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0"/>
  </p:notesMasterIdLst>
  <p:handoutMasterIdLst>
    <p:handoutMasterId r:id="rId31"/>
  </p:handoutMasterIdLst>
  <p:sldIdLst>
    <p:sldId id="343" r:id="rId3"/>
    <p:sldId id="338" r:id="rId4"/>
    <p:sldId id="330" r:id="rId5"/>
    <p:sldId id="331" r:id="rId6"/>
    <p:sldId id="351" r:id="rId7"/>
    <p:sldId id="321" r:id="rId8"/>
    <p:sldId id="334" r:id="rId9"/>
    <p:sldId id="365" r:id="rId10"/>
    <p:sldId id="335" r:id="rId11"/>
    <p:sldId id="340" r:id="rId12"/>
    <p:sldId id="345" r:id="rId13"/>
    <p:sldId id="347" r:id="rId14"/>
    <p:sldId id="368" r:id="rId15"/>
    <p:sldId id="377" r:id="rId16"/>
    <p:sldId id="403" r:id="rId17"/>
    <p:sldId id="394" r:id="rId18"/>
    <p:sldId id="353" r:id="rId19"/>
    <p:sldId id="379" r:id="rId20"/>
    <p:sldId id="381" r:id="rId21"/>
    <p:sldId id="376" r:id="rId22"/>
    <p:sldId id="382" r:id="rId23"/>
    <p:sldId id="397" r:id="rId24"/>
    <p:sldId id="398" r:id="rId25"/>
    <p:sldId id="402" r:id="rId26"/>
    <p:sldId id="387" r:id="rId27"/>
    <p:sldId id="396" r:id="rId28"/>
    <p:sldId id="401" r:id="rId29"/>
  </p:sldIdLst>
  <p:sldSz cx="9144000" cy="6858000" type="screen4x3"/>
  <p:notesSz cx="9874250" cy="6797675"/>
  <p:defaultTextStyle>
    <a:defPPr>
      <a:defRPr lang="cs-CZ"/>
    </a:defPPr>
    <a:lvl1pPr algn="l" rtl="0" fontAlgn="base">
      <a:spcBef>
        <a:spcPct val="0"/>
      </a:spcBef>
      <a:spcAft>
        <a:spcPct val="0"/>
      </a:spcAft>
      <a:defRPr sz="1400"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sz="1400"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sz="1400"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sz="1400"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sz="1400" kern="1200">
        <a:solidFill>
          <a:schemeClr val="tx1"/>
        </a:solidFill>
        <a:latin typeface="Comic Sans MS" panose="030F0702030302020204" pitchFamily="66" charset="0"/>
        <a:ea typeface="+mn-ea"/>
        <a:cs typeface="+mn-cs"/>
      </a:defRPr>
    </a:lvl5pPr>
    <a:lvl6pPr marL="2286000" algn="l" defTabSz="914400" rtl="0" eaLnBrk="1" latinLnBrk="0" hangingPunct="1">
      <a:defRPr sz="1400" kern="1200">
        <a:solidFill>
          <a:schemeClr val="tx1"/>
        </a:solidFill>
        <a:latin typeface="Comic Sans MS" panose="030F0702030302020204" pitchFamily="66" charset="0"/>
        <a:ea typeface="+mn-ea"/>
        <a:cs typeface="+mn-cs"/>
      </a:defRPr>
    </a:lvl6pPr>
    <a:lvl7pPr marL="2743200" algn="l" defTabSz="914400" rtl="0" eaLnBrk="1" latinLnBrk="0" hangingPunct="1">
      <a:defRPr sz="1400" kern="1200">
        <a:solidFill>
          <a:schemeClr val="tx1"/>
        </a:solidFill>
        <a:latin typeface="Comic Sans MS" panose="030F0702030302020204" pitchFamily="66" charset="0"/>
        <a:ea typeface="+mn-ea"/>
        <a:cs typeface="+mn-cs"/>
      </a:defRPr>
    </a:lvl7pPr>
    <a:lvl8pPr marL="3200400" algn="l" defTabSz="914400" rtl="0" eaLnBrk="1" latinLnBrk="0" hangingPunct="1">
      <a:defRPr sz="1400" kern="1200">
        <a:solidFill>
          <a:schemeClr val="tx1"/>
        </a:solidFill>
        <a:latin typeface="Comic Sans MS" panose="030F0702030302020204" pitchFamily="66" charset="0"/>
        <a:ea typeface="+mn-ea"/>
        <a:cs typeface="+mn-cs"/>
      </a:defRPr>
    </a:lvl8pPr>
    <a:lvl9pPr marL="3657600" algn="l" defTabSz="914400" rtl="0" eaLnBrk="1" latinLnBrk="0" hangingPunct="1">
      <a:defRPr sz="14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xmlns="">
        <p15:guide id="1" orient="horz" pos="587">
          <p15:clr>
            <a:srgbClr val="A4A3A4"/>
          </p15:clr>
        </p15:guide>
        <p15:guide id="2" pos="264">
          <p15:clr>
            <a:srgbClr val="A4A3A4"/>
          </p15:clr>
        </p15:guide>
      </p15:sldGuideLst>
    </p:ext>
    <p:ext uri="{2D200454-40CA-4A62-9FC3-DE9A4176ACB9}">
      <p15:notesGuideLst xmlns:p15="http://schemas.microsoft.com/office/powerpoint/2012/main" xmlns="">
        <p15:guide id="1" orient="horz" pos="2142">
          <p15:clr>
            <a:srgbClr val="A4A3A4"/>
          </p15:clr>
        </p15:guide>
        <p15:guide id="2" pos="31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ří Dolejší" initials="" lastIdx="1" clrIdx="0"/>
  <p:cmAuthor id="2" name="Jiri Dolejsi"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00"/>
    <a:srgbClr val="00CCFF"/>
    <a:srgbClr val="EAEAEA"/>
    <a:srgbClr val="00FFFF"/>
    <a:srgbClr val="00CC00"/>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33" autoAdjust="0"/>
    <p:restoredTop sz="95502" autoAdjust="0"/>
  </p:normalViewPr>
  <p:slideViewPr>
    <p:cSldViewPr snapToGrid="0" showGuides="1">
      <p:cViewPr>
        <p:scale>
          <a:sx n="97" d="100"/>
          <a:sy n="97" d="100"/>
        </p:scale>
        <p:origin x="-120" y="108"/>
      </p:cViewPr>
      <p:guideLst>
        <p:guide orient="horz" pos="587"/>
        <p:guide pos="2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208"/>
    </p:cViewPr>
  </p:sorterViewPr>
  <p:notesViewPr>
    <p:cSldViewPr snapToGrid="0" showGuides="1">
      <p:cViewPr varScale="1">
        <p:scale>
          <a:sx n="115" d="100"/>
          <a:sy n="115" d="100"/>
        </p:scale>
        <p:origin x="-126" y="-102"/>
      </p:cViewPr>
      <p:guideLst>
        <p:guide orient="horz" pos="2142"/>
        <p:guide pos="311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image" Target="../media/image76.wmf"/><Relationship Id="rId7" Type="http://schemas.openxmlformats.org/officeDocument/2006/relationships/image" Target="../media/image80.wmf"/><Relationship Id="rId2" Type="http://schemas.openxmlformats.org/officeDocument/2006/relationships/image" Target="../media/image75.wmf"/><Relationship Id="rId1" Type="http://schemas.openxmlformats.org/officeDocument/2006/relationships/image" Target="../media/image28.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0" Type="http://schemas.openxmlformats.org/officeDocument/2006/relationships/image" Target="../media/image83.emf"/><Relationship Id="rId4" Type="http://schemas.openxmlformats.org/officeDocument/2006/relationships/image" Target="../media/image77.wmf"/><Relationship Id="rId9" Type="http://schemas.openxmlformats.org/officeDocument/2006/relationships/image" Target="../media/image82.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image" Target="../media/image97.emf"/><Relationship Id="rId18" Type="http://schemas.openxmlformats.org/officeDocument/2006/relationships/image" Target="../media/image102.wmf"/><Relationship Id="rId3" Type="http://schemas.openxmlformats.org/officeDocument/2006/relationships/image" Target="../media/image87.emf"/><Relationship Id="rId21" Type="http://schemas.openxmlformats.org/officeDocument/2006/relationships/image" Target="../media/image105.wmf"/><Relationship Id="rId7" Type="http://schemas.openxmlformats.org/officeDocument/2006/relationships/image" Target="../media/image91.wmf"/><Relationship Id="rId12" Type="http://schemas.openxmlformats.org/officeDocument/2006/relationships/image" Target="../media/image96.emf"/><Relationship Id="rId17" Type="http://schemas.openxmlformats.org/officeDocument/2006/relationships/image" Target="../media/image101.wmf"/><Relationship Id="rId2" Type="http://schemas.openxmlformats.org/officeDocument/2006/relationships/image" Target="../media/image86.wmf"/><Relationship Id="rId16" Type="http://schemas.openxmlformats.org/officeDocument/2006/relationships/image" Target="../media/image100.wmf"/><Relationship Id="rId20" Type="http://schemas.openxmlformats.org/officeDocument/2006/relationships/image" Target="../media/image104.wmf"/><Relationship Id="rId1" Type="http://schemas.openxmlformats.org/officeDocument/2006/relationships/image" Target="../media/image85.wmf"/><Relationship Id="rId6" Type="http://schemas.openxmlformats.org/officeDocument/2006/relationships/image" Target="../media/image90.wmf"/><Relationship Id="rId11" Type="http://schemas.openxmlformats.org/officeDocument/2006/relationships/image" Target="../media/image95.wmf"/><Relationship Id="rId24" Type="http://schemas.openxmlformats.org/officeDocument/2006/relationships/image" Target="../media/image108.wmf"/><Relationship Id="rId5" Type="http://schemas.openxmlformats.org/officeDocument/2006/relationships/image" Target="../media/image89.wmf"/><Relationship Id="rId15" Type="http://schemas.openxmlformats.org/officeDocument/2006/relationships/image" Target="../media/image99.wmf"/><Relationship Id="rId23" Type="http://schemas.openxmlformats.org/officeDocument/2006/relationships/image" Target="../media/image107.wmf"/><Relationship Id="rId10" Type="http://schemas.openxmlformats.org/officeDocument/2006/relationships/image" Target="../media/image94.wmf"/><Relationship Id="rId19" Type="http://schemas.openxmlformats.org/officeDocument/2006/relationships/image" Target="../media/image103.wmf"/><Relationship Id="rId4" Type="http://schemas.openxmlformats.org/officeDocument/2006/relationships/image" Target="../media/image88.wmf"/><Relationship Id="rId9" Type="http://schemas.openxmlformats.org/officeDocument/2006/relationships/image" Target="../media/image93.emf"/><Relationship Id="rId14" Type="http://schemas.openxmlformats.org/officeDocument/2006/relationships/image" Target="../media/image98.wmf"/><Relationship Id="rId22" Type="http://schemas.openxmlformats.org/officeDocument/2006/relationships/image" Target="../media/image10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15.wmf"/><Relationship Id="rId13" Type="http://schemas.openxmlformats.org/officeDocument/2006/relationships/image" Target="../media/image120.wmf"/><Relationship Id="rId18" Type="http://schemas.openxmlformats.org/officeDocument/2006/relationships/image" Target="../media/image82.emf"/><Relationship Id="rId3" Type="http://schemas.openxmlformats.org/officeDocument/2006/relationships/image" Target="../media/image31.wmf"/><Relationship Id="rId21" Type="http://schemas.openxmlformats.org/officeDocument/2006/relationships/image" Target="../media/image126.emf"/><Relationship Id="rId7" Type="http://schemas.openxmlformats.org/officeDocument/2006/relationships/image" Target="../media/image114.wmf"/><Relationship Id="rId12" Type="http://schemas.openxmlformats.org/officeDocument/2006/relationships/image" Target="../media/image119.wmf"/><Relationship Id="rId17" Type="http://schemas.openxmlformats.org/officeDocument/2006/relationships/image" Target="../media/image123.wmf"/><Relationship Id="rId2" Type="http://schemas.openxmlformats.org/officeDocument/2006/relationships/image" Target="../media/image110.wmf"/><Relationship Id="rId16" Type="http://schemas.openxmlformats.org/officeDocument/2006/relationships/image" Target="../media/image122.wmf"/><Relationship Id="rId20" Type="http://schemas.openxmlformats.org/officeDocument/2006/relationships/image" Target="../media/image125.wmf"/><Relationship Id="rId1" Type="http://schemas.openxmlformats.org/officeDocument/2006/relationships/image" Target="../media/image109.emf"/><Relationship Id="rId6" Type="http://schemas.openxmlformats.org/officeDocument/2006/relationships/image" Target="../media/image113.wmf"/><Relationship Id="rId11" Type="http://schemas.openxmlformats.org/officeDocument/2006/relationships/image" Target="../media/image118.wmf"/><Relationship Id="rId5" Type="http://schemas.openxmlformats.org/officeDocument/2006/relationships/image" Target="../media/image112.wmf"/><Relationship Id="rId15" Type="http://schemas.openxmlformats.org/officeDocument/2006/relationships/image" Target="../media/image77.wmf"/><Relationship Id="rId10" Type="http://schemas.openxmlformats.org/officeDocument/2006/relationships/image" Target="../media/image117.wmf"/><Relationship Id="rId19" Type="http://schemas.openxmlformats.org/officeDocument/2006/relationships/image" Target="../media/image124.wmf"/><Relationship Id="rId4" Type="http://schemas.openxmlformats.org/officeDocument/2006/relationships/image" Target="../media/image111.wmf"/><Relationship Id="rId9" Type="http://schemas.openxmlformats.org/officeDocument/2006/relationships/image" Target="../media/image116.wmf"/><Relationship Id="rId14" Type="http://schemas.openxmlformats.org/officeDocument/2006/relationships/image" Target="../media/image121.wmf"/><Relationship Id="rId22" Type="http://schemas.openxmlformats.org/officeDocument/2006/relationships/image" Target="../media/image127.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37.wmf"/><Relationship Id="rId3" Type="http://schemas.openxmlformats.org/officeDocument/2006/relationships/image" Target="../media/image132.wmf"/><Relationship Id="rId7" Type="http://schemas.openxmlformats.org/officeDocument/2006/relationships/image" Target="../media/image136.wmf"/><Relationship Id="rId12" Type="http://schemas.openxmlformats.org/officeDocument/2006/relationships/image" Target="../media/image141.wmf"/><Relationship Id="rId2" Type="http://schemas.openxmlformats.org/officeDocument/2006/relationships/image" Target="../media/image131.wmf"/><Relationship Id="rId1" Type="http://schemas.openxmlformats.org/officeDocument/2006/relationships/image" Target="../media/image130.wmf"/><Relationship Id="rId6" Type="http://schemas.openxmlformats.org/officeDocument/2006/relationships/image" Target="../media/image135.wmf"/><Relationship Id="rId11" Type="http://schemas.openxmlformats.org/officeDocument/2006/relationships/image" Target="../media/image140.wmf"/><Relationship Id="rId5" Type="http://schemas.openxmlformats.org/officeDocument/2006/relationships/image" Target="../media/image134.wmf"/><Relationship Id="rId10" Type="http://schemas.openxmlformats.org/officeDocument/2006/relationships/image" Target="../media/image139.wmf"/><Relationship Id="rId4" Type="http://schemas.openxmlformats.org/officeDocument/2006/relationships/image" Target="../media/image133.wmf"/><Relationship Id="rId9" Type="http://schemas.openxmlformats.org/officeDocument/2006/relationships/image" Target="../media/image13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144.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image" Target="../media/image157.wmf"/><Relationship Id="rId3" Type="http://schemas.openxmlformats.org/officeDocument/2006/relationships/image" Target="../media/image31.wmf"/><Relationship Id="rId7" Type="http://schemas.openxmlformats.org/officeDocument/2006/relationships/image" Target="../media/image151.wmf"/><Relationship Id="rId12" Type="http://schemas.openxmlformats.org/officeDocument/2006/relationships/image" Target="../media/image156.emf"/><Relationship Id="rId2" Type="http://schemas.openxmlformats.org/officeDocument/2006/relationships/image" Target="../media/image110.wmf"/><Relationship Id="rId16" Type="http://schemas.openxmlformats.org/officeDocument/2006/relationships/image" Target="../media/image160.emf"/><Relationship Id="rId1" Type="http://schemas.openxmlformats.org/officeDocument/2006/relationships/image" Target="../media/image147.emf"/><Relationship Id="rId6" Type="http://schemas.openxmlformats.org/officeDocument/2006/relationships/image" Target="../media/image150.wmf"/><Relationship Id="rId11" Type="http://schemas.openxmlformats.org/officeDocument/2006/relationships/image" Target="../media/image155.wmf"/><Relationship Id="rId5" Type="http://schemas.openxmlformats.org/officeDocument/2006/relationships/image" Target="../media/image149.wmf"/><Relationship Id="rId15" Type="http://schemas.openxmlformats.org/officeDocument/2006/relationships/image" Target="../media/image159.wmf"/><Relationship Id="rId10" Type="http://schemas.openxmlformats.org/officeDocument/2006/relationships/image" Target="../media/image154.wmf"/><Relationship Id="rId4" Type="http://schemas.openxmlformats.org/officeDocument/2006/relationships/image" Target="../media/image148.wmf"/><Relationship Id="rId9" Type="http://schemas.openxmlformats.org/officeDocument/2006/relationships/image" Target="../media/image153.wmf"/><Relationship Id="rId14" Type="http://schemas.openxmlformats.org/officeDocument/2006/relationships/image" Target="../media/image158.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64.wmf"/><Relationship Id="rId13" Type="http://schemas.openxmlformats.org/officeDocument/2006/relationships/image" Target="../media/image169.wmf"/><Relationship Id="rId3" Type="http://schemas.openxmlformats.org/officeDocument/2006/relationships/image" Target="../media/image31.wmf"/><Relationship Id="rId7" Type="http://schemas.openxmlformats.org/officeDocument/2006/relationships/image" Target="../media/image116.wmf"/><Relationship Id="rId12" Type="http://schemas.openxmlformats.org/officeDocument/2006/relationships/image" Target="../media/image168.wmf"/><Relationship Id="rId2" Type="http://schemas.openxmlformats.org/officeDocument/2006/relationships/image" Target="../media/image110.wmf"/><Relationship Id="rId1" Type="http://schemas.openxmlformats.org/officeDocument/2006/relationships/image" Target="../media/image161.emf"/><Relationship Id="rId6" Type="http://schemas.openxmlformats.org/officeDocument/2006/relationships/image" Target="../media/image163.wmf"/><Relationship Id="rId11" Type="http://schemas.openxmlformats.org/officeDocument/2006/relationships/image" Target="../media/image167.wmf"/><Relationship Id="rId5" Type="http://schemas.openxmlformats.org/officeDocument/2006/relationships/image" Target="../media/image162.wmf"/><Relationship Id="rId10" Type="http://schemas.openxmlformats.org/officeDocument/2006/relationships/image" Target="../media/image166.wmf"/><Relationship Id="rId4" Type="http://schemas.openxmlformats.org/officeDocument/2006/relationships/image" Target="../media/image148.wmf"/><Relationship Id="rId9" Type="http://schemas.openxmlformats.org/officeDocument/2006/relationships/image" Target="../media/image165.wmf"/><Relationship Id="rId14" Type="http://schemas.openxmlformats.org/officeDocument/2006/relationships/image" Target="../media/image17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4.wmf"/><Relationship Id="rId13" Type="http://schemas.openxmlformats.org/officeDocument/2006/relationships/image" Target="../media/image59.wmf"/><Relationship Id="rId3" Type="http://schemas.openxmlformats.org/officeDocument/2006/relationships/image" Target="../media/image49.wmf"/><Relationship Id="rId7" Type="http://schemas.openxmlformats.org/officeDocument/2006/relationships/image" Target="../media/image53.wmf"/><Relationship Id="rId12" Type="http://schemas.openxmlformats.org/officeDocument/2006/relationships/image" Target="../media/image58.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11" Type="http://schemas.openxmlformats.org/officeDocument/2006/relationships/image" Target="../media/image57.wmf"/><Relationship Id="rId5" Type="http://schemas.openxmlformats.org/officeDocument/2006/relationships/image" Target="../media/image51.wmf"/><Relationship Id="rId10" Type="http://schemas.openxmlformats.org/officeDocument/2006/relationships/image" Target="../media/image56.wmf"/><Relationship Id="rId4" Type="http://schemas.openxmlformats.org/officeDocument/2006/relationships/image" Target="../media/image50.wmf"/><Relationship Id="rId9"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4"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279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cs-CZ" altLang="cs-CZ"/>
          </a:p>
        </p:txBody>
      </p:sp>
      <p:sp>
        <p:nvSpPr>
          <p:cNvPr id="23555" name="Rectangle 3"/>
          <p:cNvSpPr>
            <a:spLocks noGrp="1" noChangeArrowheads="1"/>
          </p:cNvSpPr>
          <p:nvPr>
            <p:ph type="dt" sz="quarter" idx="1"/>
          </p:nvPr>
        </p:nvSpPr>
        <p:spPr bwMode="auto">
          <a:xfrm>
            <a:off x="5594350" y="0"/>
            <a:ext cx="4279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cs-CZ" altLang="cs-CZ"/>
          </a:p>
        </p:txBody>
      </p:sp>
      <p:sp>
        <p:nvSpPr>
          <p:cNvPr id="23556" name="Rectangle 4"/>
          <p:cNvSpPr>
            <a:spLocks noGrp="1" noChangeArrowheads="1"/>
          </p:cNvSpPr>
          <p:nvPr>
            <p:ph type="ftr" sz="quarter" idx="2"/>
          </p:nvPr>
        </p:nvSpPr>
        <p:spPr bwMode="auto">
          <a:xfrm>
            <a:off x="0" y="6465888"/>
            <a:ext cx="4279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cs-CZ" altLang="cs-CZ"/>
          </a:p>
        </p:txBody>
      </p:sp>
      <p:sp>
        <p:nvSpPr>
          <p:cNvPr id="23557" name="Rectangle 5"/>
          <p:cNvSpPr>
            <a:spLocks noGrp="1" noChangeArrowheads="1"/>
          </p:cNvSpPr>
          <p:nvPr>
            <p:ph type="sldNum" sz="quarter" idx="3"/>
          </p:nvPr>
        </p:nvSpPr>
        <p:spPr bwMode="auto">
          <a:xfrm>
            <a:off x="5594350" y="6465888"/>
            <a:ext cx="4279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D3EF245C-F4F5-489B-899F-A8FBE34D2EE7}" type="slidenum">
              <a:rPr lang="cs-CZ" altLang="cs-CZ"/>
              <a:pPr/>
              <a:t>‹#›</a:t>
            </a:fld>
            <a:endParaRPr lang="cs-CZ" altLang="cs-CZ"/>
          </a:p>
        </p:txBody>
      </p:sp>
    </p:spTree>
    <p:extLst>
      <p:ext uri="{BB962C8B-B14F-4D97-AF65-F5344CB8AC3E}">
        <p14:creationId xmlns:p14="http://schemas.microsoft.com/office/powerpoint/2010/main" val="3434242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99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cs-CZ" altLang="cs-CZ"/>
          </a:p>
        </p:txBody>
      </p:sp>
      <p:sp>
        <p:nvSpPr>
          <p:cNvPr id="3075" name="Rectangle 3"/>
          <p:cNvSpPr>
            <a:spLocks noGrp="1" noChangeArrowheads="1"/>
          </p:cNvSpPr>
          <p:nvPr>
            <p:ph type="dt" idx="1"/>
          </p:nvPr>
        </p:nvSpPr>
        <p:spPr bwMode="auto">
          <a:xfrm>
            <a:off x="5594350" y="0"/>
            <a:ext cx="4278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cs-CZ" altLang="cs-CZ"/>
          </a:p>
        </p:txBody>
      </p:sp>
      <p:sp>
        <p:nvSpPr>
          <p:cNvPr id="3076" name="Rectangle 4"/>
          <p:cNvSpPr>
            <a:spLocks noGrp="1" noRot="1" noChangeAspect="1" noChangeArrowheads="1" noTextEdit="1"/>
          </p:cNvSpPr>
          <p:nvPr>
            <p:ph type="sldImg" idx="2"/>
          </p:nvPr>
        </p:nvSpPr>
        <p:spPr bwMode="auto">
          <a:xfrm>
            <a:off x="3240088" y="509588"/>
            <a:ext cx="3398837" cy="25495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92188" y="3228975"/>
            <a:ext cx="7889875"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3078" name="Rectangle 6"/>
          <p:cNvSpPr>
            <a:spLocks noGrp="1" noChangeArrowheads="1"/>
          </p:cNvSpPr>
          <p:nvPr>
            <p:ph type="ftr" sz="quarter" idx="4"/>
          </p:nvPr>
        </p:nvSpPr>
        <p:spPr bwMode="auto">
          <a:xfrm>
            <a:off x="0" y="6456363"/>
            <a:ext cx="42799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cs-CZ" altLang="cs-CZ"/>
          </a:p>
        </p:txBody>
      </p:sp>
      <p:sp>
        <p:nvSpPr>
          <p:cNvPr id="3079" name="Rectangle 7"/>
          <p:cNvSpPr>
            <a:spLocks noGrp="1" noChangeArrowheads="1"/>
          </p:cNvSpPr>
          <p:nvPr>
            <p:ph type="sldNum" sz="quarter" idx="5"/>
          </p:nvPr>
        </p:nvSpPr>
        <p:spPr bwMode="auto">
          <a:xfrm>
            <a:off x="5594350" y="6456363"/>
            <a:ext cx="427831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139F4472-327F-4C46-AA25-7820027E77C4}" type="slidenum">
              <a:rPr lang="cs-CZ" altLang="cs-CZ"/>
              <a:pPr/>
              <a:t>‹#›</a:t>
            </a:fld>
            <a:endParaRPr lang="cs-CZ" altLang="cs-CZ"/>
          </a:p>
        </p:txBody>
      </p:sp>
    </p:spTree>
    <p:extLst>
      <p:ext uri="{BB962C8B-B14F-4D97-AF65-F5344CB8AC3E}">
        <p14:creationId xmlns:p14="http://schemas.microsoft.com/office/powerpoint/2010/main" val="5061499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17B99-81F1-4EB1-A3DF-2A88CCE4FBAE}" type="slidenum">
              <a:rPr lang="cs-CZ" altLang="cs-CZ"/>
              <a:pPr/>
              <a:t>1</a:t>
            </a:fld>
            <a:endParaRPr lang="cs-CZ" altLang="cs-CZ"/>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39D8D-0DE7-4682-A692-AE6594A4F68D}" type="slidenum">
              <a:rPr lang="cs-CZ" altLang="cs-CZ"/>
              <a:pPr/>
              <a:t>10</a:t>
            </a:fld>
            <a:endParaRPr lang="cs-CZ" altLang="cs-CZ"/>
          </a:p>
        </p:txBody>
      </p:sp>
      <p:sp>
        <p:nvSpPr>
          <p:cNvPr id="754690" name="Rectangle 2"/>
          <p:cNvSpPr>
            <a:spLocks noGrp="1" noRot="1" noChangeAspect="1" noChangeArrowheads="1" noTextEdit="1"/>
          </p:cNvSpPr>
          <p:nvPr>
            <p:ph type="sldImg"/>
          </p:nvPr>
        </p:nvSpPr>
        <p:spPr>
          <a:ln/>
        </p:spPr>
      </p:sp>
      <p:sp>
        <p:nvSpPr>
          <p:cNvPr id="754691"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DE4D9E-7AB3-48C4-B91A-BE8B73802D3E}" type="slidenum">
              <a:rPr lang="cs-CZ" altLang="cs-CZ"/>
              <a:pPr/>
              <a:t>11</a:t>
            </a:fld>
            <a:endParaRPr lang="cs-CZ" altLang="cs-CZ"/>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E7B87-8D8E-44D1-9A98-9004A48CC029}" type="slidenum">
              <a:rPr lang="cs-CZ" altLang="cs-CZ"/>
              <a:pPr/>
              <a:t>12</a:t>
            </a:fld>
            <a:endParaRPr lang="cs-CZ" altLang="cs-CZ"/>
          </a:p>
        </p:txBody>
      </p:sp>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458B31-2C75-4664-8515-3368A7DFCEA6}" type="slidenum">
              <a:rPr lang="cs-CZ" altLang="cs-CZ"/>
              <a:pPr/>
              <a:t>13</a:t>
            </a:fld>
            <a:endParaRPr lang="cs-CZ" altLang="cs-CZ"/>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5B09E-53E7-49A0-BD48-AE63C3A52CC6}" type="slidenum">
              <a:rPr lang="cs-CZ" altLang="cs-CZ"/>
              <a:pPr/>
              <a:t>14</a:t>
            </a:fld>
            <a:endParaRPr lang="cs-CZ" altLang="cs-CZ"/>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E4B23-F8D9-4851-869F-901B2E058F97}" type="slidenum">
              <a:rPr lang="cs-CZ" altLang="cs-CZ"/>
              <a:pPr/>
              <a:t>15</a:t>
            </a:fld>
            <a:endParaRPr lang="cs-CZ" altLang="cs-CZ"/>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D43EFE-E8A2-4AB3-B52D-0A02A47B2867}" type="slidenum">
              <a:rPr lang="cs-CZ" altLang="cs-CZ"/>
              <a:pPr/>
              <a:t>16</a:t>
            </a:fld>
            <a:endParaRPr lang="cs-CZ" altLang="cs-CZ"/>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BD47E1-DCF4-42F0-A30F-65550283C6F1}" type="slidenum">
              <a:rPr lang="cs-CZ" altLang="cs-CZ"/>
              <a:pPr/>
              <a:t>17</a:t>
            </a:fld>
            <a:endParaRPr lang="cs-CZ" altLang="cs-CZ"/>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651C1-7541-4329-8F0B-CF47C6246B96}" type="slidenum">
              <a:rPr lang="cs-CZ" altLang="cs-CZ"/>
              <a:pPr/>
              <a:t>18</a:t>
            </a:fld>
            <a:endParaRPr lang="cs-CZ" altLang="cs-CZ"/>
          </a:p>
        </p:txBody>
      </p:sp>
      <p:sp>
        <p:nvSpPr>
          <p:cNvPr id="846850" name="Rectangle 2"/>
          <p:cNvSpPr>
            <a:spLocks noGrp="1" noRot="1" noChangeAspect="1" noChangeArrowheads="1" noTextEdit="1"/>
          </p:cNvSpPr>
          <p:nvPr>
            <p:ph type="sldImg"/>
          </p:nvPr>
        </p:nvSpPr>
        <p:spPr>
          <a:ln/>
        </p:spPr>
      </p:sp>
      <p:sp>
        <p:nvSpPr>
          <p:cNvPr id="846851"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B63C5-3106-4667-93F7-8DCFBF0B8049}" type="slidenum">
              <a:rPr lang="cs-CZ" altLang="cs-CZ"/>
              <a:pPr/>
              <a:t>19</a:t>
            </a:fld>
            <a:endParaRPr lang="cs-CZ" altLang="cs-CZ"/>
          </a:p>
        </p:txBody>
      </p:sp>
      <p:sp>
        <p:nvSpPr>
          <p:cNvPr id="852994" name="Rectangle 2"/>
          <p:cNvSpPr>
            <a:spLocks noGrp="1" noRot="1" noChangeAspect="1" noChangeArrowheads="1" noTextEdit="1"/>
          </p:cNvSpPr>
          <p:nvPr>
            <p:ph type="sldImg"/>
          </p:nvPr>
        </p:nvSpPr>
        <p:spPr>
          <a:ln/>
        </p:spPr>
      </p:sp>
      <p:sp>
        <p:nvSpPr>
          <p:cNvPr id="852995"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4A607-2F28-4F84-93DB-D157A9EB1205}" type="slidenum">
              <a:rPr lang="cs-CZ" altLang="cs-CZ"/>
              <a:pPr/>
              <a:t>2</a:t>
            </a:fld>
            <a:endParaRPr lang="cs-CZ" altLang="cs-CZ"/>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EDBF8-FEF4-4501-A1FC-C6AA55623292}" type="slidenum">
              <a:rPr lang="cs-CZ" altLang="cs-CZ"/>
              <a:pPr/>
              <a:t>20</a:t>
            </a:fld>
            <a:endParaRPr lang="cs-CZ" altLang="cs-CZ"/>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5BBD7-2AB5-412E-80E9-54719E259DCE}" type="slidenum">
              <a:rPr lang="cs-CZ" altLang="cs-CZ"/>
              <a:pPr/>
              <a:t>21</a:t>
            </a:fld>
            <a:endParaRPr lang="cs-CZ" altLang="cs-CZ"/>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F0206-B9B1-4382-A250-1F34F4DAEC8A}" type="slidenum">
              <a:rPr lang="cs-CZ" altLang="cs-CZ"/>
              <a:pPr/>
              <a:t>22</a:t>
            </a:fld>
            <a:endParaRPr lang="cs-CZ" altLang="cs-CZ"/>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272DA-2B96-462C-8979-A91099A9AEC1}" type="slidenum">
              <a:rPr lang="cs-CZ" altLang="cs-CZ"/>
              <a:pPr/>
              <a:t>23</a:t>
            </a:fld>
            <a:endParaRPr lang="cs-CZ" altLang="cs-CZ"/>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7DF6B7-643A-4E1C-9503-E8273B53EE44}" type="slidenum">
              <a:rPr lang="cs-CZ" altLang="cs-CZ"/>
              <a:pPr/>
              <a:t>24</a:t>
            </a:fld>
            <a:endParaRPr lang="cs-CZ" altLang="cs-CZ"/>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01168-2C90-4132-963C-BB81E479D6E8}" type="slidenum">
              <a:rPr lang="cs-CZ" altLang="cs-CZ"/>
              <a:pPr/>
              <a:t>25</a:t>
            </a:fld>
            <a:endParaRPr lang="cs-CZ" altLang="cs-CZ"/>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7CBE0E-93DD-4CF2-A5AE-A74A6C290C24}" type="slidenum">
              <a:rPr lang="cs-CZ" altLang="cs-CZ"/>
              <a:pPr/>
              <a:t>26</a:t>
            </a:fld>
            <a:endParaRPr lang="cs-CZ" altLang="cs-CZ"/>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B7FA21-1D1F-46A2-A9E5-5F72137F8BAD}" type="slidenum">
              <a:rPr lang="cs-CZ" altLang="cs-CZ"/>
              <a:pPr/>
              <a:t>27</a:t>
            </a:fld>
            <a:endParaRPr lang="cs-CZ" altLang="cs-CZ"/>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E3F5D-2AAE-4BB2-A692-E2FE764093AF}" type="slidenum">
              <a:rPr lang="cs-CZ" altLang="cs-CZ"/>
              <a:pPr/>
              <a:t>3</a:t>
            </a:fld>
            <a:endParaRPr lang="cs-CZ" altLang="cs-CZ"/>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626C2-F45E-42AD-9053-3799FB364BE9}" type="slidenum">
              <a:rPr lang="cs-CZ" altLang="cs-CZ"/>
              <a:pPr/>
              <a:t>4</a:t>
            </a:fld>
            <a:endParaRPr lang="cs-CZ" altLang="cs-CZ"/>
          </a:p>
        </p:txBody>
      </p:sp>
      <p:sp>
        <p:nvSpPr>
          <p:cNvPr id="732162" name="Rectangle 2"/>
          <p:cNvSpPr>
            <a:spLocks noGrp="1" noRot="1" noChangeAspect="1" noChangeArrowheads="1" noTextEdit="1"/>
          </p:cNvSpPr>
          <p:nvPr>
            <p:ph type="sldImg"/>
          </p:nvPr>
        </p:nvSpPr>
        <p:spPr>
          <a:ln/>
        </p:spPr>
      </p:sp>
      <p:sp>
        <p:nvSpPr>
          <p:cNvPr id="732163"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50694-1A07-43E1-A3B4-520D7C70197C}" type="slidenum">
              <a:rPr lang="cs-CZ" altLang="cs-CZ"/>
              <a:pPr/>
              <a:t>5</a:t>
            </a:fld>
            <a:endParaRPr lang="cs-CZ" altLang="cs-CZ"/>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09C32-EFD7-4ED9-A735-975E6CD27D57}" type="slidenum">
              <a:rPr lang="cs-CZ" altLang="cs-CZ"/>
              <a:pPr/>
              <a:t>6</a:t>
            </a:fld>
            <a:endParaRPr lang="cs-CZ" altLang="cs-CZ"/>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1A0C75-9866-4EE4-88DA-3189EBBB5F93}" type="slidenum">
              <a:rPr lang="cs-CZ" altLang="cs-CZ"/>
              <a:pPr/>
              <a:t>7</a:t>
            </a:fld>
            <a:endParaRPr lang="cs-CZ" altLang="cs-CZ"/>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94B03-DFE7-4EB6-A8FB-81EA9EF25755}" type="slidenum">
              <a:rPr lang="cs-CZ" altLang="cs-CZ"/>
              <a:pPr/>
              <a:t>8</a:t>
            </a:fld>
            <a:endParaRPr lang="cs-CZ" altLang="cs-CZ"/>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D02C3-C528-4DE1-811B-8BE78160FDB1}" type="slidenum">
              <a:rPr lang="cs-CZ" altLang="cs-CZ"/>
              <a:pPr/>
              <a:t>9</a:t>
            </a:fld>
            <a:endParaRPr lang="cs-CZ" altLang="cs-CZ"/>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a:xfrm>
            <a:off x="987425" y="3228975"/>
            <a:ext cx="7899400" cy="3059113"/>
          </a:xfrm>
        </p:spPr>
        <p:txBody>
          <a:bodyPr/>
          <a:lstStyle/>
          <a:p>
            <a:endParaRPr lang="en-US" altLang="cs-CZ">
              <a:latin typeface="Arial CE"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15A936E4-45AE-4129-B712-70CC7BB48466}" type="slidenum">
              <a:rPr lang="cs-CZ" altLang="cs-CZ"/>
              <a:pPr/>
              <a:t>‹#›</a:t>
            </a:fld>
            <a:endParaRPr lang="cs-CZ" altLang="cs-CZ"/>
          </a:p>
        </p:txBody>
      </p:sp>
    </p:spTree>
    <p:extLst>
      <p:ext uri="{BB962C8B-B14F-4D97-AF65-F5344CB8AC3E}">
        <p14:creationId xmlns:p14="http://schemas.microsoft.com/office/powerpoint/2010/main" val="324250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DEB56BED-1464-45C5-8C36-1ACE21247199}" type="slidenum">
              <a:rPr lang="cs-CZ" altLang="cs-CZ"/>
              <a:pPr/>
              <a:t>‹#›</a:t>
            </a:fld>
            <a:endParaRPr lang="cs-CZ" altLang="cs-CZ"/>
          </a:p>
        </p:txBody>
      </p:sp>
    </p:spTree>
    <p:extLst>
      <p:ext uri="{BB962C8B-B14F-4D97-AF65-F5344CB8AC3E}">
        <p14:creationId xmlns:p14="http://schemas.microsoft.com/office/powerpoint/2010/main" val="11891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311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3112"/>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F0DE741B-C77A-4C12-A7AF-81DB251BE137}" type="slidenum">
              <a:rPr lang="cs-CZ" altLang="cs-CZ"/>
              <a:pPr/>
              <a:t>‹#›</a:t>
            </a:fld>
            <a:endParaRPr lang="cs-CZ" altLang="cs-CZ"/>
          </a:p>
        </p:txBody>
      </p:sp>
    </p:spTree>
    <p:extLst>
      <p:ext uri="{BB962C8B-B14F-4D97-AF65-F5344CB8AC3E}">
        <p14:creationId xmlns:p14="http://schemas.microsoft.com/office/powerpoint/2010/main" val="180326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780A03CE-3089-4786-A516-24FD977AD28F}" type="slidenum">
              <a:rPr lang="cs-CZ" altLang="cs-CZ"/>
              <a:pPr/>
              <a:t>‹#›</a:t>
            </a:fld>
            <a:endParaRPr lang="cs-CZ" altLang="cs-CZ"/>
          </a:p>
        </p:txBody>
      </p:sp>
    </p:spTree>
    <p:extLst>
      <p:ext uri="{BB962C8B-B14F-4D97-AF65-F5344CB8AC3E}">
        <p14:creationId xmlns:p14="http://schemas.microsoft.com/office/powerpoint/2010/main" val="287299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80DFD4D3-2286-41BB-AC23-78DA9C9B3DF5}" type="slidenum">
              <a:rPr lang="cs-CZ" altLang="cs-CZ"/>
              <a:pPr/>
              <a:t>‹#›</a:t>
            </a:fld>
            <a:endParaRPr lang="cs-CZ" altLang="cs-CZ"/>
          </a:p>
        </p:txBody>
      </p:sp>
    </p:spTree>
    <p:extLst>
      <p:ext uri="{BB962C8B-B14F-4D97-AF65-F5344CB8AC3E}">
        <p14:creationId xmlns:p14="http://schemas.microsoft.com/office/powerpoint/2010/main" val="887971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99FB9CE1-34A1-4233-A5E6-5ABA99AAAA78}" type="slidenum">
              <a:rPr lang="cs-CZ" altLang="cs-CZ"/>
              <a:pPr/>
              <a:t>‹#›</a:t>
            </a:fld>
            <a:endParaRPr lang="cs-CZ" altLang="cs-CZ"/>
          </a:p>
        </p:txBody>
      </p:sp>
    </p:spTree>
    <p:extLst>
      <p:ext uri="{BB962C8B-B14F-4D97-AF65-F5344CB8AC3E}">
        <p14:creationId xmlns:p14="http://schemas.microsoft.com/office/powerpoint/2010/main" val="353237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755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755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9D221B94-EE6E-4318-A237-F79D0A702B7F}" type="slidenum">
              <a:rPr lang="cs-CZ" altLang="cs-CZ"/>
              <a:pPr/>
              <a:t>‹#›</a:t>
            </a:fld>
            <a:endParaRPr lang="cs-CZ" altLang="cs-CZ"/>
          </a:p>
        </p:txBody>
      </p:sp>
    </p:spTree>
    <p:extLst>
      <p:ext uri="{BB962C8B-B14F-4D97-AF65-F5344CB8AC3E}">
        <p14:creationId xmlns:p14="http://schemas.microsoft.com/office/powerpoint/2010/main" val="1243267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ltLang="cs-CZ"/>
          </a:p>
        </p:txBody>
      </p:sp>
      <p:sp>
        <p:nvSpPr>
          <p:cNvPr id="8" name="Zástupný symbol pro zápatí 7"/>
          <p:cNvSpPr>
            <a:spLocks noGrp="1"/>
          </p:cNvSpPr>
          <p:nvPr>
            <p:ph type="ftr" sz="quarter" idx="11"/>
          </p:nvPr>
        </p:nvSpPr>
        <p:spPr/>
        <p:txBody>
          <a:bodyPr/>
          <a:lstStyle>
            <a:lvl1pPr>
              <a:defRPr/>
            </a:lvl1pPr>
          </a:lstStyle>
          <a:p>
            <a:endParaRPr lang="cs-CZ" altLang="cs-CZ"/>
          </a:p>
        </p:txBody>
      </p:sp>
      <p:sp>
        <p:nvSpPr>
          <p:cNvPr id="9" name="Zástupný symbol pro číslo snímku 8"/>
          <p:cNvSpPr>
            <a:spLocks noGrp="1"/>
          </p:cNvSpPr>
          <p:nvPr>
            <p:ph type="sldNum" sz="quarter" idx="12"/>
          </p:nvPr>
        </p:nvSpPr>
        <p:spPr/>
        <p:txBody>
          <a:bodyPr/>
          <a:lstStyle>
            <a:lvl1pPr>
              <a:defRPr/>
            </a:lvl1pPr>
          </a:lstStyle>
          <a:p>
            <a:fld id="{55E64F95-0476-45A6-8416-E1180EE3217F}" type="slidenum">
              <a:rPr lang="cs-CZ" altLang="cs-CZ"/>
              <a:pPr/>
              <a:t>‹#›</a:t>
            </a:fld>
            <a:endParaRPr lang="cs-CZ" altLang="cs-CZ"/>
          </a:p>
        </p:txBody>
      </p:sp>
    </p:spTree>
    <p:extLst>
      <p:ext uri="{BB962C8B-B14F-4D97-AF65-F5344CB8AC3E}">
        <p14:creationId xmlns:p14="http://schemas.microsoft.com/office/powerpoint/2010/main" val="2225531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ltLang="cs-CZ"/>
          </a:p>
        </p:txBody>
      </p:sp>
      <p:sp>
        <p:nvSpPr>
          <p:cNvPr id="4" name="Zástupný symbol pro zápatí 3"/>
          <p:cNvSpPr>
            <a:spLocks noGrp="1"/>
          </p:cNvSpPr>
          <p:nvPr>
            <p:ph type="ftr" sz="quarter" idx="11"/>
          </p:nvPr>
        </p:nvSpPr>
        <p:spPr/>
        <p:txBody>
          <a:bodyPr/>
          <a:lstStyle>
            <a:lvl1pPr>
              <a:defRPr/>
            </a:lvl1pPr>
          </a:lstStyle>
          <a:p>
            <a:endParaRPr lang="cs-CZ" altLang="cs-CZ"/>
          </a:p>
        </p:txBody>
      </p:sp>
      <p:sp>
        <p:nvSpPr>
          <p:cNvPr id="5" name="Zástupný symbol pro číslo snímku 4"/>
          <p:cNvSpPr>
            <a:spLocks noGrp="1"/>
          </p:cNvSpPr>
          <p:nvPr>
            <p:ph type="sldNum" sz="quarter" idx="12"/>
          </p:nvPr>
        </p:nvSpPr>
        <p:spPr/>
        <p:txBody>
          <a:bodyPr/>
          <a:lstStyle>
            <a:lvl1pPr>
              <a:defRPr/>
            </a:lvl1pPr>
          </a:lstStyle>
          <a:p>
            <a:fld id="{01D26CB5-FD69-4D03-8CC0-B93ABC8CAE8C}" type="slidenum">
              <a:rPr lang="cs-CZ" altLang="cs-CZ"/>
              <a:pPr/>
              <a:t>‹#›</a:t>
            </a:fld>
            <a:endParaRPr lang="cs-CZ" altLang="cs-CZ"/>
          </a:p>
        </p:txBody>
      </p:sp>
    </p:spTree>
    <p:extLst>
      <p:ext uri="{BB962C8B-B14F-4D97-AF65-F5344CB8AC3E}">
        <p14:creationId xmlns:p14="http://schemas.microsoft.com/office/powerpoint/2010/main" val="135053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cs-CZ"/>
          </a:p>
        </p:txBody>
      </p:sp>
      <p:sp>
        <p:nvSpPr>
          <p:cNvPr id="3" name="Zástupný symbol pro zápatí 2"/>
          <p:cNvSpPr>
            <a:spLocks noGrp="1"/>
          </p:cNvSpPr>
          <p:nvPr>
            <p:ph type="ftr" sz="quarter" idx="11"/>
          </p:nvPr>
        </p:nvSpPr>
        <p:spPr/>
        <p:txBody>
          <a:bodyPr/>
          <a:lstStyle>
            <a:lvl1pPr>
              <a:defRPr/>
            </a:lvl1pPr>
          </a:lstStyle>
          <a:p>
            <a:endParaRPr lang="cs-CZ" altLang="cs-CZ"/>
          </a:p>
        </p:txBody>
      </p:sp>
      <p:sp>
        <p:nvSpPr>
          <p:cNvPr id="4" name="Zástupný symbol pro číslo snímku 3"/>
          <p:cNvSpPr>
            <a:spLocks noGrp="1"/>
          </p:cNvSpPr>
          <p:nvPr>
            <p:ph type="sldNum" sz="quarter" idx="12"/>
          </p:nvPr>
        </p:nvSpPr>
        <p:spPr/>
        <p:txBody>
          <a:bodyPr/>
          <a:lstStyle>
            <a:lvl1pPr>
              <a:defRPr/>
            </a:lvl1pPr>
          </a:lstStyle>
          <a:p>
            <a:fld id="{312C6D6F-6240-46A5-964E-2E3FA094EDF9}" type="slidenum">
              <a:rPr lang="cs-CZ" altLang="cs-CZ"/>
              <a:pPr/>
              <a:t>‹#›</a:t>
            </a:fld>
            <a:endParaRPr lang="cs-CZ" altLang="cs-CZ"/>
          </a:p>
        </p:txBody>
      </p:sp>
    </p:spTree>
    <p:extLst>
      <p:ext uri="{BB962C8B-B14F-4D97-AF65-F5344CB8AC3E}">
        <p14:creationId xmlns:p14="http://schemas.microsoft.com/office/powerpoint/2010/main" val="2115880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0324CA36-0191-463F-8851-EAB28586BAAE}" type="slidenum">
              <a:rPr lang="cs-CZ" altLang="cs-CZ"/>
              <a:pPr/>
              <a:t>‹#›</a:t>
            </a:fld>
            <a:endParaRPr lang="cs-CZ" altLang="cs-CZ"/>
          </a:p>
        </p:txBody>
      </p:sp>
    </p:spTree>
    <p:extLst>
      <p:ext uri="{BB962C8B-B14F-4D97-AF65-F5344CB8AC3E}">
        <p14:creationId xmlns:p14="http://schemas.microsoft.com/office/powerpoint/2010/main" val="406900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A3AC2F17-58FF-433F-96B9-35C2DF1375BE}" type="slidenum">
              <a:rPr lang="cs-CZ" altLang="cs-CZ"/>
              <a:pPr/>
              <a:t>‹#›</a:t>
            </a:fld>
            <a:endParaRPr lang="cs-CZ" altLang="cs-CZ"/>
          </a:p>
        </p:txBody>
      </p:sp>
    </p:spTree>
    <p:extLst>
      <p:ext uri="{BB962C8B-B14F-4D97-AF65-F5344CB8AC3E}">
        <p14:creationId xmlns:p14="http://schemas.microsoft.com/office/powerpoint/2010/main" val="376965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0D0EF09C-58A1-43C8-9F08-EF00CBA4E2D0}" type="slidenum">
              <a:rPr lang="cs-CZ" altLang="cs-CZ"/>
              <a:pPr/>
              <a:t>‹#›</a:t>
            </a:fld>
            <a:endParaRPr lang="cs-CZ" altLang="cs-CZ"/>
          </a:p>
        </p:txBody>
      </p:sp>
    </p:spTree>
    <p:extLst>
      <p:ext uri="{BB962C8B-B14F-4D97-AF65-F5344CB8AC3E}">
        <p14:creationId xmlns:p14="http://schemas.microsoft.com/office/powerpoint/2010/main" val="273948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DFC40AD6-19E7-4C25-96BD-21FAEB4195BE}" type="slidenum">
              <a:rPr lang="cs-CZ" altLang="cs-CZ"/>
              <a:pPr/>
              <a:t>‹#›</a:t>
            </a:fld>
            <a:endParaRPr lang="cs-CZ" altLang="cs-CZ"/>
          </a:p>
        </p:txBody>
      </p:sp>
    </p:spTree>
    <p:extLst>
      <p:ext uri="{BB962C8B-B14F-4D97-AF65-F5344CB8AC3E}">
        <p14:creationId xmlns:p14="http://schemas.microsoft.com/office/powerpoint/2010/main" val="2588637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311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3112"/>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C7EE41D6-A4C6-40AF-AD43-CF4C6B736DE8}" type="slidenum">
              <a:rPr lang="cs-CZ" altLang="cs-CZ"/>
              <a:pPr/>
              <a:t>‹#›</a:t>
            </a:fld>
            <a:endParaRPr lang="cs-CZ" altLang="cs-CZ"/>
          </a:p>
        </p:txBody>
      </p:sp>
    </p:spTree>
    <p:extLst>
      <p:ext uri="{BB962C8B-B14F-4D97-AF65-F5344CB8AC3E}">
        <p14:creationId xmlns:p14="http://schemas.microsoft.com/office/powerpoint/2010/main" val="398227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908BD321-03F6-4AC4-8783-A8B39C386C52}" type="slidenum">
              <a:rPr lang="cs-CZ" altLang="cs-CZ"/>
              <a:pPr/>
              <a:t>‹#›</a:t>
            </a:fld>
            <a:endParaRPr lang="cs-CZ" altLang="cs-CZ"/>
          </a:p>
        </p:txBody>
      </p:sp>
    </p:spTree>
    <p:extLst>
      <p:ext uri="{BB962C8B-B14F-4D97-AF65-F5344CB8AC3E}">
        <p14:creationId xmlns:p14="http://schemas.microsoft.com/office/powerpoint/2010/main" val="273199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755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7550"/>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240E6D2C-B7D1-40F3-98B9-8A8F267C52E4}" type="slidenum">
              <a:rPr lang="cs-CZ" altLang="cs-CZ"/>
              <a:pPr/>
              <a:t>‹#›</a:t>
            </a:fld>
            <a:endParaRPr lang="cs-CZ" altLang="cs-CZ"/>
          </a:p>
        </p:txBody>
      </p:sp>
    </p:spTree>
    <p:extLst>
      <p:ext uri="{BB962C8B-B14F-4D97-AF65-F5344CB8AC3E}">
        <p14:creationId xmlns:p14="http://schemas.microsoft.com/office/powerpoint/2010/main" val="371879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ltLang="cs-CZ"/>
          </a:p>
        </p:txBody>
      </p:sp>
      <p:sp>
        <p:nvSpPr>
          <p:cNvPr id="8" name="Zástupný symbol pro zápatí 7"/>
          <p:cNvSpPr>
            <a:spLocks noGrp="1"/>
          </p:cNvSpPr>
          <p:nvPr>
            <p:ph type="ftr" sz="quarter" idx="11"/>
          </p:nvPr>
        </p:nvSpPr>
        <p:spPr/>
        <p:txBody>
          <a:bodyPr/>
          <a:lstStyle>
            <a:lvl1pPr>
              <a:defRPr/>
            </a:lvl1pPr>
          </a:lstStyle>
          <a:p>
            <a:endParaRPr lang="cs-CZ" altLang="cs-CZ"/>
          </a:p>
        </p:txBody>
      </p:sp>
      <p:sp>
        <p:nvSpPr>
          <p:cNvPr id="9" name="Zástupný symbol pro číslo snímku 8"/>
          <p:cNvSpPr>
            <a:spLocks noGrp="1"/>
          </p:cNvSpPr>
          <p:nvPr>
            <p:ph type="sldNum" sz="quarter" idx="12"/>
          </p:nvPr>
        </p:nvSpPr>
        <p:spPr/>
        <p:txBody>
          <a:bodyPr/>
          <a:lstStyle>
            <a:lvl1pPr>
              <a:defRPr/>
            </a:lvl1pPr>
          </a:lstStyle>
          <a:p>
            <a:fld id="{C1454DDA-6758-4E89-AE26-F05CB761F51E}" type="slidenum">
              <a:rPr lang="cs-CZ" altLang="cs-CZ"/>
              <a:pPr/>
              <a:t>‹#›</a:t>
            </a:fld>
            <a:endParaRPr lang="cs-CZ" altLang="cs-CZ"/>
          </a:p>
        </p:txBody>
      </p:sp>
    </p:spTree>
    <p:extLst>
      <p:ext uri="{BB962C8B-B14F-4D97-AF65-F5344CB8AC3E}">
        <p14:creationId xmlns:p14="http://schemas.microsoft.com/office/powerpoint/2010/main" val="257582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ltLang="cs-CZ"/>
          </a:p>
        </p:txBody>
      </p:sp>
      <p:sp>
        <p:nvSpPr>
          <p:cNvPr id="4" name="Zástupný symbol pro zápatí 3"/>
          <p:cNvSpPr>
            <a:spLocks noGrp="1"/>
          </p:cNvSpPr>
          <p:nvPr>
            <p:ph type="ftr" sz="quarter" idx="11"/>
          </p:nvPr>
        </p:nvSpPr>
        <p:spPr/>
        <p:txBody>
          <a:bodyPr/>
          <a:lstStyle>
            <a:lvl1pPr>
              <a:defRPr/>
            </a:lvl1pPr>
          </a:lstStyle>
          <a:p>
            <a:endParaRPr lang="cs-CZ" altLang="cs-CZ"/>
          </a:p>
        </p:txBody>
      </p:sp>
      <p:sp>
        <p:nvSpPr>
          <p:cNvPr id="5" name="Zástupný symbol pro číslo snímku 4"/>
          <p:cNvSpPr>
            <a:spLocks noGrp="1"/>
          </p:cNvSpPr>
          <p:nvPr>
            <p:ph type="sldNum" sz="quarter" idx="12"/>
          </p:nvPr>
        </p:nvSpPr>
        <p:spPr/>
        <p:txBody>
          <a:bodyPr/>
          <a:lstStyle>
            <a:lvl1pPr>
              <a:defRPr/>
            </a:lvl1pPr>
          </a:lstStyle>
          <a:p>
            <a:fld id="{7D46982D-D1D0-472F-B723-B18E3A134F8B}" type="slidenum">
              <a:rPr lang="cs-CZ" altLang="cs-CZ"/>
              <a:pPr/>
              <a:t>‹#›</a:t>
            </a:fld>
            <a:endParaRPr lang="cs-CZ" altLang="cs-CZ"/>
          </a:p>
        </p:txBody>
      </p:sp>
    </p:spTree>
    <p:extLst>
      <p:ext uri="{BB962C8B-B14F-4D97-AF65-F5344CB8AC3E}">
        <p14:creationId xmlns:p14="http://schemas.microsoft.com/office/powerpoint/2010/main" val="2836357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cs-CZ"/>
          </a:p>
        </p:txBody>
      </p:sp>
      <p:sp>
        <p:nvSpPr>
          <p:cNvPr id="3" name="Zástupný symbol pro zápatí 2"/>
          <p:cNvSpPr>
            <a:spLocks noGrp="1"/>
          </p:cNvSpPr>
          <p:nvPr>
            <p:ph type="ftr" sz="quarter" idx="11"/>
          </p:nvPr>
        </p:nvSpPr>
        <p:spPr/>
        <p:txBody>
          <a:bodyPr/>
          <a:lstStyle>
            <a:lvl1pPr>
              <a:defRPr/>
            </a:lvl1pPr>
          </a:lstStyle>
          <a:p>
            <a:endParaRPr lang="cs-CZ" altLang="cs-CZ"/>
          </a:p>
        </p:txBody>
      </p:sp>
      <p:sp>
        <p:nvSpPr>
          <p:cNvPr id="4" name="Zástupný symbol pro číslo snímku 3"/>
          <p:cNvSpPr>
            <a:spLocks noGrp="1"/>
          </p:cNvSpPr>
          <p:nvPr>
            <p:ph type="sldNum" sz="quarter" idx="12"/>
          </p:nvPr>
        </p:nvSpPr>
        <p:spPr/>
        <p:txBody>
          <a:bodyPr/>
          <a:lstStyle>
            <a:lvl1pPr>
              <a:defRPr/>
            </a:lvl1pPr>
          </a:lstStyle>
          <a:p>
            <a:fld id="{A8016D89-783E-4C51-A1ED-54B3BE34A70E}" type="slidenum">
              <a:rPr lang="cs-CZ" altLang="cs-CZ"/>
              <a:pPr/>
              <a:t>‹#›</a:t>
            </a:fld>
            <a:endParaRPr lang="cs-CZ" altLang="cs-CZ"/>
          </a:p>
        </p:txBody>
      </p:sp>
    </p:spTree>
    <p:extLst>
      <p:ext uri="{BB962C8B-B14F-4D97-AF65-F5344CB8AC3E}">
        <p14:creationId xmlns:p14="http://schemas.microsoft.com/office/powerpoint/2010/main" val="101275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2093C9F3-D69C-463A-8EDD-4E926230B062}" type="slidenum">
              <a:rPr lang="cs-CZ" altLang="cs-CZ"/>
              <a:pPr/>
              <a:t>‹#›</a:t>
            </a:fld>
            <a:endParaRPr lang="cs-CZ" altLang="cs-CZ"/>
          </a:p>
        </p:txBody>
      </p:sp>
    </p:spTree>
    <p:extLst>
      <p:ext uri="{BB962C8B-B14F-4D97-AF65-F5344CB8AC3E}">
        <p14:creationId xmlns:p14="http://schemas.microsoft.com/office/powerpoint/2010/main" val="3222231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B32FE639-B84C-4044-943D-71B674B29A52}" type="slidenum">
              <a:rPr lang="cs-CZ" altLang="cs-CZ"/>
              <a:pPr/>
              <a:t>‹#›</a:t>
            </a:fld>
            <a:endParaRPr lang="cs-CZ" altLang="cs-CZ"/>
          </a:p>
        </p:txBody>
      </p:sp>
    </p:spTree>
    <p:extLst>
      <p:ext uri="{BB962C8B-B14F-4D97-AF65-F5344CB8AC3E}">
        <p14:creationId xmlns:p14="http://schemas.microsoft.com/office/powerpoint/2010/main" val="30577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a:latin typeface="+mn-lt"/>
              </a:defRPr>
            </a:lvl1pPr>
          </a:lstStyle>
          <a:p>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ctr">
              <a:defRPr>
                <a:latin typeface="+mn-lt"/>
              </a:defRPr>
            </a:lvl1pPr>
          </a:lstStyle>
          <a:p>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a:latin typeface="+mn-lt"/>
              </a:defRPr>
            </a:lvl1pPr>
          </a:lstStyle>
          <a:p>
            <a:fld id="{572D6E36-D5E8-45DC-BAF2-EC191783FAB7}"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4488" indent="-344488"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598613" indent="-227013"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ctr" anchorCtr="0" compatLnSpc="1">
            <a:prstTxWarp prst="textNoShape">
              <a:avLst/>
            </a:prstTxWarp>
          </a:bodyPr>
          <a:lstStyle/>
          <a:p>
            <a:pPr lvl="0"/>
            <a:r>
              <a:rPr lang="cs-CZ" altLang="cs-CZ" smtClean="0"/>
              <a:t>Klepnutím lze upravit styl předlohy nadpisů.</a:t>
            </a:r>
          </a:p>
        </p:txBody>
      </p:sp>
      <p:sp>
        <p:nvSpPr>
          <p:cNvPr id="894979" name="Rectangle 3"/>
          <p:cNvSpPr>
            <a:spLocks noGrp="1" noChangeArrowheads="1"/>
          </p:cNvSpPr>
          <p:nvPr>
            <p:ph type="body" idx="1"/>
          </p:nvPr>
        </p:nvSpPr>
        <p:spPr bwMode="auto">
          <a:xfrm>
            <a:off x="457200" y="1600200"/>
            <a:ext cx="8229600" cy="452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8949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a:latin typeface="+mn-lt"/>
              </a:defRPr>
            </a:lvl1pPr>
          </a:lstStyle>
          <a:p>
            <a:endParaRPr lang="cs-CZ" altLang="cs-CZ"/>
          </a:p>
        </p:txBody>
      </p:sp>
      <p:sp>
        <p:nvSpPr>
          <p:cNvPr id="8949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ctr">
              <a:defRPr>
                <a:latin typeface="+mn-lt"/>
              </a:defRPr>
            </a:lvl1pPr>
          </a:lstStyle>
          <a:p>
            <a:endParaRPr lang="cs-CZ" altLang="cs-CZ"/>
          </a:p>
        </p:txBody>
      </p:sp>
      <p:sp>
        <p:nvSpPr>
          <p:cNvPr id="8949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a:latin typeface="+mn-lt"/>
              </a:defRPr>
            </a:lvl1pPr>
          </a:lstStyle>
          <a:p>
            <a:fld id="{A58ACAE7-F701-4CAB-86E5-DA2BCAA47554}"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4488" indent="-344488"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598613" indent="-227013"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image" Target="../media/image28.wmf"/><Relationship Id="rId12"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9.wmf"/><Relationship Id="rId14" Type="http://schemas.openxmlformats.org/officeDocument/2006/relationships/image" Target="../media/image3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19.bin"/><Relationship Id="rId18" Type="http://schemas.openxmlformats.org/officeDocument/2006/relationships/image" Target="../media/image38.wmf"/><Relationship Id="rId26" Type="http://schemas.openxmlformats.org/officeDocument/2006/relationships/image" Target="../media/image46.png"/><Relationship Id="rId3" Type="http://schemas.openxmlformats.org/officeDocument/2006/relationships/notesSlide" Target="../notesSlides/notesSlide15.xml"/><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35.wmf"/><Relationship Id="rId17" Type="http://schemas.openxmlformats.org/officeDocument/2006/relationships/oleObject" Target="../embeddings/oleObject21.bin"/><Relationship Id="rId25" Type="http://schemas.openxmlformats.org/officeDocument/2006/relationships/image" Target="../media/image45.png"/><Relationship Id="rId2" Type="http://schemas.openxmlformats.org/officeDocument/2006/relationships/slideLayout" Target="../slideLayouts/slideLayout12.xml"/><Relationship Id="rId16" Type="http://schemas.openxmlformats.org/officeDocument/2006/relationships/image" Target="../media/image37.wmf"/><Relationship Id="rId20" Type="http://schemas.openxmlformats.org/officeDocument/2006/relationships/image" Target="../media/image39.wmf"/><Relationship Id="rId1" Type="http://schemas.openxmlformats.org/officeDocument/2006/relationships/vmlDrawing" Target="../drawings/vmlDrawing6.vml"/><Relationship Id="rId6" Type="http://schemas.openxmlformats.org/officeDocument/2006/relationships/image" Target="../media/image32.wmf"/><Relationship Id="rId11" Type="http://schemas.openxmlformats.org/officeDocument/2006/relationships/oleObject" Target="../embeddings/oleObject18.bin"/><Relationship Id="rId24" Type="http://schemas.openxmlformats.org/officeDocument/2006/relationships/image" Target="../media/image44.png"/><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image" Target="../media/image43.png"/><Relationship Id="rId28" Type="http://schemas.openxmlformats.org/officeDocument/2006/relationships/image" Target="../media/image41.wmf"/><Relationship Id="rId10" Type="http://schemas.openxmlformats.org/officeDocument/2006/relationships/image" Target="../media/image34.wmf"/><Relationship Id="rId19" Type="http://schemas.openxmlformats.org/officeDocument/2006/relationships/oleObject" Target="../embeddings/oleObject22.bin"/><Relationship Id="rId4" Type="http://schemas.openxmlformats.org/officeDocument/2006/relationships/image" Target="../media/image42.png"/><Relationship Id="rId9" Type="http://schemas.openxmlformats.org/officeDocument/2006/relationships/oleObject" Target="../embeddings/oleObject17.bin"/><Relationship Id="rId14" Type="http://schemas.openxmlformats.org/officeDocument/2006/relationships/image" Target="../media/image36.wmf"/><Relationship Id="rId22" Type="http://schemas.openxmlformats.org/officeDocument/2006/relationships/image" Target="../media/image40.wmf"/><Relationship Id="rId27"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51.wmf"/><Relationship Id="rId18" Type="http://schemas.openxmlformats.org/officeDocument/2006/relationships/oleObject" Target="../embeddings/oleObject32.bin"/><Relationship Id="rId26" Type="http://schemas.openxmlformats.org/officeDocument/2006/relationships/oleObject" Target="../embeddings/oleObject36.bin"/><Relationship Id="rId3" Type="http://schemas.openxmlformats.org/officeDocument/2006/relationships/notesSlide" Target="../notesSlides/notesSlide16.xml"/><Relationship Id="rId21" Type="http://schemas.openxmlformats.org/officeDocument/2006/relationships/image" Target="../media/image55.wmf"/><Relationship Id="rId7" Type="http://schemas.openxmlformats.org/officeDocument/2006/relationships/image" Target="../media/image48.wmf"/><Relationship Id="rId12" Type="http://schemas.openxmlformats.org/officeDocument/2006/relationships/oleObject" Target="../embeddings/oleObject29.bin"/><Relationship Id="rId17" Type="http://schemas.openxmlformats.org/officeDocument/2006/relationships/image" Target="../media/image53.wmf"/><Relationship Id="rId25" Type="http://schemas.openxmlformats.org/officeDocument/2006/relationships/image" Target="../media/image57.wmf"/><Relationship Id="rId2" Type="http://schemas.openxmlformats.org/officeDocument/2006/relationships/slideLayout" Target="../slideLayouts/slideLayout12.xml"/><Relationship Id="rId16" Type="http://schemas.openxmlformats.org/officeDocument/2006/relationships/oleObject" Target="../embeddings/oleObject31.bin"/><Relationship Id="rId20" Type="http://schemas.openxmlformats.org/officeDocument/2006/relationships/oleObject" Target="../embeddings/oleObject33.bin"/><Relationship Id="rId29" Type="http://schemas.openxmlformats.org/officeDocument/2006/relationships/image" Target="../media/image59.wmf"/><Relationship Id="rId1" Type="http://schemas.openxmlformats.org/officeDocument/2006/relationships/vmlDrawing" Target="../drawings/vmlDrawing7.vml"/><Relationship Id="rId6" Type="http://schemas.openxmlformats.org/officeDocument/2006/relationships/oleObject" Target="../embeddings/oleObject26.bin"/><Relationship Id="rId11" Type="http://schemas.openxmlformats.org/officeDocument/2006/relationships/image" Target="../media/image50.wmf"/><Relationship Id="rId24" Type="http://schemas.openxmlformats.org/officeDocument/2006/relationships/oleObject" Target="../embeddings/oleObject35.bin"/><Relationship Id="rId5" Type="http://schemas.openxmlformats.org/officeDocument/2006/relationships/image" Target="../media/image47.wmf"/><Relationship Id="rId15" Type="http://schemas.openxmlformats.org/officeDocument/2006/relationships/image" Target="../media/image52.wmf"/><Relationship Id="rId23" Type="http://schemas.openxmlformats.org/officeDocument/2006/relationships/image" Target="../media/image56.wmf"/><Relationship Id="rId28" Type="http://schemas.openxmlformats.org/officeDocument/2006/relationships/oleObject" Target="../embeddings/oleObject37.bin"/><Relationship Id="rId10" Type="http://schemas.openxmlformats.org/officeDocument/2006/relationships/oleObject" Target="../embeddings/oleObject28.bin"/><Relationship Id="rId19" Type="http://schemas.openxmlformats.org/officeDocument/2006/relationships/image" Target="../media/image54.wmf"/><Relationship Id="rId4" Type="http://schemas.openxmlformats.org/officeDocument/2006/relationships/oleObject" Target="../embeddings/oleObject25.bin"/><Relationship Id="rId9" Type="http://schemas.openxmlformats.org/officeDocument/2006/relationships/image" Target="../media/image49.wmf"/><Relationship Id="rId14" Type="http://schemas.openxmlformats.org/officeDocument/2006/relationships/oleObject" Target="../embeddings/oleObject30.bin"/><Relationship Id="rId22" Type="http://schemas.openxmlformats.org/officeDocument/2006/relationships/oleObject" Target="../embeddings/oleObject34.bin"/><Relationship Id="rId27" Type="http://schemas.openxmlformats.org/officeDocument/2006/relationships/image" Target="../media/image58.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7.xml"/><Relationship Id="rId7" Type="http://schemas.openxmlformats.org/officeDocument/2006/relationships/image" Target="../media/image60.wmf"/><Relationship Id="rId12" Type="http://schemas.openxmlformats.org/officeDocument/2006/relationships/image" Target="../media/image61.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39.bin"/><Relationship Id="rId11" Type="http://schemas.openxmlformats.org/officeDocument/2006/relationships/oleObject" Target="../embeddings/oleObject43.bin"/><Relationship Id="rId5" Type="http://schemas.openxmlformats.org/officeDocument/2006/relationships/image" Target="../media/image28.wmf"/><Relationship Id="rId10" Type="http://schemas.openxmlformats.org/officeDocument/2006/relationships/oleObject" Target="../embeddings/oleObject42.bin"/><Relationship Id="rId4" Type="http://schemas.openxmlformats.org/officeDocument/2006/relationships/oleObject" Target="../embeddings/oleObject38.bin"/><Relationship Id="rId9"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18.xml"/><Relationship Id="rId7" Type="http://schemas.openxmlformats.org/officeDocument/2006/relationships/image" Target="../media/image63.emf"/><Relationship Id="rId12"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45.bin"/><Relationship Id="rId11" Type="http://schemas.openxmlformats.org/officeDocument/2006/relationships/image" Target="../media/image65.emf"/><Relationship Id="rId5" Type="http://schemas.openxmlformats.org/officeDocument/2006/relationships/image" Target="../media/image62.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64.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19.xml"/><Relationship Id="rId7" Type="http://schemas.openxmlformats.org/officeDocument/2006/relationships/oleObject" Target="../embeddings/oleObject51.bin"/><Relationship Id="rId12"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50.bin"/><Relationship Id="rId11" Type="http://schemas.openxmlformats.org/officeDocument/2006/relationships/oleObject" Target="../embeddings/oleObject53.bin"/><Relationship Id="rId5" Type="http://schemas.openxmlformats.org/officeDocument/2006/relationships/image" Target="../media/image60.wmf"/><Relationship Id="rId10" Type="http://schemas.openxmlformats.org/officeDocument/2006/relationships/image" Target="../media/image67.png"/><Relationship Id="rId4" Type="http://schemas.openxmlformats.org/officeDocument/2006/relationships/oleObject" Target="../embeddings/oleObject49.bin"/><Relationship Id="rId9" Type="http://schemas.openxmlformats.org/officeDocument/2006/relationships/hyperlink" Target="file:///C:\Documents%20and%20Settings\Olina\www\physik2000\PdM\teilchen\motivation\kraft1.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72.wmf"/><Relationship Id="rId18" Type="http://schemas.openxmlformats.org/officeDocument/2006/relationships/oleObject" Target="../embeddings/oleObject61.bin"/><Relationship Id="rId3" Type="http://schemas.openxmlformats.org/officeDocument/2006/relationships/notesSlide" Target="../notesSlides/notesSlide20.xml"/><Relationship Id="rId21" Type="http://schemas.openxmlformats.org/officeDocument/2006/relationships/oleObject" Target="../embeddings/oleObject63.bin"/><Relationship Id="rId7" Type="http://schemas.openxmlformats.org/officeDocument/2006/relationships/image" Target="../media/image69.wmf"/><Relationship Id="rId12" Type="http://schemas.openxmlformats.org/officeDocument/2006/relationships/oleObject" Target="../embeddings/oleObject58.bin"/><Relationship Id="rId17" Type="http://schemas.openxmlformats.org/officeDocument/2006/relationships/image" Target="../media/image74.wmf"/><Relationship Id="rId2" Type="http://schemas.openxmlformats.org/officeDocument/2006/relationships/slideLayout" Target="../slideLayouts/slideLayout1.xml"/><Relationship Id="rId16" Type="http://schemas.openxmlformats.org/officeDocument/2006/relationships/oleObject" Target="../embeddings/oleObject60.bin"/><Relationship Id="rId20" Type="http://schemas.openxmlformats.org/officeDocument/2006/relationships/oleObject" Target="../embeddings/oleObject62.bin"/><Relationship Id="rId1" Type="http://schemas.openxmlformats.org/officeDocument/2006/relationships/vmlDrawing" Target="../drawings/vmlDrawing11.vml"/><Relationship Id="rId6" Type="http://schemas.openxmlformats.org/officeDocument/2006/relationships/oleObject" Target="../embeddings/oleObject55.bin"/><Relationship Id="rId11" Type="http://schemas.openxmlformats.org/officeDocument/2006/relationships/image" Target="../media/image71.wmf"/><Relationship Id="rId24" Type="http://schemas.openxmlformats.org/officeDocument/2006/relationships/oleObject" Target="../embeddings/oleObject66.bin"/><Relationship Id="rId5" Type="http://schemas.openxmlformats.org/officeDocument/2006/relationships/image" Target="../media/image68.wmf"/><Relationship Id="rId15" Type="http://schemas.openxmlformats.org/officeDocument/2006/relationships/image" Target="../media/image73.wmf"/><Relationship Id="rId23" Type="http://schemas.openxmlformats.org/officeDocument/2006/relationships/oleObject" Target="../embeddings/oleObject65.bin"/><Relationship Id="rId10" Type="http://schemas.openxmlformats.org/officeDocument/2006/relationships/oleObject" Target="../embeddings/oleObject57.bin"/><Relationship Id="rId19" Type="http://schemas.openxmlformats.org/officeDocument/2006/relationships/image" Target="../media/image66.wmf"/><Relationship Id="rId4" Type="http://schemas.openxmlformats.org/officeDocument/2006/relationships/oleObject" Target="../embeddings/oleObject54.bin"/><Relationship Id="rId9" Type="http://schemas.openxmlformats.org/officeDocument/2006/relationships/image" Target="../media/image70.wmf"/><Relationship Id="rId14" Type="http://schemas.openxmlformats.org/officeDocument/2006/relationships/oleObject" Target="../embeddings/oleObject59.bin"/><Relationship Id="rId22" Type="http://schemas.openxmlformats.org/officeDocument/2006/relationships/oleObject" Target="../embeddings/oleObject6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78.wmf"/><Relationship Id="rId18" Type="http://schemas.openxmlformats.org/officeDocument/2006/relationships/oleObject" Target="../embeddings/oleObject76.bin"/><Relationship Id="rId26" Type="http://schemas.openxmlformats.org/officeDocument/2006/relationships/oleObject" Target="../embeddings/oleObject82.bin"/><Relationship Id="rId39" Type="http://schemas.openxmlformats.org/officeDocument/2006/relationships/oleObject" Target="../embeddings/oleObject92.bin"/><Relationship Id="rId3" Type="http://schemas.openxmlformats.org/officeDocument/2006/relationships/notesSlide" Target="../notesSlides/notesSlide21.xml"/><Relationship Id="rId21" Type="http://schemas.openxmlformats.org/officeDocument/2006/relationships/image" Target="../media/image79.wmf"/><Relationship Id="rId34" Type="http://schemas.openxmlformats.org/officeDocument/2006/relationships/oleObject" Target="../embeddings/oleObject88.bin"/><Relationship Id="rId42" Type="http://schemas.openxmlformats.org/officeDocument/2006/relationships/oleObject" Target="../embeddings/oleObject94.bin"/><Relationship Id="rId7" Type="http://schemas.openxmlformats.org/officeDocument/2006/relationships/image" Target="../media/image75.wmf"/><Relationship Id="rId12" Type="http://schemas.openxmlformats.org/officeDocument/2006/relationships/oleObject" Target="../embeddings/oleObject71.bin"/><Relationship Id="rId17" Type="http://schemas.openxmlformats.org/officeDocument/2006/relationships/oleObject" Target="../embeddings/oleObject75.bin"/><Relationship Id="rId25" Type="http://schemas.openxmlformats.org/officeDocument/2006/relationships/oleObject" Target="../embeddings/oleObject81.bin"/><Relationship Id="rId33" Type="http://schemas.openxmlformats.org/officeDocument/2006/relationships/image" Target="../media/image82.emf"/><Relationship Id="rId38" Type="http://schemas.openxmlformats.org/officeDocument/2006/relationships/oleObject" Target="../embeddings/oleObject91.bin"/><Relationship Id="rId2" Type="http://schemas.openxmlformats.org/officeDocument/2006/relationships/slideLayout" Target="../slideLayouts/slideLayout1.xml"/><Relationship Id="rId16" Type="http://schemas.openxmlformats.org/officeDocument/2006/relationships/oleObject" Target="../embeddings/oleObject74.bin"/><Relationship Id="rId20" Type="http://schemas.openxmlformats.org/officeDocument/2006/relationships/oleObject" Target="../embeddings/oleObject78.bin"/><Relationship Id="rId29" Type="http://schemas.openxmlformats.org/officeDocument/2006/relationships/oleObject" Target="../embeddings/oleObject85.bin"/><Relationship Id="rId41" Type="http://schemas.openxmlformats.org/officeDocument/2006/relationships/image" Target="../media/image84.wmf"/><Relationship Id="rId1" Type="http://schemas.openxmlformats.org/officeDocument/2006/relationships/vmlDrawing" Target="../drawings/vmlDrawing12.vml"/><Relationship Id="rId6" Type="http://schemas.openxmlformats.org/officeDocument/2006/relationships/oleObject" Target="../embeddings/oleObject68.bin"/><Relationship Id="rId11" Type="http://schemas.openxmlformats.org/officeDocument/2006/relationships/image" Target="../media/image77.wmf"/><Relationship Id="rId24" Type="http://schemas.openxmlformats.org/officeDocument/2006/relationships/oleObject" Target="../embeddings/oleObject80.bin"/><Relationship Id="rId32" Type="http://schemas.openxmlformats.org/officeDocument/2006/relationships/oleObject" Target="../embeddings/oleObject87.bin"/><Relationship Id="rId37" Type="http://schemas.openxmlformats.org/officeDocument/2006/relationships/image" Target="../media/image83.emf"/><Relationship Id="rId40" Type="http://schemas.openxmlformats.org/officeDocument/2006/relationships/oleObject" Target="../embeddings/oleObject93.bin"/><Relationship Id="rId5" Type="http://schemas.openxmlformats.org/officeDocument/2006/relationships/image" Target="../media/image28.wmf"/><Relationship Id="rId15" Type="http://schemas.openxmlformats.org/officeDocument/2006/relationships/oleObject" Target="../embeddings/oleObject73.bin"/><Relationship Id="rId23" Type="http://schemas.openxmlformats.org/officeDocument/2006/relationships/image" Target="../media/image80.wmf"/><Relationship Id="rId28" Type="http://schemas.openxmlformats.org/officeDocument/2006/relationships/oleObject" Target="../embeddings/oleObject84.bin"/><Relationship Id="rId36" Type="http://schemas.openxmlformats.org/officeDocument/2006/relationships/oleObject" Target="../embeddings/oleObject90.bin"/><Relationship Id="rId10" Type="http://schemas.openxmlformats.org/officeDocument/2006/relationships/oleObject" Target="../embeddings/oleObject70.bin"/><Relationship Id="rId19" Type="http://schemas.openxmlformats.org/officeDocument/2006/relationships/oleObject" Target="../embeddings/oleObject77.bin"/><Relationship Id="rId31" Type="http://schemas.openxmlformats.org/officeDocument/2006/relationships/image" Target="../media/image81.emf"/><Relationship Id="rId4" Type="http://schemas.openxmlformats.org/officeDocument/2006/relationships/oleObject" Target="../embeddings/oleObject67.bin"/><Relationship Id="rId9" Type="http://schemas.openxmlformats.org/officeDocument/2006/relationships/image" Target="../media/image76.wmf"/><Relationship Id="rId14" Type="http://schemas.openxmlformats.org/officeDocument/2006/relationships/oleObject" Target="../embeddings/oleObject72.bin"/><Relationship Id="rId22" Type="http://schemas.openxmlformats.org/officeDocument/2006/relationships/oleObject" Target="../embeddings/oleObject79.bin"/><Relationship Id="rId27" Type="http://schemas.openxmlformats.org/officeDocument/2006/relationships/oleObject" Target="../embeddings/oleObject83.bin"/><Relationship Id="rId30" Type="http://schemas.openxmlformats.org/officeDocument/2006/relationships/oleObject" Target="../embeddings/oleObject86.bin"/><Relationship Id="rId35" Type="http://schemas.openxmlformats.org/officeDocument/2006/relationships/oleObject" Target="../embeddings/oleObject89.bin"/></Relationships>
</file>

<file path=ppt/slides/_rels/slide22.xml.rels><?xml version="1.0" encoding="UTF-8" standalone="yes"?>
<Relationships xmlns="http://schemas.openxmlformats.org/package/2006/relationships"><Relationship Id="rId13" Type="http://schemas.openxmlformats.org/officeDocument/2006/relationships/image" Target="../media/image89.wmf"/><Relationship Id="rId18" Type="http://schemas.openxmlformats.org/officeDocument/2006/relationships/oleObject" Target="../embeddings/oleObject102.bin"/><Relationship Id="rId26" Type="http://schemas.openxmlformats.org/officeDocument/2006/relationships/oleObject" Target="../embeddings/oleObject107.bin"/><Relationship Id="rId39" Type="http://schemas.openxmlformats.org/officeDocument/2006/relationships/oleObject" Target="../embeddings/oleObject114.bin"/><Relationship Id="rId21" Type="http://schemas.openxmlformats.org/officeDocument/2006/relationships/image" Target="../media/image93.emf"/><Relationship Id="rId34" Type="http://schemas.openxmlformats.org/officeDocument/2006/relationships/image" Target="../media/image98.wmf"/><Relationship Id="rId42" Type="http://schemas.openxmlformats.org/officeDocument/2006/relationships/image" Target="../media/image102.wmf"/><Relationship Id="rId47" Type="http://schemas.openxmlformats.org/officeDocument/2006/relationships/image" Target="../media/image104.wmf"/><Relationship Id="rId50" Type="http://schemas.openxmlformats.org/officeDocument/2006/relationships/image" Target="../media/image105.wmf"/><Relationship Id="rId55" Type="http://schemas.openxmlformats.org/officeDocument/2006/relationships/oleObject" Target="../embeddings/oleObject124.bin"/><Relationship Id="rId63" Type="http://schemas.openxmlformats.org/officeDocument/2006/relationships/oleObject" Target="../embeddings/oleObject130.bin"/><Relationship Id="rId68" Type="http://schemas.openxmlformats.org/officeDocument/2006/relationships/oleObject" Target="../embeddings/oleObject135.bin"/><Relationship Id="rId7" Type="http://schemas.openxmlformats.org/officeDocument/2006/relationships/image" Target="../media/image86.wmf"/><Relationship Id="rId2" Type="http://schemas.openxmlformats.org/officeDocument/2006/relationships/slideLayout" Target="../slideLayouts/slideLayout1.xml"/><Relationship Id="rId16" Type="http://schemas.openxmlformats.org/officeDocument/2006/relationships/oleObject" Target="../embeddings/oleObject101.bin"/><Relationship Id="rId29" Type="http://schemas.openxmlformats.org/officeDocument/2006/relationships/image" Target="../media/image96.emf"/><Relationship Id="rId1" Type="http://schemas.openxmlformats.org/officeDocument/2006/relationships/vmlDrawing" Target="../drawings/vmlDrawing13.vml"/><Relationship Id="rId6" Type="http://schemas.openxmlformats.org/officeDocument/2006/relationships/oleObject" Target="../embeddings/oleObject96.bin"/><Relationship Id="rId11" Type="http://schemas.openxmlformats.org/officeDocument/2006/relationships/image" Target="../media/image88.wmf"/><Relationship Id="rId24" Type="http://schemas.openxmlformats.org/officeDocument/2006/relationships/oleObject" Target="../embeddings/oleObject106.bin"/><Relationship Id="rId32" Type="http://schemas.openxmlformats.org/officeDocument/2006/relationships/oleObject" Target="../embeddings/oleObject110.bin"/><Relationship Id="rId37" Type="http://schemas.openxmlformats.org/officeDocument/2006/relationships/oleObject" Target="../embeddings/oleObject113.bin"/><Relationship Id="rId40" Type="http://schemas.openxmlformats.org/officeDocument/2006/relationships/image" Target="../media/image101.wmf"/><Relationship Id="rId45" Type="http://schemas.openxmlformats.org/officeDocument/2006/relationships/image" Target="../media/image103.wmf"/><Relationship Id="rId53" Type="http://schemas.openxmlformats.org/officeDocument/2006/relationships/oleObject" Target="../embeddings/oleObject122.bin"/><Relationship Id="rId58" Type="http://schemas.openxmlformats.org/officeDocument/2006/relationships/oleObject" Target="../embeddings/oleObject126.bin"/><Relationship Id="rId66" Type="http://schemas.openxmlformats.org/officeDocument/2006/relationships/oleObject" Target="../embeddings/oleObject133.bin"/><Relationship Id="rId5" Type="http://schemas.openxmlformats.org/officeDocument/2006/relationships/image" Target="../media/image85.wmf"/><Relationship Id="rId15" Type="http://schemas.openxmlformats.org/officeDocument/2006/relationships/image" Target="../media/image90.wmf"/><Relationship Id="rId23" Type="http://schemas.openxmlformats.org/officeDocument/2006/relationships/oleObject" Target="../embeddings/oleObject105.bin"/><Relationship Id="rId28" Type="http://schemas.openxmlformats.org/officeDocument/2006/relationships/oleObject" Target="../embeddings/oleObject108.bin"/><Relationship Id="rId36" Type="http://schemas.openxmlformats.org/officeDocument/2006/relationships/image" Target="../media/image99.wmf"/><Relationship Id="rId49" Type="http://schemas.openxmlformats.org/officeDocument/2006/relationships/oleObject" Target="../embeddings/oleObject120.bin"/><Relationship Id="rId57" Type="http://schemas.openxmlformats.org/officeDocument/2006/relationships/image" Target="../media/image107.wmf"/><Relationship Id="rId61" Type="http://schemas.openxmlformats.org/officeDocument/2006/relationships/oleObject" Target="../embeddings/oleObject128.bin"/><Relationship Id="rId10" Type="http://schemas.openxmlformats.org/officeDocument/2006/relationships/oleObject" Target="../embeddings/oleObject98.bin"/><Relationship Id="rId19" Type="http://schemas.openxmlformats.org/officeDocument/2006/relationships/image" Target="../media/image92.wmf"/><Relationship Id="rId31" Type="http://schemas.openxmlformats.org/officeDocument/2006/relationships/image" Target="../media/image97.emf"/><Relationship Id="rId44" Type="http://schemas.openxmlformats.org/officeDocument/2006/relationships/oleObject" Target="../embeddings/oleObject117.bin"/><Relationship Id="rId52" Type="http://schemas.openxmlformats.org/officeDocument/2006/relationships/image" Target="../media/image106.wmf"/><Relationship Id="rId60" Type="http://schemas.openxmlformats.org/officeDocument/2006/relationships/oleObject" Target="../embeddings/oleObject127.bin"/><Relationship Id="rId65" Type="http://schemas.openxmlformats.org/officeDocument/2006/relationships/oleObject" Target="../embeddings/oleObject132.bin"/><Relationship Id="rId4" Type="http://schemas.openxmlformats.org/officeDocument/2006/relationships/oleObject" Target="../embeddings/oleObject95.bin"/><Relationship Id="rId9" Type="http://schemas.openxmlformats.org/officeDocument/2006/relationships/image" Target="../media/image87.emf"/><Relationship Id="rId14" Type="http://schemas.openxmlformats.org/officeDocument/2006/relationships/oleObject" Target="../embeddings/oleObject100.bin"/><Relationship Id="rId22" Type="http://schemas.openxmlformats.org/officeDocument/2006/relationships/oleObject" Target="../embeddings/oleObject104.bin"/><Relationship Id="rId27" Type="http://schemas.openxmlformats.org/officeDocument/2006/relationships/image" Target="../media/image95.wmf"/><Relationship Id="rId30" Type="http://schemas.openxmlformats.org/officeDocument/2006/relationships/oleObject" Target="../embeddings/oleObject109.bin"/><Relationship Id="rId35" Type="http://schemas.openxmlformats.org/officeDocument/2006/relationships/oleObject" Target="../embeddings/oleObject112.bin"/><Relationship Id="rId43" Type="http://schemas.openxmlformats.org/officeDocument/2006/relationships/oleObject" Target="../embeddings/oleObject116.bin"/><Relationship Id="rId48" Type="http://schemas.openxmlformats.org/officeDocument/2006/relationships/oleObject" Target="../embeddings/oleObject119.bin"/><Relationship Id="rId56" Type="http://schemas.openxmlformats.org/officeDocument/2006/relationships/oleObject" Target="../embeddings/oleObject125.bin"/><Relationship Id="rId64" Type="http://schemas.openxmlformats.org/officeDocument/2006/relationships/oleObject" Target="../embeddings/oleObject131.bin"/><Relationship Id="rId8" Type="http://schemas.openxmlformats.org/officeDocument/2006/relationships/oleObject" Target="../embeddings/oleObject97.bin"/><Relationship Id="rId51" Type="http://schemas.openxmlformats.org/officeDocument/2006/relationships/oleObject" Target="../embeddings/oleObject121.bin"/><Relationship Id="rId3" Type="http://schemas.openxmlformats.org/officeDocument/2006/relationships/notesSlide" Target="../notesSlides/notesSlide22.xml"/><Relationship Id="rId12" Type="http://schemas.openxmlformats.org/officeDocument/2006/relationships/oleObject" Target="../embeddings/oleObject99.bin"/><Relationship Id="rId17" Type="http://schemas.openxmlformats.org/officeDocument/2006/relationships/image" Target="../media/image91.wmf"/><Relationship Id="rId25" Type="http://schemas.openxmlformats.org/officeDocument/2006/relationships/image" Target="../media/image94.wmf"/><Relationship Id="rId33" Type="http://schemas.openxmlformats.org/officeDocument/2006/relationships/oleObject" Target="../embeddings/oleObject111.bin"/><Relationship Id="rId38" Type="http://schemas.openxmlformats.org/officeDocument/2006/relationships/image" Target="../media/image100.wmf"/><Relationship Id="rId46" Type="http://schemas.openxmlformats.org/officeDocument/2006/relationships/oleObject" Target="../embeddings/oleObject118.bin"/><Relationship Id="rId59" Type="http://schemas.openxmlformats.org/officeDocument/2006/relationships/image" Target="../media/image108.wmf"/><Relationship Id="rId67" Type="http://schemas.openxmlformats.org/officeDocument/2006/relationships/oleObject" Target="../embeddings/oleObject134.bin"/><Relationship Id="rId20" Type="http://schemas.openxmlformats.org/officeDocument/2006/relationships/oleObject" Target="../embeddings/oleObject103.bin"/><Relationship Id="rId41" Type="http://schemas.openxmlformats.org/officeDocument/2006/relationships/oleObject" Target="../embeddings/oleObject115.bin"/><Relationship Id="rId54" Type="http://schemas.openxmlformats.org/officeDocument/2006/relationships/oleObject" Target="../embeddings/oleObject123.bin"/><Relationship Id="rId62" Type="http://schemas.openxmlformats.org/officeDocument/2006/relationships/oleObject" Target="../embeddings/oleObject129.bin"/></Relationships>
</file>

<file path=ppt/slides/_rels/slide23.xml.rels><?xml version="1.0" encoding="UTF-8" standalone="yes"?>
<Relationships xmlns="http://schemas.openxmlformats.org/package/2006/relationships"><Relationship Id="rId13" Type="http://schemas.openxmlformats.org/officeDocument/2006/relationships/oleObject" Target="../embeddings/oleObject140.bin"/><Relationship Id="rId18" Type="http://schemas.openxmlformats.org/officeDocument/2006/relationships/oleObject" Target="../embeddings/oleObject144.bin"/><Relationship Id="rId26" Type="http://schemas.openxmlformats.org/officeDocument/2006/relationships/oleObject" Target="../embeddings/oleObject148.bin"/><Relationship Id="rId39" Type="http://schemas.openxmlformats.org/officeDocument/2006/relationships/image" Target="../media/image77.wmf"/><Relationship Id="rId3" Type="http://schemas.openxmlformats.org/officeDocument/2006/relationships/notesSlide" Target="../notesSlides/notesSlide23.xml"/><Relationship Id="rId21" Type="http://schemas.openxmlformats.org/officeDocument/2006/relationships/image" Target="../media/image113.wmf"/><Relationship Id="rId34" Type="http://schemas.openxmlformats.org/officeDocument/2006/relationships/oleObject" Target="../embeddings/oleObject152.bin"/><Relationship Id="rId42" Type="http://schemas.openxmlformats.org/officeDocument/2006/relationships/oleObject" Target="../embeddings/oleObject156.bin"/><Relationship Id="rId47" Type="http://schemas.openxmlformats.org/officeDocument/2006/relationships/oleObject" Target="../embeddings/oleObject159.bin"/><Relationship Id="rId50" Type="http://schemas.openxmlformats.org/officeDocument/2006/relationships/image" Target="../media/image125.wmf"/><Relationship Id="rId7" Type="http://schemas.openxmlformats.org/officeDocument/2006/relationships/image" Target="../media/image109.emf"/><Relationship Id="rId12" Type="http://schemas.openxmlformats.org/officeDocument/2006/relationships/oleObject" Target="../embeddings/oleObject139.bin"/><Relationship Id="rId17" Type="http://schemas.openxmlformats.org/officeDocument/2006/relationships/image" Target="../media/image111.wmf"/><Relationship Id="rId25" Type="http://schemas.openxmlformats.org/officeDocument/2006/relationships/image" Target="../media/image115.wmf"/><Relationship Id="rId33" Type="http://schemas.openxmlformats.org/officeDocument/2006/relationships/image" Target="../media/image119.wmf"/><Relationship Id="rId38" Type="http://schemas.openxmlformats.org/officeDocument/2006/relationships/oleObject" Target="../embeddings/oleObject154.bin"/><Relationship Id="rId46" Type="http://schemas.openxmlformats.org/officeDocument/2006/relationships/image" Target="../media/image82.emf"/><Relationship Id="rId2" Type="http://schemas.openxmlformats.org/officeDocument/2006/relationships/slideLayout" Target="../slideLayouts/slideLayout1.xml"/><Relationship Id="rId16" Type="http://schemas.openxmlformats.org/officeDocument/2006/relationships/oleObject" Target="../embeddings/oleObject143.bin"/><Relationship Id="rId20" Type="http://schemas.openxmlformats.org/officeDocument/2006/relationships/oleObject" Target="../embeddings/oleObject145.bin"/><Relationship Id="rId29" Type="http://schemas.openxmlformats.org/officeDocument/2006/relationships/image" Target="../media/image117.wmf"/><Relationship Id="rId41" Type="http://schemas.openxmlformats.org/officeDocument/2006/relationships/image" Target="../media/image122.wmf"/><Relationship Id="rId54" Type="http://schemas.openxmlformats.org/officeDocument/2006/relationships/image" Target="../media/image127.wmf"/><Relationship Id="rId1" Type="http://schemas.openxmlformats.org/officeDocument/2006/relationships/vmlDrawing" Target="../drawings/vmlDrawing14.vml"/><Relationship Id="rId6" Type="http://schemas.openxmlformats.org/officeDocument/2006/relationships/oleObject" Target="../embeddings/oleObject136.bin"/><Relationship Id="rId11" Type="http://schemas.openxmlformats.org/officeDocument/2006/relationships/image" Target="../media/image31.wmf"/><Relationship Id="rId24" Type="http://schemas.openxmlformats.org/officeDocument/2006/relationships/oleObject" Target="../embeddings/oleObject147.bin"/><Relationship Id="rId32" Type="http://schemas.openxmlformats.org/officeDocument/2006/relationships/oleObject" Target="../embeddings/oleObject151.bin"/><Relationship Id="rId37" Type="http://schemas.openxmlformats.org/officeDocument/2006/relationships/image" Target="../media/image121.wmf"/><Relationship Id="rId40" Type="http://schemas.openxmlformats.org/officeDocument/2006/relationships/oleObject" Target="../embeddings/oleObject155.bin"/><Relationship Id="rId45" Type="http://schemas.openxmlformats.org/officeDocument/2006/relationships/oleObject" Target="../embeddings/oleObject158.bin"/><Relationship Id="rId53" Type="http://schemas.openxmlformats.org/officeDocument/2006/relationships/oleObject" Target="../embeddings/oleObject162.bin"/><Relationship Id="rId5" Type="http://schemas.openxmlformats.org/officeDocument/2006/relationships/image" Target="../media/image129.jpeg"/><Relationship Id="rId15" Type="http://schemas.openxmlformats.org/officeDocument/2006/relationships/oleObject" Target="../embeddings/oleObject142.bin"/><Relationship Id="rId23" Type="http://schemas.openxmlformats.org/officeDocument/2006/relationships/image" Target="../media/image114.wmf"/><Relationship Id="rId28" Type="http://schemas.openxmlformats.org/officeDocument/2006/relationships/oleObject" Target="../embeddings/oleObject149.bin"/><Relationship Id="rId36" Type="http://schemas.openxmlformats.org/officeDocument/2006/relationships/oleObject" Target="../embeddings/oleObject153.bin"/><Relationship Id="rId49" Type="http://schemas.openxmlformats.org/officeDocument/2006/relationships/oleObject" Target="../embeddings/oleObject160.bin"/><Relationship Id="rId10" Type="http://schemas.openxmlformats.org/officeDocument/2006/relationships/oleObject" Target="../embeddings/oleObject138.bin"/><Relationship Id="rId19" Type="http://schemas.openxmlformats.org/officeDocument/2006/relationships/image" Target="../media/image112.wmf"/><Relationship Id="rId31" Type="http://schemas.openxmlformats.org/officeDocument/2006/relationships/image" Target="../media/image118.wmf"/><Relationship Id="rId44" Type="http://schemas.openxmlformats.org/officeDocument/2006/relationships/image" Target="../media/image123.wmf"/><Relationship Id="rId52" Type="http://schemas.openxmlformats.org/officeDocument/2006/relationships/image" Target="../media/image126.emf"/><Relationship Id="rId4" Type="http://schemas.openxmlformats.org/officeDocument/2006/relationships/image" Target="../media/image128.png"/><Relationship Id="rId9" Type="http://schemas.openxmlformats.org/officeDocument/2006/relationships/image" Target="../media/image110.wmf"/><Relationship Id="rId14" Type="http://schemas.openxmlformats.org/officeDocument/2006/relationships/oleObject" Target="../embeddings/oleObject141.bin"/><Relationship Id="rId22" Type="http://schemas.openxmlformats.org/officeDocument/2006/relationships/oleObject" Target="../embeddings/oleObject146.bin"/><Relationship Id="rId27" Type="http://schemas.openxmlformats.org/officeDocument/2006/relationships/image" Target="../media/image116.wmf"/><Relationship Id="rId30" Type="http://schemas.openxmlformats.org/officeDocument/2006/relationships/oleObject" Target="../embeddings/oleObject150.bin"/><Relationship Id="rId35" Type="http://schemas.openxmlformats.org/officeDocument/2006/relationships/image" Target="../media/image120.wmf"/><Relationship Id="rId43" Type="http://schemas.openxmlformats.org/officeDocument/2006/relationships/oleObject" Target="../embeddings/oleObject157.bin"/><Relationship Id="rId48" Type="http://schemas.openxmlformats.org/officeDocument/2006/relationships/image" Target="../media/image124.wmf"/><Relationship Id="rId8" Type="http://schemas.openxmlformats.org/officeDocument/2006/relationships/oleObject" Target="../embeddings/oleObject137.bin"/><Relationship Id="rId51" Type="http://schemas.openxmlformats.org/officeDocument/2006/relationships/oleObject" Target="../embeddings/oleObject161.bin"/></Relationships>
</file>

<file path=ppt/slides/_rels/slide24.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67.bin"/><Relationship Id="rId18" Type="http://schemas.openxmlformats.org/officeDocument/2006/relationships/image" Target="../media/image136.wmf"/><Relationship Id="rId26" Type="http://schemas.openxmlformats.org/officeDocument/2006/relationships/image" Target="../media/image140.wmf"/><Relationship Id="rId3" Type="http://schemas.openxmlformats.org/officeDocument/2006/relationships/notesSlide" Target="../notesSlides/notesSlide24.xml"/><Relationship Id="rId21" Type="http://schemas.openxmlformats.org/officeDocument/2006/relationships/oleObject" Target="../embeddings/oleObject171.bin"/><Relationship Id="rId7" Type="http://schemas.openxmlformats.org/officeDocument/2006/relationships/oleObject" Target="../embeddings/oleObject164.bin"/><Relationship Id="rId12" Type="http://schemas.openxmlformats.org/officeDocument/2006/relationships/image" Target="../media/image133.wmf"/><Relationship Id="rId17" Type="http://schemas.openxmlformats.org/officeDocument/2006/relationships/oleObject" Target="../embeddings/oleObject169.bin"/><Relationship Id="rId25" Type="http://schemas.openxmlformats.org/officeDocument/2006/relationships/oleObject" Target="../embeddings/oleObject173.bin"/><Relationship Id="rId2" Type="http://schemas.openxmlformats.org/officeDocument/2006/relationships/slideLayout" Target="../slideLayouts/slideLayout1.xml"/><Relationship Id="rId16" Type="http://schemas.openxmlformats.org/officeDocument/2006/relationships/image" Target="../media/image135.wmf"/><Relationship Id="rId20" Type="http://schemas.openxmlformats.org/officeDocument/2006/relationships/image" Target="../media/image137.wmf"/><Relationship Id="rId29" Type="http://schemas.openxmlformats.org/officeDocument/2006/relationships/image" Target="../media/image143.jpeg"/><Relationship Id="rId1" Type="http://schemas.openxmlformats.org/officeDocument/2006/relationships/vmlDrawing" Target="../drawings/vmlDrawing15.vml"/><Relationship Id="rId6" Type="http://schemas.openxmlformats.org/officeDocument/2006/relationships/image" Target="../media/image130.wmf"/><Relationship Id="rId11" Type="http://schemas.openxmlformats.org/officeDocument/2006/relationships/oleObject" Target="../embeddings/oleObject166.bin"/><Relationship Id="rId24" Type="http://schemas.openxmlformats.org/officeDocument/2006/relationships/image" Target="../media/image139.wmf"/><Relationship Id="rId5" Type="http://schemas.openxmlformats.org/officeDocument/2006/relationships/oleObject" Target="../embeddings/oleObject163.bin"/><Relationship Id="rId15" Type="http://schemas.openxmlformats.org/officeDocument/2006/relationships/oleObject" Target="../embeddings/oleObject168.bin"/><Relationship Id="rId23" Type="http://schemas.openxmlformats.org/officeDocument/2006/relationships/oleObject" Target="../embeddings/oleObject172.bin"/><Relationship Id="rId28" Type="http://schemas.openxmlformats.org/officeDocument/2006/relationships/image" Target="../media/image141.wmf"/><Relationship Id="rId10" Type="http://schemas.openxmlformats.org/officeDocument/2006/relationships/image" Target="../media/image132.wmf"/><Relationship Id="rId19" Type="http://schemas.openxmlformats.org/officeDocument/2006/relationships/oleObject" Target="../embeddings/oleObject170.bin"/><Relationship Id="rId4" Type="http://schemas.openxmlformats.org/officeDocument/2006/relationships/image" Target="../media/image142.png"/><Relationship Id="rId9" Type="http://schemas.openxmlformats.org/officeDocument/2006/relationships/oleObject" Target="../embeddings/oleObject165.bin"/><Relationship Id="rId14" Type="http://schemas.openxmlformats.org/officeDocument/2006/relationships/image" Target="../media/image134.wmf"/><Relationship Id="rId22" Type="http://schemas.openxmlformats.org/officeDocument/2006/relationships/image" Target="../media/image138.wmf"/><Relationship Id="rId27" Type="http://schemas.openxmlformats.org/officeDocument/2006/relationships/oleObject" Target="../embeddings/oleObject17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77.bin"/><Relationship Id="rId3" Type="http://schemas.openxmlformats.org/officeDocument/2006/relationships/notesSlide" Target="../notesSlides/notesSlide25.xml"/><Relationship Id="rId7" Type="http://schemas.openxmlformats.org/officeDocument/2006/relationships/image" Target="../media/image145.e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176.bin"/><Relationship Id="rId5" Type="http://schemas.openxmlformats.org/officeDocument/2006/relationships/image" Target="../media/image144.emf"/><Relationship Id="rId4" Type="http://schemas.openxmlformats.org/officeDocument/2006/relationships/oleObject" Target="../embeddings/oleObject175.bin"/><Relationship Id="rId9" Type="http://schemas.openxmlformats.org/officeDocument/2006/relationships/image" Target="../media/image146.emf"/></Relationships>
</file>

<file path=ppt/slides/_rels/slide26.xml.rels><?xml version="1.0" encoding="UTF-8" standalone="yes"?>
<Relationships xmlns="http://schemas.openxmlformats.org/package/2006/relationships"><Relationship Id="rId13" Type="http://schemas.openxmlformats.org/officeDocument/2006/relationships/oleObject" Target="../embeddings/oleObject184.bin"/><Relationship Id="rId18" Type="http://schemas.openxmlformats.org/officeDocument/2006/relationships/oleObject" Target="../embeddings/oleObject187.bin"/><Relationship Id="rId26" Type="http://schemas.openxmlformats.org/officeDocument/2006/relationships/oleObject" Target="../embeddings/oleObject193.bin"/><Relationship Id="rId39" Type="http://schemas.openxmlformats.org/officeDocument/2006/relationships/image" Target="../media/image157.wmf"/><Relationship Id="rId21" Type="http://schemas.openxmlformats.org/officeDocument/2006/relationships/oleObject" Target="../embeddings/oleObject189.bin"/><Relationship Id="rId34" Type="http://schemas.openxmlformats.org/officeDocument/2006/relationships/oleObject" Target="../embeddings/oleObject198.bin"/><Relationship Id="rId42" Type="http://schemas.openxmlformats.org/officeDocument/2006/relationships/oleObject" Target="../embeddings/oleObject202.bin"/><Relationship Id="rId47" Type="http://schemas.openxmlformats.org/officeDocument/2006/relationships/oleObject" Target="../embeddings/oleObject205.bin"/><Relationship Id="rId50" Type="http://schemas.openxmlformats.org/officeDocument/2006/relationships/oleObject" Target="../embeddings/oleObject208.bin"/><Relationship Id="rId55" Type="http://schemas.openxmlformats.org/officeDocument/2006/relationships/oleObject" Target="../embeddings/oleObject213.bin"/><Relationship Id="rId7" Type="http://schemas.openxmlformats.org/officeDocument/2006/relationships/image" Target="../media/image110.wmf"/><Relationship Id="rId12" Type="http://schemas.openxmlformats.org/officeDocument/2006/relationships/oleObject" Target="../embeddings/oleObject183.bin"/><Relationship Id="rId17" Type="http://schemas.openxmlformats.org/officeDocument/2006/relationships/image" Target="../media/image149.wmf"/><Relationship Id="rId25" Type="http://schemas.openxmlformats.org/officeDocument/2006/relationships/oleObject" Target="../embeddings/oleObject192.bin"/><Relationship Id="rId33" Type="http://schemas.openxmlformats.org/officeDocument/2006/relationships/image" Target="../media/image154.wmf"/><Relationship Id="rId38" Type="http://schemas.openxmlformats.org/officeDocument/2006/relationships/oleObject" Target="../embeddings/oleObject200.bin"/><Relationship Id="rId46" Type="http://schemas.openxmlformats.org/officeDocument/2006/relationships/oleObject" Target="../embeddings/oleObject204.bin"/><Relationship Id="rId59" Type="http://schemas.openxmlformats.org/officeDocument/2006/relationships/oleObject" Target="../embeddings/oleObject217.bin"/><Relationship Id="rId2" Type="http://schemas.openxmlformats.org/officeDocument/2006/relationships/slideLayout" Target="../slideLayouts/slideLayout1.xml"/><Relationship Id="rId16" Type="http://schemas.openxmlformats.org/officeDocument/2006/relationships/oleObject" Target="../embeddings/oleObject186.bin"/><Relationship Id="rId20" Type="http://schemas.openxmlformats.org/officeDocument/2006/relationships/oleObject" Target="../embeddings/oleObject188.bin"/><Relationship Id="rId29" Type="http://schemas.openxmlformats.org/officeDocument/2006/relationships/image" Target="../media/image153.wmf"/><Relationship Id="rId41" Type="http://schemas.openxmlformats.org/officeDocument/2006/relationships/image" Target="../media/image158.wmf"/><Relationship Id="rId54" Type="http://schemas.openxmlformats.org/officeDocument/2006/relationships/oleObject" Target="../embeddings/oleObject212.bin"/><Relationship Id="rId1" Type="http://schemas.openxmlformats.org/officeDocument/2006/relationships/vmlDrawing" Target="../drawings/vmlDrawing17.vml"/><Relationship Id="rId6" Type="http://schemas.openxmlformats.org/officeDocument/2006/relationships/oleObject" Target="../embeddings/oleObject179.bin"/><Relationship Id="rId11" Type="http://schemas.openxmlformats.org/officeDocument/2006/relationships/oleObject" Target="../embeddings/oleObject182.bin"/><Relationship Id="rId24" Type="http://schemas.openxmlformats.org/officeDocument/2006/relationships/image" Target="../media/image151.wmf"/><Relationship Id="rId32" Type="http://schemas.openxmlformats.org/officeDocument/2006/relationships/oleObject" Target="../embeddings/oleObject197.bin"/><Relationship Id="rId37" Type="http://schemas.openxmlformats.org/officeDocument/2006/relationships/image" Target="../media/image156.emf"/><Relationship Id="rId40" Type="http://schemas.openxmlformats.org/officeDocument/2006/relationships/oleObject" Target="../embeddings/oleObject201.bin"/><Relationship Id="rId45" Type="http://schemas.openxmlformats.org/officeDocument/2006/relationships/image" Target="../media/image160.emf"/><Relationship Id="rId53" Type="http://schemas.openxmlformats.org/officeDocument/2006/relationships/oleObject" Target="../embeddings/oleObject211.bin"/><Relationship Id="rId58" Type="http://schemas.openxmlformats.org/officeDocument/2006/relationships/oleObject" Target="../embeddings/oleObject216.bin"/><Relationship Id="rId5" Type="http://schemas.openxmlformats.org/officeDocument/2006/relationships/image" Target="../media/image147.emf"/><Relationship Id="rId15" Type="http://schemas.openxmlformats.org/officeDocument/2006/relationships/oleObject" Target="../embeddings/oleObject185.bin"/><Relationship Id="rId23" Type="http://schemas.openxmlformats.org/officeDocument/2006/relationships/oleObject" Target="../embeddings/oleObject191.bin"/><Relationship Id="rId28" Type="http://schemas.openxmlformats.org/officeDocument/2006/relationships/oleObject" Target="../embeddings/oleObject194.bin"/><Relationship Id="rId36" Type="http://schemas.openxmlformats.org/officeDocument/2006/relationships/oleObject" Target="../embeddings/oleObject199.bin"/><Relationship Id="rId49" Type="http://schemas.openxmlformats.org/officeDocument/2006/relationships/oleObject" Target="../embeddings/oleObject207.bin"/><Relationship Id="rId57" Type="http://schemas.openxmlformats.org/officeDocument/2006/relationships/oleObject" Target="../embeddings/oleObject215.bin"/><Relationship Id="rId10" Type="http://schemas.openxmlformats.org/officeDocument/2006/relationships/oleObject" Target="../embeddings/oleObject181.bin"/><Relationship Id="rId19" Type="http://schemas.openxmlformats.org/officeDocument/2006/relationships/image" Target="../media/image150.wmf"/><Relationship Id="rId31" Type="http://schemas.openxmlformats.org/officeDocument/2006/relationships/oleObject" Target="../embeddings/oleObject196.bin"/><Relationship Id="rId44" Type="http://schemas.openxmlformats.org/officeDocument/2006/relationships/oleObject" Target="../embeddings/oleObject203.bin"/><Relationship Id="rId52" Type="http://schemas.openxmlformats.org/officeDocument/2006/relationships/oleObject" Target="../embeddings/oleObject210.bin"/><Relationship Id="rId60" Type="http://schemas.openxmlformats.org/officeDocument/2006/relationships/oleObject" Target="../embeddings/oleObject218.bin"/><Relationship Id="rId4" Type="http://schemas.openxmlformats.org/officeDocument/2006/relationships/oleObject" Target="../embeddings/oleObject178.bin"/><Relationship Id="rId9" Type="http://schemas.openxmlformats.org/officeDocument/2006/relationships/image" Target="../media/image31.wmf"/><Relationship Id="rId14" Type="http://schemas.openxmlformats.org/officeDocument/2006/relationships/image" Target="../media/image148.wmf"/><Relationship Id="rId22" Type="http://schemas.openxmlformats.org/officeDocument/2006/relationships/oleObject" Target="../embeddings/oleObject190.bin"/><Relationship Id="rId27" Type="http://schemas.openxmlformats.org/officeDocument/2006/relationships/image" Target="../media/image152.wmf"/><Relationship Id="rId30" Type="http://schemas.openxmlformats.org/officeDocument/2006/relationships/oleObject" Target="../embeddings/oleObject195.bin"/><Relationship Id="rId35" Type="http://schemas.openxmlformats.org/officeDocument/2006/relationships/image" Target="../media/image155.wmf"/><Relationship Id="rId43" Type="http://schemas.openxmlformats.org/officeDocument/2006/relationships/image" Target="../media/image159.wmf"/><Relationship Id="rId48" Type="http://schemas.openxmlformats.org/officeDocument/2006/relationships/oleObject" Target="../embeddings/oleObject206.bin"/><Relationship Id="rId56" Type="http://schemas.openxmlformats.org/officeDocument/2006/relationships/oleObject" Target="../embeddings/oleObject214.bin"/><Relationship Id="rId8" Type="http://schemas.openxmlformats.org/officeDocument/2006/relationships/oleObject" Target="../embeddings/oleObject180.bin"/><Relationship Id="rId51" Type="http://schemas.openxmlformats.org/officeDocument/2006/relationships/oleObject" Target="../embeddings/oleObject209.bin"/><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image" Target="../media/image162.wmf"/><Relationship Id="rId18" Type="http://schemas.openxmlformats.org/officeDocument/2006/relationships/image" Target="../media/image116.wmf"/><Relationship Id="rId26" Type="http://schemas.openxmlformats.org/officeDocument/2006/relationships/image" Target="../media/image167.wmf"/><Relationship Id="rId3" Type="http://schemas.openxmlformats.org/officeDocument/2006/relationships/notesSlide" Target="../notesSlides/notesSlide27.xml"/><Relationship Id="rId21" Type="http://schemas.openxmlformats.org/officeDocument/2006/relationships/oleObject" Target="../embeddings/oleObject228.bin"/><Relationship Id="rId34" Type="http://schemas.openxmlformats.org/officeDocument/2006/relationships/oleObject" Target="../embeddings/oleObject235.bin"/><Relationship Id="rId7" Type="http://schemas.openxmlformats.org/officeDocument/2006/relationships/image" Target="../media/image110.wmf"/><Relationship Id="rId12" Type="http://schemas.openxmlformats.org/officeDocument/2006/relationships/oleObject" Target="../embeddings/oleObject223.bin"/><Relationship Id="rId17" Type="http://schemas.openxmlformats.org/officeDocument/2006/relationships/oleObject" Target="../embeddings/oleObject226.bin"/><Relationship Id="rId25" Type="http://schemas.openxmlformats.org/officeDocument/2006/relationships/oleObject" Target="../embeddings/oleObject230.bin"/><Relationship Id="rId33" Type="http://schemas.openxmlformats.org/officeDocument/2006/relationships/oleObject" Target="../embeddings/oleObject234.bin"/><Relationship Id="rId2" Type="http://schemas.openxmlformats.org/officeDocument/2006/relationships/slideLayout" Target="../slideLayouts/slideLayout1.xml"/><Relationship Id="rId16" Type="http://schemas.openxmlformats.org/officeDocument/2006/relationships/image" Target="../media/image163.wmf"/><Relationship Id="rId20" Type="http://schemas.openxmlformats.org/officeDocument/2006/relationships/image" Target="../media/image164.wmf"/><Relationship Id="rId29" Type="http://schemas.openxmlformats.org/officeDocument/2006/relationships/oleObject" Target="../embeddings/oleObject232.bin"/><Relationship Id="rId1" Type="http://schemas.openxmlformats.org/officeDocument/2006/relationships/vmlDrawing" Target="../drawings/vmlDrawing18.vml"/><Relationship Id="rId6" Type="http://schemas.openxmlformats.org/officeDocument/2006/relationships/oleObject" Target="../embeddings/oleObject220.bin"/><Relationship Id="rId11" Type="http://schemas.openxmlformats.org/officeDocument/2006/relationships/image" Target="../media/image148.wmf"/><Relationship Id="rId24" Type="http://schemas.openxmlformats.org/officeDocument/2006/relationships/image" Target="../media/image166.wmf"/><Relationship Id="rId32" Type="http://schemas.openxmlformats.org/officeDocument/2006/relationships/image" Target="../media/image170.wmf"/><Relationship Id="rId5" Type="http://schemas.openxmlformats.org/officeDocument/2006/relationships/image" Target="../media/image161.emf"/><Relationship Id="rId15" Type="http://schemas.openxmlformats.org/officeDocument/2006/relationships/oleObject" Target="../embeddings/oleObject225.bin"/><Relationship Id="rId23" Type="http://schemas.openxmlformats.org/officeDocument/2006/relationships/oleObject" Target="../embeddings/oleObject229.bin"/><Relationship Id="rId28" Type="http://schemas.openxmlformats.org/officeDocument/2006/relationships/image" Target="../media/image168.wmf"/><Relationship Id="rId10" Type="http://schemas.openxmlformats.org/officeDocument/2006/relationships/oleObject" Target="../embeddings/oleObject222.bin"/><Relationship Id="rId19" Type="http://schemas.openxmlformats.org/officeDocument/2006/relationships/oleObject" Target="../embeddings/oleObject227.bin"/><Relationship Id="rId31" Type="http://schemas.openxmlformats.org/officeDocument/2006/relationships/oleObject" Target="../embeddings/oleObject233.bin"/><Relationship Id="rId4" Type="http://schemas.openxmlformats.org/officeDocument/2006/relationships/oleObject" Target="../embeddings/oleObject219.bin"/><Relationship Id="rId9" Type="http://schemas.openxmlformats.org/officeDocument/2006/relationships/image" Target="../media/image31.wmf"/><Relationship Id="rId14" Type="http://schemas.openxmlformats.org/officeDocument/2006/relationships/oleObject" Target="../embeddings/oleObject224.bin"/><Relationship Id="rId22" Type="http://schemas.openxmlformats.org/officeDocument/2006/relationships/image" Target="../media/image165.wmf"/><Relationship Id="rId27" Type="http://schemas.openxmlformats.org/officeDocument/2006/relationships/oleObject" Target="../embeddings/oleObject231.bin"/><Relationship Id="rId30" Type="http://schemas.openxmlformats.org/officeDocument/2006/relationships/image" Target="../media/image169.wmf"/><Relationship Id="rId35" Type="http://schemas.openxmlformats.org/officeDocument/2006/relationships/oleObject" Target="../embeddings/oleObject236.bin"/></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image" Target="../media/image11.wmf"/><Relationship Id="rId12"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3.wmf"/><Relationship Id="rId5" Type="http://schemas.openxmlformats.org/officeDocument/2006/relationships/image" Target="../media/image1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7.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p:txBody>
          <a:bodyPr/>
          <a:lstStyle/>
          <a:p>
            <a:fld id="{CDE5B5F0-43FD-4787-8E05-62F0340E8263}" type="slidenum">
              <a:rPr lang="cs-CZ" altLang="cs-CZ"/>
              <a:pPr/>
              <a:t>1</a:t>
            </a:fld>
            <a:endParaRPr lang="cs-CZ" altLang="cs-CZ"/>
          </a:p>
        </p:txBody>
      </p:sp>
      <p:sp>
        <p:nvSpPr>
          <p:cNvPr id="759810" name="Text Box 2"/>
          <p:cNvSpPr txBox="1">
            <a:spLocks noChangeArrowheads="1"/>
          </p:cNvSpPr>
          <p:nvPr/>
        </p:nvSpPr>
        <p:spPr bwMode="auto">
          <a:xfrm>
            <a:off x="419100" y="327025"/>
            <a:ext cx="48879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cs-CZ" sz="4400" b="1">
                <a:solidFill>
                  <a:schemeClr val="accent2"/>
                </a:solidFill>
              </a:rPr>
              <a:t>Standardní model</a:t>
            </a:r>
            <a:endParaRPr lang="cs-CZ" altLang="cs-CZ" sz="2400" b="1"/>
          </a:p>
        </p:txBody>
      </p:sp>
      <p:sp>
        <p:nvSpPr>
          <p:cNvPr id="759811" name="Text Box 3"/>
          <p:cNvSpPr txBox="1">
            <a:spLocks noChangeArrowheads="1"/>
          </p:cNvSpPr>
          <p:nvPr/>
        </p:nvSpPr>
        <p:spPr bwMode="auto">
          <a:xfrm>
            <a:off x="419100" y="1089025"/>
            <a:ext cx="8559800" cy="509644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endParaRPr lang="en-US" altLang="cs-CZ" sz="1800" b="1" dirty="0">
              <a:latin typeface="Comic Sans MS" panose="030F0702030302020204" pitchFamily="66" charset="0"/>
            </a:endParaRPr>
          </a:p>
          <a:p>
            <a:r>
              <a:rPr lang="cs-CZ" altLang="cs-CZ" sz="1800" b="1" dirty="0">
                <a:latin typeface="Comic Sans MS" panose="030F0702030302020204" pitchFamily="66" charset="0"/>
              </a:rPr>
              <a:t>Standardní model</a:t>
            </a:r>
            <a:r>
              <a:rPr lang="cs-CZ" altLang="cs-CZ" sz="1800" dirty="0">
                <a:latin typeface="Comic Sans MS" panose="030F0702030302020204" pitchFamily="66" charset="0"/>
              </a:rPr>
              <a:t> tedy shrnuje současné poznatky částicové fyziky. </a:t>
            </a:r>
          </a:p>
          <a:p>
            <a:r>
              <a:rPr lang="cs-CZ" altLang="cs-CZ" sz="1800" dirty="0" smtClean="0">
                <a:latin typeface="Comic Sans MS" panose="030F0702030302020204" pitchFamily="66" charset="0"/>
              </a:rPr>
              <a:t>1, </a:t>
            </a:r>
            <a:r>
              <a:rPr lang="cs-CZ" altLang="cs-CZ" sz="1800" dirty="0">
                <a:latin typeface="Comic Sans MS" panose="030F0702030302020204" pitchFamily="66" charset="0"/>
              </a:rPr>
              <a:t>říká, z jakých elementárních částic (nejmenších a nedělitelných stavebních kamenů z dnešního pohledu) se svět skládá.</a:t>
            </a:r>
          </a:p>
          <a:p>
            <a:r>
              <a:rPr lang="cs-CZ" altLang="cs-CZ" sz="1800" dirty="0" smtClean="0">
                <a:latin typeface="Comic Sans MS" panose="030F0702030302020204" pitchFamily="66" charset="0"/>
              </a:rPr>
              <a:t>2, </a:t>
            </a:r>
            <a:r>
              <a:rPr lang="cs-CZ" altLang="cs-CZ" sz="1800" dirty="0">
                <a:latin typeface="Comic Sans MS" panose="030F0702030302020204" pitchFamily="66" charset="0"/>
              </a:rPr>
              <a:t>popisuje a vysvětluje, jak elementární částice spolu interagují a speciálně jak drží atomy a jádra pohromadě. Tento popis a vysvětlení poskytuje kvantová teorie, ke které vedlo více než tři desetiletí teoretického a experimentálního úsilí. </a:t>
            </a:r>
            <a:endParaRPr lang="cs-CZ" altLang="cs-CZ" sz="1800" dirty="0" smtClean="0">
              <a:latin typeface="Comic Sans MS" panose="030F0702030302020204" pitchFamily="66" charset="0"/>
            </a:endParaRPr>
          </a:p>
          <a:p>
            <a:endParaRPr lang="cs-CZ" altLang="cs-CZ" sz="1800" dirty="0">
              <a:latin typeface="Comic Sans MS" panose="030F0702030302020204" pitchFamily="66" charset="0"/>
            </a:endParaRPr>
          </a:p>
          <a:p>
            <a:r>
              <a:rPr lang="cs-CZ" altLang="cs-CZ" sz="1800" dirty="0" smtClean="0">
                <a:latin typeface="Comic Sans MS" panose="030F0702030302020204" pitchFamily="66" charset="0"/>
              </a:rPr>
              <a:t>Dnešní </a:t>
            </a:r>
            <a:r>
              <a:rPr lang="cs-CZ" altLang="cs-CZ" sz="1800" dirty="0">
                <a:latin typeface="Comic Sans MS" panose="030F0702030302020204" pitchFamily="66" charset="0"/>
              </a:rPr>
              <a:t>standardní model zahrnuje </a:t>
            </a:r>
            <a:r>
              <a:rPr lang="cs-CZ" altLang="cs-CZ" sz="1800" b="1" dirty="0">
                <a:latin typeface="Comic Sans MS" panose="030F0702030302020204" pitchFamily="66" charset="0"/>
              </a:rPr>
              <a:t>teorii silných interakcí</a:t>
            </a:r>
            <a:r>
              <a:rPr lang="cs-CZ" altLang="cs-CZ" sz="1800" dirty="0">
                <a:latin typeface="Comic Sans MS" panose="030F0702030302020204" pitchFamily="66" charset="0"/>
              </a:rPr>
              <a:t> (kvantová chromodynamika neboli QCD, odpovědná např. za stavbu jader) a </a:t>
            </a:r>
            <a:r>
              <a:rPr lang="cs-CZ" altLang="cs-CZ" sz="1800" b="1" dirty="0">
                <a:latin typeface="Comic Sans MS" panose="030F0702030302020204" pitchFamily="66" charset="0"/>
              </a:rPr>
              <a:t>sjednocenou teorii slabých a elektromagnetických interakcí</a:t>
            </a:r>
            <a:r>
              <a:rPr lang="cs-CZ" altLang="cs-CZ" sz="1800" dirty="0">
                <a:latin typeface="Comic Sans MS" panose="030F0702030302020204" pitchFamily="66" charset="0"/>
              </a:rPr>
              <a:t> (tzv. elektroslabé interakce, odpovědné jak za strukturu atomu a makroskopické elektromagnetické jevy, </a:t>
            </a:r>
            <a:r>
              <a:rPr lang="cs-CZ" altLang="cs-CZ" sz="1800" dirty="0" smtClean="0">
                <a:latin typeface="Comic Sans MS" panose="030F0702030302020204" pitchFamily="66" charset="0"/>
              </a:rPr>
              <a:t>např. </a:t>
            </a:r>
            <a:r>
              <a:rPr lang="cs-CZ" altLang="cs-CZ" sz="1800" dirty="0">
                <a:latin typeface="Comic Sans MS" panose="030F0702030302020204" pitchFamily="66" charset="0"/>
              </a:rPr>
              <a:t>např. za rozpady některých nestabilních částic v mikrosvětě). </a:t>
            </a:r>
            <a:endParaRPr lang="cs-CZ" altLang="cs-CZ" sz="1800" dirty="0" smtClean="0">
              <a:latin typeface="Comic Sans MS" panose="030F0702030302020204" pitchFamily="66" charset="0"/>
            </a:endParaRPr>
          </a:p>
          <a:p>
            <a:endParaRPr lang="cs-CZ" altLang="cs-CZ" sz="1800" dirty="0">
              <a:latin typeface="Comic Sans MS" panose="030F0702030302020204" pitchFamily="66" charset="0"/>
            </a:endParaRPr>
          </a:p>
          <a:p>
            <a:r>
              <a:rPr lang="cs-CZ" altLang="cs-CZ" sz="1800" dirty="0" smtClean="0">
                <a:latin typeface="Comic Sans MS" panose="030F0702030302020204" pitchFamily="66" charset="0"/>
              </a:rPr>
              <a:t>Stranou </a:t>
            </a:r>
            <a:r>
              <a:rPr lang="cs-CZ" altLang="cs-CZ" sz="1800" dirty="0">
                <a:latin typeface="Comic Sans MS" panose="030F0702030302020204" pitchFamily="66" charset="0"/>
              </a:rPr>
              <a:t>stojí gravitace. Je sice jednou ze základních interakcí a je naprosto podstatná pro makrosvět, ale uspokojivou kvantovou teorii gravitace dosud nemáme.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7" name="Zástupný symbol pro číslo snímku 5"/>
          <p:cNvSpPr>
            <a:spLocks noGrp="1"/>
          </p:cNvSpPr>
          <p:nvPr>
            <p:ph type="sldNum" sz="quarter" idx="12"/>
          </p:nvPr>
        </p:nvSpPr>
        <p:spPr/>
        <p:txBody>
          <a:bodyPr/>
          <a:lstStyle/>
          <a:p>
            <a:fld id="{E1B70738-C461-4EB8-8929-19A0B922300B}" type="slidenum">
              <a:rPr lang="cs-CZ" altLang="cs-CZ"/>
              <a:pPr/>
              <a:t>10</a:t>
            </a:fld>
            <a:endParaRPr lang="cs-CZ" altLang="cs-CZ"/>
          </a:p>
        </p:txBody>
      </p:sp>
      <p:pic>
        <p:nvPicPr>
          <p:cNvPr id="753688" name="Picture 24"/>
          <p:cNvPicPr>
            <a:picLocks noChangeAspect="1" noChangeArrowheads="1"/>
          </p:cNvPicPr>
          <p:nvPr/>
        </p:nvPicPr>
        <p:blipFill>
          <a:blip r:embed="rId3">
            <a:extLst>
              <a:ext uri="{28A0092B-C50C-407E-A947-70E740481C1C}">
                <a14:useLocalDpi xmlns:a14="http://schemas.microsoft.com/office/drawing/2010/main" val="0"/>
              </a:ext>
            </a:extLst>
          </a:blip>
          <a:srcRect l="5168" t="6702" r="10194" b="5872"/>
          <a:stretch>
            <a:fillRect/>
          </a:stretch>
        </p:blipFill>
        <p:spPr bwMode="auto">
          <a:xfrm>
            <a:off x="4473575" y="595313"/>
            <a:ext cx="4757738" cy="63579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3666" name="Rectangle 2"/>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53667" name="Text Box 3"/>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pic>
        <p:nvPicPr>
          <p:cNvPr id="753689" name="Picture 25"/>
          <p:cNvPicPr>
            <a:picLocks noChangeAspect="1" noChangeArrowheads="1"/>
          </p:cNvPicPr>
          <p:nvPr/>
        </p:nvPicPr>
        <p:blipFill>
          <a:blip r:embed="rId4">
            <a:extLst>
              <a:ext uri="{28A0092B-C50C-407E-A947-70E740481C1C}">
                <a14:useLocalDpi xmlns:a14="http://schemas.microsoft.com/office/drawing/2010/main" val="0"/>
              </a:ext>
            </a:extLst>
          </a:blip>
          <a:srcRect l="5168" t="6557" r="13463" b="18674"/>
          <a:stretch>
            <a:fillRect/>
          </a:stretch>
        </p:blipFill>
        <p:spPr bwMode="auto">
          <a:xfrm>
            <a:off x="150813" y="596900"/>
            <a:ext cx="4371975" cy="51990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3690" name="AutoShape 26"/>
          <p:cNvSpPr>
            <a:spLocks noChangeArrowheads="1"/>
          </p:cNvSpPr>
          <p:nvPr/>
        </p:nvSpPr>
        <p:spPr bwMode="auto">
          <a:xfrm>
            <a:off x="314325" y="5791200"/>
            <a:ext cx="4251325" cy="917575"/>
          </a:xfrm>
          <a:prstGeom prst="wedgeRectCallout">
            <a:avLst>
              <a:gd name="adj1" fmla="val 46602"/>
              <a:gd name="adj2" fmla="val -92042"/>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Dosud objevené baryony a mezony. </a:t>
            </a:r>
          </a:p>
          <a:p>
            <a:r>
              <a:rPr lang="cs-CZ" altLang="cs-CZ">
                <a:latin typeface="Comic Sans MS" panose="030F0702030302020204" pitchFamily="66" charset="0"/>
              </a:rPr>
              <a:t>Ani tak moc nejde o to, jaké jsou a jaké mají </a:t>
            </a:r>
          </a:p>
          <a:p>
            <a:r>
              <a:rPr lang="cs-CZ" altLang="cs-CZ">
                <a:latin typeface="Comic Sans MS" panose="030F0702030302020204" pitchFamily="66" charset="0"/>
              </a:rPr>
              <a:t>vlastnosti, ale o poznání, že JE JICH MOC na to,</a:t>
            </a:r>
          </a:p>
          <a:p>
            <a:r>
              <a:rPr lang="cs-CZ" altLang="cs-CZ">
                <a:latin typeface="Comic Sans MS" panose="030F0702030302020204" pitchFamily="66" charset="0"/>
              </a:rPr>
              <a:t>abychom je všechny nazývali elementární částice.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7B2E98FD-93E6-42EE-A722-F4294A934070}" type="slidenum">
              <a:rPr lang="cs-CZ" altLang="cs-CZ"/>
              <a:pPr/>
              <a:t>11</a:t>
            </a:fld>
            <a:endParaRPr lang="cs-CZ" altLang="cs-CZ"/>
          </a:p>
        </p:txBody>
      </p:sp>
      <p:sp>
        <p:nvSpPr>
          <p:cNvPr id="763909" name="Rectangle 5"/>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3910" name="Text Box 6"/>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sp>
        <p:nvSpPr>
          <p:cNvPr id="763911" name="Text Box 7"/>
          <p:cNvSpPr txBox="1">
            <a:spLocks noChangeArrowheads="1"/>
          </p:cNvSpPr>
          <p:nvPr/>
        </p:nvSpPr>
        <p:spPr bwMode="auto">
          <a:xfrm>
            <a:off x="292100" y="830263"/>
            <a:ext cx="8680450" cy="2479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Postupně bylo objeveno velké množství baryonů a mezonů, viz. tabulky na předchozí straně. Fyzici se snažili v tomto „zvěřinci“ najít nějaký řád, podobně jako například periodickou tabulku prvků u atomů. </a:t>
            </a:r>
          </a:p>
          <a:p>
            <a:r>
              <a:rPr lang="cs-CZ" altLang="cs-CZ">
                <a:latin typeface="Comic Sans MS" panose="030F0702030302020204" pitchFamily="66" charset="0"/>
              </a:rPr>
              <a:t>Všimli si, že některé částice - například nám dobře známý neutron a proton – s podobnými vlastnostmi (stejný spin, téměř stejné hmotnosti, ale různý náboj) se chovají stejně v silných interakcích. Vzhledem k této interakci by tedy existovala pouze „jedna“ částice – nukleon. Podobně se chová i trojice pionů </a:t>
            </a:r>
            <a:r>
              <a:rPr lang="cs-CZ" altLang="cs-CZ" sz="1600">
                <a:latin typeface="Symbol" panose="05050102010706020507" pitchFamily="18" charset="2"/>
              </a:rPr>
              <a:t>p</a:t>
            </a:r>
            <a:r>
              <a:rPr lang="cs-CZ" altLang="cs-CZ" sz="1600" baseline="30000">
                <a:latin typeface="Symbol" panose="05050102010706020507" pitchFamily="18" charset="2"/>
              </a:rPr>
              <a:t>-</a:t>
            </a:r>
            <a:r>
              <a:rPr lang="cs-CZ" altLang="cs-CZ">
                <a:latin typeface="Comic Sans MS" panose="030F0702030302020204" pitchFamily="66" charset="0"/>
              </a:rPr>
              <a:t>, </a:t>
            </a:r>
            <a:r>
              <a:rPr lang="cs-CZ" altLang="cs-CZ" sz="1600">
                <a:latin typeface="Symbol" panose="05050102010706020507" pitchFamily="18" charset="2"/>
              </a:rPr>
              <a:t>p</a:t>
            </a:r>
            <a:r>
              <a:rPr lang="cs-CZ" altLang="cs-CZ" sz="1600" baseline="30000">
                <a:latin typeface="Symbol" panose="05050102010706020507" pitchFamily="18" charset="2"/>
              </a:rPr>
              <a:t>0  </a:t>
            </a:r>
            <a:r>
              <a:rPr lang="cs-CZ" altLang="cs-CZ">
                <a:latin typeface="Comic Sans MS" panose="030F0702030302020204" pitchFamily="66" charset="0"/>
              </a:rPr>
              <a:t>a </a:t>
            </a:r>
            <a:r>
              <a:rPr lang="cs-CZ" altLang="cs-CZ" sz="1600">
                <a:latin typeface="Symbol" panose="05050102010706020507" pitchFamily="18" charset="2"/>
              </a:rPr>
              <a:t>p</a:t>
            </a:r>
            <a:r>
              <a:rPr lang="cs-CZ" altLang="cs-CZ" sz="1600" baseline="30000">
                <a:latin typeface="Symbol" panose="05050102010706020507" pitchFamily="18" charset="2"/>
              </a:rPr>
              <a:t>+</a:t>
            </a:r>
            <a:r>
              <a:rPr lang="cs-CZ" altLang="cs-CZ">
                <a:latin typeface="Comic Sans MS" panose="030F0702030302020204" pitchFamily="66" charset="0"/>
              </a:rPr>
              <a:t>.  Takovýmto malým rodinám částic se říká multiplety – existují singlety, dublety (n, p), triplety (piony), … V roce 1963 se podařilo tyto malé rodiny částic, jejichž hmotnosti se téměř neliší, uspořádat ještě do větších společenství - supermultipletů, ve kterých jsou hmotnosti částic stále velmi blízké. Kromě blízkých hmotností mají částice v těchto společenstvích vždy stejný spin. Uspořádání do těchto společenství lze dát hlubší matematický význam v rámci teorie grup a jejich reprezentací. Grupa, která se zde hodí, je SU(3).</a:t>
            </a:r>
          </a:p>
        </p:txBody>
      </p:sp>
      <p:pic>
        <p:nvPicPr>
          <p:cNvPr id="763915" name="Picture 11" descr="oktet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5425" y="3624263"/>
            <a:ext cx="2713038" cy="2278062"/>
          </a:xfrm>
          <a:prstGeom prst="rect">
            <a:avLst/>
          </a:prstGeom>
          <a:noFill/>
          <a:extLst>
            <a:ext uri="{909E8E84-426E-40DD-AFC4-6F175D3DCCD1}">
              <a14:hiddenFill xmlns:a14="http://schemas.microsoft.com/office/drawing/2010/main">
                <a:solidFill>
                  <a:srgbClr val="FFFFFF"/>
                </a:solidFill>
              </a14:hiddenFill>
            </a:ext>
          </a:extLst>
        </p:spPr>
      </p:pic>
      <p:sp>
        <p:nvSpPr>
          <p:cNvPr id="763916" name="AutoShape 12"/>
          <p:cNvSpPr>
            <a:spLocks noChangeArrowheads="1"/>
          </p:cNvSpPr>
          <p:nvPr/>
        </p:nvSpPr>
        <p:spPr bwMode="auto">
          <a:xfrm>
            <a:off x="417513" y="3451225"/>
            <a:ext cx="2057400" cy="1266825"/>
          </a:xfrm>
          <a:prstGeom prst="wedgeRectCallout">
            <a:avLst>
              <a:gd name="adj1" fmla="val 78551"/>
              <a:gd name="adj2" fmla="val -1290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Jedním z takovýchto </a:t>
            </a:r>
          </a:p>
          <a:p>
            <a:r>
              <a:rPr lang="cs-CZ" altLang="cs-CZ">
                <a:latin typeface="Comic Sans MS" panose="030F0702030302020204" pitchFamily="66" charset="0"/>
              </a:rPr>
              <a:t>„společenství“ je </a:t>
            </a:r>
          </a:p>
          <a:p>
            <a:r>
              <a:rPr lang="cs-CZ" altLang="cs-CZ" b="1">
                <a:latin typeface="Comic Sans MS" panose="030F0702030302020204" pitchFamily="66" charset="0"/>
              </a:rPr>
              <a:t>baryonový oktet</a:t>
            </a:r>
            <a:r>
              <a:rPr lang="en-US" altLang="cs-CZ" b="1">
                <a:latin typeface="Comic Sans MS" panose="030F0702030302020204" pitchFamily="66" charset="0"/>
              </a:rPr>
              <a:t> a </a:t>
            </a:r>
            <a:endParaRPr lang="cs-CZ" altLang="cs-CZ" b="1">
              <a:latin typeface="Comic Sans MS" panose="030F0702030302020204" pitchFamily="66" charset="0"/>
            </a:endParaRPr>
          </a:p>
          <a:p>
            <a:r>
              <a:rPr lang="en-US" altLang="cs-CZ" b="1">
                <a:latin typeface="Comic Sans MS" panose="030F0702030302020204" pitchFamily="66" charset="0"/>
              </a:rPr>
              <a:t>singlet</a:t>
            </a:r>
            <a:r>
              <a:rPr lang="cs-CZ" altLang="cs-CZ">
                <a:latin typeface="Comic Sans MS" panose="030F0702030302020204" pitchFamily="66" charset="0"/>
              </a:rPr>
              <a:t>. Tvoří ho </a:t>
            </a:r>
          </a:p>
          <a:p>
            <a:r>
              <a:rPr lang="cs-CZ" altLang="cs-CZ">
                <a:latin typeface="Comic Sans MS" panose="030F0702030302020204" pitchFamily="66" charset="0"/>
              </a:rPr>
              <a:t>částice se spinem 1/2.</a:t>
            </a:r>
          </a:p>
        </p:txBody>
      </p:sp>
      <p:sp>
        <p:nvSpPr>
          <p:cNvPr id="763918" name="AutoShape 14"/>
          <p:cNvSpPr>
            <a:spLocks noChangeArrowheads="1"/>
          </p:cNvSpPr>
          <p:nvPr/>
        </p:nvSpPr>
        <p:spPr bwMode="auto">
          <a:xfrm>
            <a:off x="2000250" y="5233988"/>
            <a:ext cx="911225" cy="452437"/>
          </a:xfrm>
          <a:prstGeom prst="wedgeRectCallout">
            <a:avLst>
              <a:gd name="adj1" fmla="val 105921"/>
              <a:gd name="adj2" fmla="val -13070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kvarkové </a:t>
            </a:r>
          </a:p>
          <a:p>
            <a:r>
              <a:rPr lang="cs-CZ" altLang="cs-CZ">
                <a:latin typeface="Comic Sans MS" panose="030F0702030302020204" pitchFamily="66" charset="0"/>
              </a:rPr>
              <a:t>složení</a:t>
            </a:r>
          </a:p>
        </p:txBody>
      </p:sp>
      <p:sp>
        <p:nvSpPr>
          <p:cNvPr id="763919" name="AutoShape 15"/>
          <p:cNvSpPr>
            <a:spLocks noChangeArrowheads="1"/>
          </p:cNvSpPr>
          <p:nvPr/>
        </p:nvSpPr>
        <p:spPr bwMode="auto">
          <a:xfrm>
            <a:off x="5464175" y="3792538"/>
            <a:ext cx="731838" cy="290512"/>
          </a:xfrm>
          <a:prstGeom prst="wedgeRectCallout">
            <a:avLst>
              <a:gd name="adj1" fmla="val -110954"/>
              <a:gd name="adj2" fmla="val -16120"/>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dublet</a:t>
            </a:r>
          </a:p>
        </p:txBody>
      </p:sp>
      <p:sp>
        <p:nvSpPr>
          <p:cNvPr id="763920" name="AutoShape 16"/>
          <p:cNvSpPr>
            <a:spLocks noChangeArrowheads="1"/>
          </p:cNvSpPr>
          <p:nvPr/>
        </p:nvSpPr>
        <p:spPr bwMode="auto">
          <a:xfrm>
            <a:off x="5473700" y="5495925"/>
            <a:ext cx="815975" cy="280988"/>
          </a:xfrm>
          <a:prstGeom prst="wedgeRectCallout">
            <a:avLst>
              <a:gd name="adj1" fmla="val -91440"/>
              <a:gd name="adj2" fmla="val 988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dublet</a:t>
            </a:r>
          </a:p>
        </p:txBody>
      </p:sp>
      <p:sp>
        <p:nvSpPr>
          <p:cNvPr id="763921" name="AutoShape 17"/>
          <p:cNvSpPr>
            <a:spLocks noChangeArrowheads="1"/>
          </p:cNvSpPr>
          <p:nvPr/>
        </p:nvSpPr>
        <p:spPr bwMode="auto">
          <a:xfrm>
            <a:off x="5456238" y="4619625"/>
            <a:ext cx="858837" cy="495300"/>
          </a:xfrm>
          <a:prstGeom prst="wedgeRectCallout">
            <a:avLst>
              <a:gd name="adj1" fmla="val -66634"/>
              <a:gd name="adj2" fmla="val -2852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triplet a </a:t>
            </a:r>
            <a:endParaRPr lang="en-US" altLang="cs-CZ">
              <a:latin typeface="Comic Sans MS" panose="030F0702030302020204" pitchFamily="66" charset="0"/>
            </a:endParaRPr>
          </a:p>
          <a:p>
            <a:r>
              <a:rPr lang="cs-CZ" altLang="cs-CZ">
                <a:latin typeface="Comic Sans MS" panose="030F0702030302020204" pitchFamily="66" charset="0"/>
              </a:rPr>
              <a:t>singlet</a:t>
            </a:r>
          </a:p>
        </p:txBody>
      </p:sp>
      <p:sp>
        <p:nvSpPr>
          <p:cNvPr id="763925" name="AutoShape 21"/>
          <p:cNvSpPr>
            <a:spLocks noChangeArrowheads="1"/>
          </p:cNvSpPr>
          <p:nvPr/>
        </p:nvSpPr>
        <p:spPr bwMode="auto">
          <a:xfrm>
            <a:off x="6529388" y="4397375"/>
            <a:ext cx="1646237" cy="1444625"/>
          </a:xfrm>
          <a:prstGeom prst="wedgeRectCallout">
            <a:avLst>
              <a:gd name="adj1" fmla="val -33991"/>
              <a:gd name="adj2" fmla="val -26042"/>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Jednotlivé rodiny </a:t>
            </a:r>
          </a:p>
          <a:p>
            <a:r>
              <a:rPr lang="cs-CZ" altLang="cs-CZ">
                <a:latin typeface="Comic Sans MS" panose="030F0702030302020204" pitchFamily="66" charset="0"/>
              </a:rPr>
              <a:t>se liší podivností*.</a:t>
            </a:r>
          </a:p>
          <a:p>
            <a:r>
              <a:rPr lang="cs-CZ" altLang="cs-CZ">
                <a:latin typeface="Comic Sans MS" panose="030F0702030302020204" pitchFamily="66" charset="0"/>
              </a:rPr>
              <a:t>Rozdíl hmotností </a:t>
            </a:r>
            <a:endParaRPr lang="en-US" altLang="cs-CZ">
              <a:latin typeface="Comic Sans MS" panose="030F0702030302020204" pitchFamily="66" charset="0"/>
            </a:endParaRPr>
          </a:p>
          <a:p>
            <a:r>
              <a:rPr lang="cs-CZ" altLang="cs-CZ">
                <a:latin typeface="Comic Sans MS" panose="030F0702030302020204" pitchFamily="66" charset="0"/>
              </a:rPr>
              <a:t>mezi jednotlivými </a:t>
            </a:r>
            <a:endParaRPr lang="en-US" altLang="cs-CZ">
              <a:latin typeface="Comic Sans MS" panose="030F0702030302020204" pitchFamily="66" charset="0"/>
            </a:endParaRPr>
          </a:p>
          <a:p>
            <a:r>
              <a:rPr lang="en-US" altLang="cs-CZ">
                <a:latin typeface="Comic Sans MS" panose="030F0702030302020204" pitchFamily="66" charset="0"/>
              </a:rPr>
              <a:t>r</a:t>
            </a:r>
            <a:r>
              <a:rPr lang="cs-CZ" altLang="cs-CZ">
                <a:latin typeface="Comic Sans MS" panose="030F0702030302020204" pitchFamily="66" charset="0"/>
              </a:rPr>
              <a:t>odinami je maxi</a:t>
            </a:r>
            <a:r>
              <a:rPr lang="en-US" altLang="cs-CZ">
                <a:latin typeface="Comic Sans MS" panose="030F0702030302020204" pitchFamily="66" charset="0"/>
              </a:rPr>
              <a:t>-</a:t>
            </a:r>
          </a:p>
          <a:p>
            <a:r>
              <a:rPr lang="cs-CZ" altLang="cs-CZ">
                <a:latin typeface="Comic Sans MS" panose="030F0702030302020204" pitchFamily="66" charset="0"/>
              </a:rPr>
              <a:t>málně 35%.</a:t>
            </a:r>
          </a:p>
        </p:txBody>
      </p:sp>
      <p:sp>
        <p:nvSpPr>
          <p:cNvPr id="763926" name="AutoShape 22"/>
          <p:cNvSpPr>
            <a:spLocks noChangeArrowheads="1"/>
          </p:cNvSpPr>
          <p:nvPr/>
        </p:nvSpPr>
        <p:spPr bwMode="auto">
          <a:xfrm>
            <a:off x="2736850" y="6173788"/>
            <a:ext cx="5522913" cy="541337"/>
          </a:xfrm>
          <a:prstGeom prst="wedgeRectCallout">
            <a:avLst>
              <a:gd name="adj1" fmla="val 32037"/>
              <a:gd name="adj2" fmla="val -11217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Podivnost je další vlastnost resp. kvantové číslo, které některé částice mají. V kvarkovém modelu je spojeno s kvarkem 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12" name="Zástupný symbol pro číslo snímku 5"/>
          <p:cNvSpPr>
            <a:spLocks noGrp="1"/>
          </p:cNvSpPr>
          <p:nvPr>
            <p:ph type="sldNum" sz="quarter" idx="12"/>
          </p:nvPr>
        </p:nvSpPr>
        <p:spPr/>
        <p:txBody>
          <a:bodyPr/>
          <a:lstStyle/>
          <a:p>
            <a:fld id="{2BA3A502-DEC7-4774-A370-C833EE95B0AD}" type="slidenum">
              <a:rPr lang="cs-CZ" altLang="cs-CZ"/>
              <a:pPr/>
              <a:t>12</a:t>
            </a:fld>
            <a:endParaRPr lang="cs-CZ" altLang="cs-CZ"/>
          </a:p>
        </p:txBody>
      </p:sp>
      <p:pic>
        <p:nvPicPr>
          <p:cNvPr id="768002" name="Picture 2" descr="dekup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538" y="931863"/>
            <a:ext cx="3246437" cy="3103562"/>
          </a:xfrm>
          <a:prstGeom prst="rect">
            <a:avLst/>
          </a:prstGeom>
          <a:noFill/>
          <a:extLst>
            <a:ext uri="{909E8E84-426E-40DD-AFC4-6F175D3DCCD1}">
              <a14:hiddenFill xmlns:a14="http://schemas.microsoft.com/office/drawing/2010/main">
                <a:solidFill>
                  <a:srgbClr val="FFFFFF"/>
                </a:solidFill>
              </a14:hiddenFill>
            </a:ext>
          </a:extLst>
        </p:spPr>
      </p:pic>
      <p:pic>
        <p:nvPicPr>
          <p:cNvPr id="768004" name="Picture 4" descr="oktet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338" y="1579563"/>
            <a:ext cx="2713037" cy="2278062"/>
          </a:xfrm>
          <a:prstGeom prst="rect">
            <a:avLst/>
          </a:prstGeom>
          <a:noFill/>
          <a:extLst>
            <a:ext uri="{909E8E84-426E-40DD-AFC4-6F175D3DCCD1}">
              <a14:hiddenFill xmlns:a14="http://schemas.microsoft.com/office/drawing/2010/main">
                <a:solidFill>
                  <a:srgbClr val="FFFFFF"/>
                </a:solidFill>
              </a14:hiddenFill>
            </a:ext>
          </a:extLst>
        </p:spPr>
      </p:pic>
      <p:sp>
        <p:nvSpPr>
          <p:cNvPr id="768005" name="Rectangle 5"/>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006" name="Text Box 6"/>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sp>
        <p:nvSpPr>
          <p:cNvPr id="768009" name="AutoShape 9"/>
          <p:cNvSpPr>
            <a:spLocks noChangeArrowheads="1"/>
          </p:cNvSpPr>
          <p:nvPr/>
        </p:nvSpPr>
        <p:spPr bwMode="auto">
          <a:xfrm>
            <a:off x="277813" y="884238"/>
            <a:ext cx="1577975" cy="650875"/>
          </a:xfrm>
          <a:prstGeom prst="wedgeRectCallout">
            <a:avLst>
              <a:gd name="adj1" fmla="val 32898"/>
              <a:gd name="adj2" fmla="val 6561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b="1">
                <a:latin typeface="Comic Sans MS" panose="030F0702030302020204" pitchFamily="66" charset="0"/>
              </a:rPr>
              <a:t>Mezo</a:t>
            </a:r>
            <a:r>
              <a:rPr lang="cs-CZ" altLang="cs-CZ" b="1">
                <a:latin typeface="Comic Sans MS" panose="030F0702030302020204" pitchFamily="66" charset="0"/>
              </a:rPr>
              <a:t>nový oktet</a:t>
            </a:r>
            <a:r>
              <a:rPr lang="cs-CZ" altLang="cs-CZ">
                <a:latin typeface="Comic Sans MS" panose="030F0702030302020204" pitchFamily="66" charset="0"/>
              </a:rPr>
              <a:t> </a:t>
            </a:r>
          </a:p>
          <a:p>
            <a:r>
              <a:rPr lang="cs-CZ" altLang="cs-CZ">
                <a:latin typeface="Comic Sans MS" panose="030F0702030302020204" pitchFamily="66" charset="0"/>
              </a:rPr>
              <a:t>tvoří částice se </a:t>
            </a:r>
          </a:p>
          <a:p>
            <a:r>
              <a:rPr lang="cs-CZ" altLang="cs-CZ">
                <a:latin typeface="Comic Sans MS" panose="030F0702030302020204" pitchFamily="66" charset="0"/>
              </a:rPr>
              <a:t>spinem 0.</a:t>
            </a:r>
          </a:p>
        </p:txBody>
      </p:sp>
      <p:sp>
        <p:nvSpPr>
          <p:cNvPr id="768010" name="AutoShape 10"/>
          <p:cNvSpPr>
            <a:spLocks noChangeArrowheads="1"/>
          </p:cNvSpPr>
          <p:nvPr/>
        </p:nvSpPr>
        <p:spPr bwMode="auto">
          <a:xfrm>
            <a:off x="3602038" y="931863"/>
            <a:ext cx="1893887" cy="503237"/>
          </a:xfrm>
          <a:prstGeom prst="wedgeRectCallout">
            <a:avLst>
              <a:gd name="adj1" fmla="val 71708"/>
              <a:gd name="adj2" fmla="val 9132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b="1">
                <a:latin typeface="Comic Sans MS" panose="030F0702030302020204" pitchFamily="66" charset="0"/>
              </a:rPr>
              <a:t>Baryonový </a:t>
            </a:r>
            <a:r>
              <a:rPr lang="en-US" altLang="cs-CZ" b="1">
                <a:latin typeface="Comic Sans MS" panose="030F0702030302020204" pitchFamily="66" charset="0"/>
              </a:rPr>
              <a:t>dekuplet</a:t>
            </a:r>
            <a:r>
              <a:rPr lang="cs-CZ" altLang="cs-CZ">
                <a:latin typeface="Comic Sans MS" panose="030F0702030302020204" pitchFamily="66" charset="0"/>
              </a:rPr>
              <a:t>,</a:t>
            </a:r>
          </a:p>
          <a:p>
            <a:r>
              <a:rPr lang="cs-CZ" altLang="cs-CZ">
                <a:latin typeface="Comic Sans MS" panose="030F0702030302020204" pitchFamily="66" charset="0"/>
              </a:rPr>
              <a:t>spin 3/2.</a:t>
            </a:r>
          </a:p>
        </p:txBody>
      </p:sp>
      <p:sp>
        <p:nvSpPr>
          <p:cNvPr id="768014" name="AutoShape 14"/>
          <p:cNvSpPr>
            <a:spLocks noChangeArrowheads="1"/>
          </p:cNvSpPr>
          <p:nvPr/>
        </p:nvSpPr>
        <p:spPr bwMode="auto">
          <a:xfrm>
            <a:off x="6116638" y="4352925"/>
            <a:ext cx="2736850" cy="1168400"/>
          </a:xfrm>
          <a:prstGeom prst="wedgeRectCallout">
            <a:avLst>
              <a:gd name="adj1" fmla="val -12819"/>
              <a:gd name="adj2" fmla="val -8424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Tato částice s podivností 3 byla předpovězena a pak teprve objevena v roce 1964 </a:t>
            </a:r>
          </a:p>
          <a:p>
            <a:r>
              <a:rPr lang="cs-CZ" altLang="cs-CZ">
                <a:latin typeface="Comic Sans MS" panose="030F0702030302020204" pitchFamily="66" charset="0"/>
              </a:rPr>
              <a:t>v Brookhavenu, což znamenalo potvrzení kvarkového modelu</a:t>
            </a:r>
            <a:r>
              <a:rPr lang="cs-CZ" altLang="cs-CZ" b="1">
                <a:latin typeface="Comic Sans MS" panose="030F0702030302020204" pitchFamily="66" charset="0"/>
              </a:rPr>
              <a:t>.</a:t>
            </a:r>
            <a:endParaRPr lang="cs-CZ" altLang="cs-CZ">
              <a:latin typeface="Comic Sans MS" panose="030F0702030302020204" pitchFamily="66" charset="0"/>
            </a:endParaRPr>
          </a:p>
        </p:txBody>
      </p:sp>
      <p:graphicFrame>
        <p:nvGraphicFramePr>
          <p:cNvPr id="768015" name="Object 15"/>
          <p:cNvGraphicFramePr>
            <a:graphicFrameLocks noChangeAspect="1"/>
          </p:cNvGraphicFramePr>
          <p:nvPr/>
        </p:nvGraphicFramePr>
        <p:xfrm>
          <a:off x="7399338" y="3294063"/>
          <a:ext cx="1408112" cy="312737"/>
        </p:xfrm>
        <a:graphic>
          <a:graphicData uri="http://schemas.openxmlformats.org/presentationml/2006/ole">
            <mc:AlternateContent xmlns:mc="http://schemas.openxmlformats.org/markup-compatibility/2006">
              <mc:Choice xmlns:v="urn:schemas-microsoft-com:vml" Requires="v">
                <p:oleObj spid="_x0000_s768022" name="Rovnice" r:id="rId6" imgW="914400" imgH="203040" progId="Equation.3">
                  <p:embed/>
                </p:oleObj>
              </mc:Choice>
              <mc:Fallback>
                <p:oleObj name="Rovnice" r:id="rId6" imgW="914400" imgH="20304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9338" y="3294063"/>
                        <a:ext cx="1408112"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16" name="Text Box 16"/>
          <p:cNvSpPr txBox="1">
            <a:spLocks noChangeArrowheads="1"/>
          </p:cNvSpPr>
          <p:nvPr/>
        </p:nvSpPr>
        <p:spPr bwMode="auto">
          <a:xfrm>
            <a:off x="304800" y="4048125"/>
            <a:ext cx="5133975" cy="15970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Jak jsme již řekli. uspořádání do těchto společenství, resp. poskládání hadronů z kvarků, je popsatelné pomocí teorie grup - reprezentace grupy SU(3) nabízejí oktety a singlet. Právě proto je grupa SU(3) vhodná pro popis osmičlenných společenství částic. Předpovídá ale i další multiplety, např. baryonový dekuplet. Symetrie neplatí úplně přesně, mezi hmotnostmi v oktetech jsou malé rozdíly. </a:t>
            </a:r>
            <a:endParaRPr lang="de-DE" altLang="cs-CZ">
              <a:latin typeface="Comic Sans MS" panose="030F0702030302020204" pitchFamily="66" charset="0"/>
            </a:endParaRPr>
          </a:p>
        </p:txBody>
      </p:sp>
      <p:sp>
        <p:nvSpPr>
          <p:cNvPr id="768018" name="Text Box 18"/>
          <p:cNvSpPr txBox="1">
            <a:spLocks noChangeArrowheads="1"/>
          </p:cNvSpPr>
          <p:nvPr/>
        </p:nvSpPr>
        <p:spPr bwMode="auto">
          <a:xfrm>
            <a:off x="293688" y="5761038"/>
            <a:ext cx="7677150" cy="7461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Kvarkový model, tj. „skládačka“ hadronů s podtextem grupy symetrie SU(3) se postupně rozvinul do dynamické teorie silných interakcí – kvantové chromodynamiky, o které se ještě zmíníme dále.</a:t>
            </a:r>
            <a:endParaRPr lang="de-DE" altLang="cs-CZ">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číslo snímku 5"/>
          <p:cNvSpPr>
            <a:spLocks noGrp="1"/>
          </p:cNvSpPr>
          <p:nvPr>
            <p:ph type="sldNum" sz="quarter" idx="12"/>
          </p:nvPr>
        </p:nvSpPr>
        <p:spPr/>
        <p:txBody>
          <a:bodyPr/>
          <a:lstStyle/>
          <a:p>
            <a:fld id="{D58F9748-10D0-4692-A31B-637618E0F7CB}" type="slidenum">
              <a:rPr lang="cs-CZ" altLang="cs-CZ"/>
              <a:pPr/>
              <a:t>13</a:t>
            </a:fld>
            <a:endParaRPr lang="cs-CZ" altLang="cs-CZ"/>
          </a:p>
        </p:txBody>
      </p:sp>
      <p:sp>
        <p:nvSpPr>
          <p:cNvPr id="815107" name="Text Box 3"/>
          <p:cNvSpPr txBox="1">
            <a:spLocks noChangeArrowheads="1"/>
          </p:cNvSpPr>
          <p:nvPr/>
        </p:nvSpPr>
        <p:spPr bwMode="auto">
          <a:xfrm>
            <a:off x="282575" y="827088"/>
            <a:ext cx="8407400" cy="3403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indent="361950" defTabSz="1093788">
              <a:tabLst>
                <a:tab pos="5373688" algn="l"/>
              </a:tabLst>
              <a:defRPr>
                <a:solidFill>
                  <a:schemeClr val="tx1"/>
                </a:solidFill>
                <a:latin typeface="Arial" panose="020B0604020202020204" pitchFamily="34" charset="0"/>
              </a:defRPr>
            </a:lvl1pPr>
            <a:lvl2pPr marL="541338"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Na předcházejících stránkách jsme už napsali, že existují čtyři základní interakce, které jsou zprostředkovány výměnou částic, tzv. nosičů. Nijak moc jsme to nevysvětlili. Nevysvětlíme to ani teď, neboť standardní cesta </a:t>
            </a:r>
            <a:br>
              <a:rPr lang="cs-CZ" altLang="cs-CZ" sz="1800">
                <a:latin typeface="Comic Sans MS" panose="030F0702030302020204" pitchFamily="66" charset="0"/>
              </a:rPr>
            </a:br>
            <a:r>
              <a:rPr lang="cs-CZ" altLang="cs-CZ" sz="1800">
                <a:latin typeface="Comic Sans MS" panose="030F0702030302020204" pitchFamily="66" charset="0"/>
              </a:rPr>
              <a:t>k pořádnému pochopení těchto témat vede přes kvantovou mechaniku ke kvantové teorii pole a specifickým teoriím pro jednotlivé interakce. Zájemci, kteří tato témata studují, se do obrazu dostávají zpravidla ke konci vysoko-školského studia. Nic nám ale nebrání jednoduše okomentovat, o co jde a jak se obvykle postupuje.</a:t>
            </a:r>
          </a:p>
          <a:p>
            <a:r>
              <a:rPr lang="cs-CZ" altLang="cs-CZ" sz="1800">
                <a:latin typeface="Comic Sans MS" panose="030F0702030302020204" pitchFamily="66" charset="0"/>
              </a:rPr>
              <a:t>Interakce                      probíhá tak, že do interakční oblasti</a:t>
            </a:r>
            <a:r>
              <a:rPr lang="en-US" altLang="cs-CZ" sz="1800">
                <a:latin typeface="Comic Sans MS" panose="030F0702030302020204" pitchFamily="66" charset="0"/>
              </a:rPr>
              <a:t> </a:t>
            </a:r>
            <a:r>
              <a:rPr lang="cs-CZ" altLang="cs-CZ" sz="1800">
                <a:latin typeface="Comic Sans MS" panose="030F0702030302020204" pitchFamily="66" charset="0"/>
              </a:rPr>
              <a:t>vlétají částice a,b a vylétají z ní částice c, d. To, co se děje v interakční oblasti v rozměrech rádu 10</a:t>
            </a:r>
            <a:r>
              <a:rPr lang="cs-CZ" altLang="cs-CZ" sz="1800" baseline="30000">
                <a:latin typeface="Comic Sans MS" panose="030F0702030302020204" pitchFamily="66" charset="0"/>
              </a:rPr>
              <a:t>-15</a:t>
            </a:r>
            <a:r>
              <a:rPr lang="cs-CZ" altLang="cs-CZ" sz="1800">
                <a:latin typeface="Comic Sans MS" panose="030F0702030302020204" pitchFamily="66" charset="0"/>
              </a:rPr>
              <a:t> m, je našemu bezprostřednímu pozorování nedostupné a proto interakční oblast znázorníme černou skříňkou.</a:t>
            </a:r>
          </a:p>
        </p:txBody>
      </p:sp>
      <p:sp>
        <p:nvSpPr>
          <p:cNvPr id="815106" name="Text Box 2"/>
          <p:cNvSpPr txBox="1">
            <a:spLocks noChangeArrowheads="1"/>
          </p:cNvSpPr>
          <p:nvPr/>
        </p:nvSpPr>
        <p:spPr bwMode="auto">
          <a:xfrm>
            <a:off x="2886075" y="209550"/>
            <a:ext cx="336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a:t>
            </a:r>
          </a:p>
        </p:txBody>
      </p:sp>
      <p:sp>
        <p:nvSpPr>
          <p:cNvPr id="815108" name="AutoShape 4"/>
          <p:cNvSpPr>
            <a:spLocks noChangeArrowheads="1"/>
          </p:cNvSpPr>
          <p:nvPr/>
        </p:nvSpPr>
        <p:spPr bwMode="auto">
          <a:xfrm>
            <a:off x="419100" y="4497388"/>
            <a:ext cx="3122613" cy="931862"/>
          </a:xfrm>
          <a:prstGeom prst="wedgeRectCallout">
            <a:avLst>
              <a:gd name="adj1" fmla="val 44662"/>
              <a:gd name="adj2" fmla="val -26148"/>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Částice </a:t>
            </a:r>
            <a:r>
              <a:rPr lang="cs-CZ" altLang="cs-CZ" i="1">
                <a:latin typeface="Times New Roman" panose="02020603050405020304" pitchFamily="18" charset="0"/>
              </a:rPr>
              <a:t>a, b</a:t>
            </a:r>
            <a:r>
              <a:rPr lang="cs-CZ" altLang="cs-CZ">
                <a:latin typeface="Comic Sans MS" panose="030F0702030302020204" pitchFamily="66" charset="0"/>
              </a:rPr>
              <a:t> vstupující do interakce</a:t>
            </a:r>
          </a:p>
          <a:p>
            <a:r>
              <a:rPr lang="cs-CZ" altLang="cs-CZ">
                <a:latin typeface="Comic Sans MS" panose="030F0702030302020204" pitchFamily="66" charset="0"/>
              </a:rPr>
              <a:t>známe, museli jsme je například </a:t>
            </a:r>
          </a:p>
          <a:p>
            <a:r>
              <a:rPr lang="cs-CZ" altLang="cs-CZ">
                <a:latin typeface="Comic Sans MS" panose="030F0702030302020204" pitchFamily="66" charset="0"/>
              </a:rPr>
              <a:t>urychlit v urychlovači nebo </a:t>
            </a:r>
          </a:p>
          <a:p>
            <a:r>
              <a:rPr lang="cs-CZ" altLang="cs-CZ">
                <a:latin typeface="Comic Sans MS" panose="030F0702030302020204" pitchFamily="66" charset="0"/>
              </a:rPr>
              <a:t>připravit v podobě terče.</a:t>
            </a:r>
          </a:p>
        </p:txBody>
      </p:sp>
      <p:sp>
        <p:nvSpPr>
          <p:cNvPr id="815110" name="Line 6"/>
          <p:cNvSpPr>
            <a:spLocks noChangeShapeType="1"/>
          </p:cNvSpPr>
          <p:nvPr/>
        </p:nvSpPr>
        <p:spPr bwMode="auto">
          <a:xfrm>
            <a:off x="3700463" y="4422775"/>
            <a:ext cx="635000" cy="3143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15111" name="Line 7"/>
          <p:cNvSpPr>
            <a:spLocks noChangeShapeType="1"/>
          </p:cNvSpPr>
          <p:nvPr/>
        </p:nvSpPr>
        <p:spPr bwMode="auto">
          <a:xfrm flipV="1">
            <a:off x="3700463" y="5133975"/>
            <a:ext cx="623887" cy="28733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15112" name="Line 8"/>
          <p:cNvSpPr>
            <a:spLocks noChangeShapeType="1"/>
          </p:cNvSpPr>
          <p:nvPr/>
        </p:nvSpPr>
        <p:spPr bwMode="auto">
          <a:xfrm flipV="1">
            <a:off x="4865688" y="4424363"/>
            <a:ext cx="530225" cy="30003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15113" name="Line 9"/>
          <p:cNvSpPr>
            <a:spLocks noChangeShapeType="1"/>
          </p:cNvSpPr>
          <p:nvPr/>
        </p:nvSpPr>
        <p:spPr bwMode="auto">
          <a:xfrm>
            <a:off x="4852988" y="5145088"/>
            <a:ext cx="517525" cy="3238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15114" name="Rectangle 10"/>
          <p:cNvSpPr>
            <a:spLocks noChangeArrowheads="1"/>
          </p:cNvSpPr>
          <p:nvPr/>
        </p:nvSpPr>
        <p:spPr bwMode="auto">
          <a:xfrm>
            <a:off x="4324350" y="4689475"/>
            <a:ext cx="528638" cy="47625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15115" name="Text Box 11"/>
          <p:cNvSpPr txBox="1">
            <a:spLocks noChangeArrowheads="1"/>
          </p:cNvSpPr>
          <p:nvPr/>
        </p:nvSpPr>
        <p:spPr bwMode="auto">
          <a:xfrm>
            <a:off x="4359275" y="4591050"/>
            <a:ext cx="447675" cy="657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3600" b="1">
                <a:solidFill>
                  <a:schemeClr val="bg1"/>
                </a:solidFill>
                <a:latin typeface="Times New Roman" panose="02020603050405020304" pitchFamily="18" charset="0"/>
              </a:rPr>
              <a:t>?</a:t>
            </a:r>
            <a:endParaRPr lang="de-DE" altLang="cs-CZ" sz="3600" b="1">
              <a:solidFill>
                <a:schemeClr val="bg1"/>
              </a:solidFill>
              <a:latin typeface="Times New Roman" panose="02020603050405020304" pitchFamily="18" charset="0"/>
            </a:endParaRPr>
          </a:p>
        </p:txBody>
      </p:sp>
      <p:sp>
        <p:nvSpPr>
          <p:cNvPr id="815116" name="AutoShape 12"/>
          <p:cNvSpPr>
            <a:spLocks noChangeArrowheads="1"/>
          </p:cNvSpPr>
          <p:nvPr/>
        </p:nvSpPr>
        <p:spPr bwMode="auto">
          <a:xfrm>
            <a:off x="1271588" y="5835650"/>
            <a:ext cx="4718050" cy="688975"/>
          </a:xfrm>
          <a:prstGeom prst="wedgeRectCallout">
            <a:avLst>
              <a:gd name="adj1" fmla="val 21162"/>
              <a:gd name="adj2" fmla="val -134792"/>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Co se děje při vlastní srážce nemůžeme vidět, </a:t>
            </a:r>
          </a:p>
          <a:p>
            <a:r>
              <a:rPr lang="cs-CZ" altLang="cs-CZ">
                <a:latin typeface="Comic Sans MS" panose="030F0702030302020204" pitchFamily="66" charset="0"/>
              </a:rPr>
              <a:t>ale hledáme teorie, které nějak popíší a vysvětlí </a:t>
            </a:r>
          </a:p>
          <a:p>
            <a:r>
              <a:rPr lang="cs-CZ" altLang="cs-CZ">
                <a:latin typeface="Comic Sans MS" panose="030F0702030302020204" pitchFamily="66" charset="0"/>
              </a:rPr>
              <a:t>přechod od počátečního stavu (a,b) ke koncovému (c,d)</a:t>
            </a:r>
            <a:r>
              <a:rPr lang="en-US" altLang="cs-CZ">
                <a:latin typeface="Comic Sans MS" panose="030F0702030302020204" pitchFamily="66" charset="0"/>
              </a:rPr>
              <a:t>.</a:t>
            </a:r>
            <a:endParaRPr lang="cs-CZ" altLang="cs-CZ">
              <a:latin typeface="Comic Sans MS" panose="030F0702030302020204" pitchFamily="66" charset="0"/>
            </a:endParaRPr>
          </a:p>
        </p:txBody>
      </p:sp>
      <p:sp>
        <p:nvSpPr>
          <p:cNvPr id="815117" name="AutoShape 13"/>
          <p:cNvSpPr>
            <a:spLocks noChangeArrowheads="1"/>
          </p:cNvSpPr>
          <p:nvPr/>
        </p:nvSpPr>
        <p:spPr bwMode="auto">
          <a:xfrm>
            <a:off x="6051550" y="4560888"/>
            <a:ext cx="2470150" cy="801687"/>
          </a:xfrm>
          <a:prstGeom prst="wedgeRectCallout">
            <a:avLst>
              <a:gd name="adj1" fmla="val -81236"/>
              <a:gd name="adj2" fmla="val -2088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Vylétávající  částice</a:t>
            </a:r>
          </a:p>
          <a:p>
            <a:r>
              <a:rPr lang="cs-CZ" altLang="cs-CZ">
                <a:latin typeface="Comic Sans MS" panose="030F0702030302020204" pitchFamily="66" charset="0"/>
              </a:rPr>
              <a:t>„vidíme“ a měříme </a:t>
            </a:r>
          </a:p>
          <a:p>
            <a:r>
              <a:rPr lang="cs-CZ" altLang="cs-CZ">
                <a:latin typeface="Comic Sans MS" panose="030F0702030302020204" pitchFamily="66" charset="0"/>
              </a:rPr>
              <a:t>prostřednictvím detektorů. </a:t>
            </a:r>
          </a:p>
        </p:txBody>
      </p:sp>
      <p:graphicFrame>
        <p:nvGraphicFramePr>
          <p:cNvPr id="815119" name="Object 15"/>
          <p:cNvGraphicFramePr>
            <a:graphicFrameLocks noChangeAspect="1"/>
          </p:cNvGraphicFramePr>
          <p:nvPr/>
        </p:nvGraphicFramePr>
        <p:xfrm>
          <a:off x="1939925" y="3063875"/>
          <a:ext cx="1360488" cy="284163"/>
        </p:xfrm>
        <a:graphic>
          <a:graphicData uri="http://schemas.openxmlformats.org/presentationml/2006/ole">
            <mc:AlternateContent xmlns:mc="http://schemas.openxmlformats.org/markup-compatibility/2006">
              <mc:Choice xmlns:v="urn:schemas-microsoft-com:vml" Requires="v">
                <p:oleObj spid="_x0000_s815145" name="Rovnice" r:id="rId4" imgW="850680" imgH="177480" progId="Equation.3">
                  <p:embed/>
                </p:oleObj>
              </mc:Choice>
              <mc:Fallback>
                <p:oleObj name="Rovnice" r:id="rId4" imgW="850680" imgH="17748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925" y="3063875"/>
                        <a:ext cx="1360488"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5120" name="Object 16"/>
          <p:cNvGraphicFramePr>
            <a:graphicFrameLocks noChangeAspect="1"/>
          </p:cNvGraphicFramePr>
          <p:nvPr/>
        </p:nvGraphicFramePr>
        <p:xfrm>
          <a:off x="3800475" y="4279900"/>
          <a:ext cx="201613" cy="222250"/>
        </p:xfrm>
        <a:graphic>
          <a:graphicData uri="http://schemas.openxmlformats.org/presentationml/2006/ole">
            <mc:AlternateContent xmlns:mc="http://schemas.openxmlformats.org/markup-compatibility/2006">
              <mc:Choice xmlns:v="urn:schemas-microsoft-com:vml" Requires="v">
                <p:oleObj spid="_x0000_s815146" name="Rovnice" r:id="rId6" imgW="126720" imgH="139680" progId="Equation.3">
                  <p:embed/>
                </p:oleObj>
              </mc:Choice>
              <mc:Fallback>
                <p:oleObj name="Rovnice" r:id="rId6" imgW="126720" imgH="13968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0475" y="4279900"/>
                        <a:ext cx="201613"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5121" name="Object 17"/>
          <p:cNvGraphicFramePr>
            <a:graphicFrameLocks noChangeAspect="1"/>
          </p:cNvGraphicFramePr>
          <p:nvPr/>
        </p:nvGraphicFramePr>
        <p:xfrm>
          <a:off x="3836988" y="5319713"/>
          <a:ext cx="201612" cy="282575"/>
        </p:xfrm>
        <a:graphic>
          <a:graphicData uri="http://schemas.openxmlformats.org/presentationml/2006/ole">
            <mc:AlternateContent xmlns:mc="http://schemas.openxmlformats.org/markup-compatibility/2006">
              <mc:Choice xmlns:v="urn:schemas-microsoft-com:vml" Requires="v">
                <p:oleObj spid="_x0000_s815147" name="Rovnice" r:id="rId8" imgW="126720" imgH="177480" progId="Equation.3">
                  <p:embed/>
                </p:oleObj>
              </mc:Choice>
              <mc:Fallback>
                <p:oleObj name="Rovnice" r:id="rId8" imgW="126720" imgH="17748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6988" y="5319713"/>
                        <a:ext cx="20161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5122" name="Object 18"/>
          <p:cNvGraphicFramePr>
            <a:graphicFrameLocks noChangeAspect="1"/>
          </p:cNvGraphicFramePr>
          <p:nvPr/>
        </p:nvGraphicFramePr>
        <p:xfrm>
          <a:off x="5072063" y="4325938"/>
          <a:ext cx="180975" cy="222250"/>
        </p:xfrm>
        <a:graphic>
          <a:graphicData uri="http://schemas.openxmlformats.org/presentationml/2006/ole">
            <mc:AlternateContent xmlns:mc="http://schemas.openxmlformats.org/markup-compatibility/2006">
              <mc:Choice xmlns:v="urn:schemas-microsoft-com:vml" Requires="v">
                <p:oleObj spid="_x0000_s815148" name="Rovnice" r:id="rId10" imgW="114120" imgH="139680" progId="Equation.3">
                  <p:embed/>
                </p:oleObj>
              </mc:Choice>
              <mc:Fallback>
                <p:oleObj name="Rovnice" r:id="rId10" imgW="114120" imgH="139680" progId="Equation.3">
                  <p:embed/>
                  <p:pic>
                    <p:nvPicPr>
                      <p:cNvPr id="0" name="Object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72063" y="4325938"/>
                        <a:ext cx="180975"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5123" name="Object 19"/>
          <p:cNvGraphicFramePr>
            <a:graphicFrameLocks noChangeAspect="1"/>
          </p:cNvGraphicFramePr>
          <p:nvPr/>
        </p:nvGraphicFramePr>
        <p:xfrm>
          <a:off x="4338638" y="4792663"/>
          <a:ext cx="201612" cy="222250"/>
        </p:xfrm>
        <a:graphic>
          <a:graphicData uri="http://schemas.openxmlformats.org/presentationml/2006/ole">
            <mc:AlternateContent xmlns:mc="http://schemas.openxmlformats.org/markup-compatibility/2006">
              <mc:Choice xmlns:v="urn:schemas-microsoft-com:vml" Requires="v">
                <p:oleObj spid="_x0000_s815149" name="Rovnice" r:id="rId12" imgW="126720" imgH="139680" progId="Equation.3">
                  <p:embed/>
                </p:oleObj>
              </mc:Choice>
              <mc:Fallback>
                <p:oleObj name="Rovnice" r:id="rId12" imgW="126720" imgH="139680"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8638" y="4792663"/>
                        <a:ext cx="201612"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5124" name="Object 20"/>
          <p:cNvGraphicFramePr>
            <a:graphicFrameLocks noChangeAspect="1"/>
          </p:cNvGraphicFramePr>
          <p:nvPr/>
        </p:nvGraphicFramePr>
        <p:xfrm>
          <a:off x="4999038" y="5329238"/>
          <a:ext cx="220662" cy="284162"/>
        </p:xfrm>
        <a:graphic>
          <a:graphicData uri="http://schemas.openxmlformats.org/presentationml/2006/ole">
            <mc:AlternateContent xmlns:mc="http://schemas.openxmlformats.org/markup-compatibility/2006">
              <mc:Choice xmlns:v="urn:schemas-microsoft-com:vml" Requires="v">
                <p:oleObj spid="_x0000_s815150" name="Rovnice" r:id="rId13" imgW="139680" imgH="177480" progId="Equation.3">
                  <p:embed/>
                </p:oleObj>
              </mc:Choice>
              <mc:Fallback>
                <p:oleObj name="Rovnice" r:id="rId13" imgW="139680" imgH="17748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9038" y="5329238"/>
                        <a:ext cx="220662"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5"/>
          <p:cNvSpPr>
            <a:spLocks noGrp="1"/>
          </p:cNvSpPr>
          <p:nvPr>
            <p:ph type="sldNum" sz="quarter" idx="12"/>
          </p:nvPr>
        </p:nvSpPr>
        <p:spPr/>
        <p:txBody>
          <a:bodyPr/>
          <a:lstStyle/>
          <a:p>
            <a:fld id="{17EE9C97-E524-4C3C-A6C9-38FFA3DF8CDC}" type="slidenum">
              <a:rPr lang="cs-CZ" altLang="cs-CZ"/>
              <a:pPr/>
              <a:t>14</a:t>
            </a:fld>
            <a:endParaRPr lang="cs-CZ" altLang="cs-CZ"/>
          </a:p>
        </p:txBody>
      </p:sp>
      <p:sp>
        <p:nvSpPr>
          <p:cNvPr id="841730" name="Text Box 2"/>
          <p:cNvSpPr txBox="1">
            <a:spLocks noChangeArrowheads="1"/>
          </p:cNvSpPr>
          <p:nvPr/>
        </p:nvSpPr>
        <p:spPr bwMode="auto">
          <a:xfrm>
            <a:off x="282575" y="827088"/>
            <a:ext cx="8545513" cy="58753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Když pořádně nevíme, co se v interakční oblasti děje, můžeme (a musíme) se spokojit s předpovědí toho, co bude výsledkem, tj. jaké částice z interakce vyletí a jaké budou jejich hybnosti. V kvantovém světě to nebudou striktní výpovědi, ale pravděpodobnosti. S tím ale už dávno umíme pracovat, pro srov-návání předpovědí teorie a výsledků experimentu používáme účinné průřezy. </a:t>
            </a:r>
          </a:p>
          <a:p>
            <a:endParaRPr lang="cs-CZ" altLang="cs-CZ" sz="1800">
              <a:latin typeface="Comic Sans MS" panose="030F0702030302020204" pitchFamily="66" charset="0"/>
            </a:endParaRPr>
          </a:p>
          <a:p>
            <a:r>
              <a:rPr lang="cs-CZ" altLang="cs-CZ" sz="1800">
                <a:latin typeface="Comic Sans MS" panose="030F0702030302020204" pitchFamily="66" charset="0"/>
              </a:rPr>
              <a:t>Jakékoli výpočty v kvantové teorii pole jsou technicky velmi náročné. Ale i většina jiných vzrušujících lidských výtvorů dá spoustu práce. Například vytvo-řit realistickou sochu jistě není vůbec triviální. Sochař asi nejdřív uplácá cosi, co připomíná postavu a pak upřesňuje podobu, výraz, detaily. Řečeno fyzikální hantýrkou, postupuje </a:t>
            </a:r>
            <a:r>
              <a:rPr lang="cs-CZ" altLang="cs-CZ" sz="1800" b="1">
                <a:latin typeface="Comic Sans MS" panose="030F0702030302020204" pitchFamily="66" charset="0"/>
              </a:rPr>
              <a:t>poruchově</a:t>
            </a:r>
            <a:r>
              <a:rPr lang="cs-CZ" altLang="cs-CZ" sz="1800">
                <a:latin typeface="Comic Sans MS" panose="030F0702030302020204" pitchFamily="66" charset="0"/>
              </a:rPr>
              <a:t>. Nejdřív je tu </a:t>
            </a:r>
            <a:r>
              <a:rPr lang="cs-CZ" altLang="cs-CZ" sz="1800" b="1">
                <a:latin typeface="Comic Sans MS" panose="030F0702030302020204" pitchFamily="66" charset="0"/>
              </a:rPr>
              <a:t>první aproximace</a:t>
            </a:r>
            <a:r>
              <a:rPr lang="cs-CZ" altLang="cs-CZ" sz="1800">
                <a:latin typeface="Comic Sans MS" panose="030F0702030302020204" pitchFamily="66" charset="0"/>
              </a:rPr>
              <a:t>, hrubá představa. Pak </a:t>
            </a:r>
            <a:r>
              <a:rPr lang="cs-CZ" altLang="cs-CZ" sz="1800" b="1">
                <a:latin typeface="Comic Sans MS" panose="030F0702030302020204" pitchFamily="66" charset="0"/>
              </a:rPr>
              <a:t>první oprava</a:t>
            </a:r>
            <a:r>
              <a:rPr lang="cs-CZ" altLang="cs-CZ" sz="1800">
                <a:latin typeface="Comic Sans MS" panose="030F0702030302020204" pitchFamily="66" charset="0"/>
              </a:rPr>
              <a:t>, korekce, upřesnění (např. dáma, pán). Pak další a další korekce, opravy, </a:t>
            </a:r>
            <a:r>
              <a:rPr lang="cs-CZ" altLang="cs-CZ" sz="1800" b="1">
                <a:latin typeface="Comic Sans MS" panose="030F0702030302020204" pitchFamily="66" charset="0"/>
              </a:rPr>
              <a:t>„členy poruchové řady“</a:t>
            </a:r>
            <a:r>
              <a:rPr lang="cs-CZ" altLang="cs-CZ" sz="1800">
                <a:latin typeface="Comic Sans MS" panose="030F0702030302020204" pitchFamily="66" charset="0"/>
              </a:rPr>
              <a:t>. Snazší je situace, kdy několik málo oprav stačí k uspokojivému výsledku (</a:t>
            </a:r>
            <a:r>
              <a:rPr lang="cs-CZ" altLang="cs-CZ" sz="1800" b="1">
                <a:latin typeface="Comic Sans MS" panose="030F0702030302020204" pitchFamily="66" charset="0"/>
              </a:rPr>
              <a:t>„poruchová řada rychle konvergu-je“</a:t>
            </a:r>
            <a:r>
              <a:rPr lang="cs-CZ" altLang="cs-CZ" sz="1800">
                <a:latin typeface="Comic Sans MS" panose="030F0702030302020204" pitchFamily="66" charset="0"/>
              </a:rPr>
              <a:t>), může se ale také stát, že ani nekonečné opravy nedávají hotové dílo (</a:t>
            </a:r>
            <a:r>
              <a:rPr lang="cs-CZ" altLang="cs-CZ" sz="1800" b="1">
                <a:latin typeface="Comic Sans MS" panose="030F0702030302020204" pitchFamily="66" charset="0"/>
              </a:rPr>
              <a:t>„poruchová řada nekonverguje“</a:t>
            </a:r>
            <a:r>
              <a:rPr lang="cs-CZ" altLang="cs-CZ" sz="1800">
                <a:latin typeface="Comic Sans MS" panose="030F0702030302020204" pitchFamily="66" charset="0"/>
              </a:rPr>
              <a:t>). </a:t>
            </a:r>
          </a:p>
          <a:p>
            <a:endParaRPr lang="cs-CZ" altLang="cs-CZ" sz="1800">
              <a:latin typeface="Comic Sans MS" panose="030F0702030302020204" pitchFamily="66" charset="0"/>
            </a:endParaRPr>
          </a:p>
          <a:p>
            <a:r>
              <a:rPr lang="cs-CZ" altLang="cs-CZ" sz="1800">
                <a:latin typeface="Comic Sans MS" panose="030F0702030302020204" pitchFamily="66" charset="0"/>
              </a:rPr>
              <a:t>Výpočty v kvantové teorii pole dramaticky ovlivnil Richard Feynman, který navrhl grafickou řeč ke znázorňování jednotlivých členů poruchového rozvoje – </a:t>
            </a:r>
            <a:r>
              <a:rPr lang="cs-CZ" altLang="cs-CZ" sz="1800" b="1">
                <a:latin typeface="Comic Sans MS" panose="030F0702030302020204" pitchFamily="66" charset="0"/>
              </a:rPr>
              <a:t>Feynmanovy diagramy</a:t>
            </a:r>
            <a:r>
              <a:rPr lang="cs-CZ" altLang="cs-CZ" sz="1800">
                <a:latin typeface="Comic Sans MS" panose="030F0702030302020204" pitchFamily="66" charset="0"/>
              </a:rPr>
              <a:t>. Jednotlivé členy reprezentují příspěvky při výpočtu pravděpodobnosti interakce.</a:t>
            </a:r>
          </a:p>
        </p:txBody>
      </p:sp>
      <p:sp>
        <p:nvSpPr>
          <p:cNvPr id="841731" name="Text Box 3"/>
          <p:cNvSpPr txBox="1">
            <a:spLocks noChangeArrowheads="1"/>
          </p:cNvSpPr>
          <p:nvPr/>
        </p:nvSpPr>
        <p:spPr bwMode="auto">
          <a:xfrm>
            <a:off x="2886075" y="209550"/>
            <a:ext cx="336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41" name="Zástupný symbol pro číslo snímku 5"/>
          <p:cNvSpPr>
            <a:spLocks noGrp="1"/>
          </p:cNvSpPr>
          <p:nvPr>
            <p:ph type="sldNum" sz="quarter" idx="12"/>
          </p:nvPr>
        </p:nvSpPr>
        <p:spPr/>
        <p:txBody>
          <a:bodyPr/>
          <a:lstStyle/>
          <a:p>
            <a:fld id="{421B0B91-860E-40D7-8A19-237F69FCC4AE}" type="slidenum">
              <a:rPr lang="cs-CZ" altLang="cs-CZ"/>
              <a:pPr/>
              <a:t>15</a:t>
            </a:fld>
            <a:endParaRPr lang="cs-CZ" altLang="cs-CZ"/>
          </a:p>
        </p:txBody>
      </p:sp>
      <p:pic>
        <p:nvPicPr>
          <p:cNvPr id="934914" name="Picture 2"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450" y="1571625"/>
            <a:ext cx="3048000" cy="2097088"/>
          </a:xfrm>
          <a:prstGeom prst="rect">
            <a:avLst/>
          </a:prstGeom>
          <a:noFill/>
          <a:extLst>
            <a:ext uri="{909E8E84-426E-40DD-AFC4-6F175D3DCCD1}">
              <a14:hiddenFill xmlns:a14="http://schemas.microsoft.com/office/drawing/2010/main">
                <a:solidFill>
                  <a:srgbClr val="FFFFFF"/>
                </a:solidFill>
              </a14:hiddenFill>
            </a:ext>
          </a:extLst>
        </p:spPr>
      </p:pic>
      <p:sp>
        <p:nvSpPr>
          <p:cNvPr id="934915" name="Rectangle 3"/>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34916" name="Text Box 4"/>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sp>
        <p:nvSpPr>
          <p:cNvPr id="934917" name="Text Box 5"/>
          <p:cNvSpPr txBox="1">
            <a:spLocks noChangeArrowheads="1"/>
          </p:cNvSpPr>
          <p:nvPr/>
        </p:nvSpPr>
        <p:spPr bwMode="auto">
          <a:xfrm>
            <a:off x="290513" y="849313"/>
            <a:ext cx="84724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a:t>Jednoduchým příkladem </a:t>
            </a:r>
            <a:r>
              <a:rPr lang="cs-CZ" altLang="cs-CZ" b="1"/>
              <a:t>poruchové řady</a:t>
            </a:r>
            <a:r>
              <a:rPr lang="cs-CZ" altLang="cs-CZ"/>
              <a:t> je Taylorův rozvoj, kterým můžeme rozvinout například funkci sinus v okolí 0 do nekonečné řady:</a:t>
            </a:r>
          </a:p>
        </p:txBody>
      </p:sp>
      <p:graphicFrame>
        <p:nvGraphicFramePr>
          <p:cNvPr id="934918" name="Object 6"/>
          <p:cNvGraphicFramePr>
            <a:graphicFrameLocks noChangeAspect="1"/>
          </p:cNvGraphicFramePr>
          <p:nvPr/>
        </p:nvGraphicFramePr>
        <p:xfrm>
          <a:off x="1085850" y="1381125"/>
          <a:ext cx="3268663" cy="587375"/>
        </p:xfrm>
        <a:graphic>
          <a:graphicData uri="http://schemas.openxmlformats.org/presentationml/2006/ole">
            <mc:AlternateContent xmlns:mc="http://schemas.openxmlformats.org/markup-compatibility/2006">
              <mc:Choice xmlns:v="urn:schemas-microsoft-com:vml" Requires="v">
                <p:oleObj spid="_x0000_s934984" name="Rovnice" r:id="rId5" imgW="2336760" imgH="419040" progId="Equation.3">
                  <p:embed/>
                </p:oleObj>
              </mc:Choice>
              <mc:Fallback>
                <p:oleObj name="Rovnice" r:id="rId5" imgW="2336760" imgH="419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850" y="1381125"/>
                        <a:ext cx="326866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4919" name="AutoShape 7"/>
          <p:cNvSpPr>
            <a:spLocks noChangeArrowheads="1"/>
          </p:cNvSpPr>
          <p:nvPr/>
        </p:nvSpPr>
        <p:spPr bwMode="auto">
          <a:xfrm>
            <a:off x="827088" y="2135188"/>
            <a:ext cx="1120775" cy="260350"/>
          </a:xfrm>
          <a:prstGeom prst="wedgeRectCallout">
            <a:avLst>
              <a:gd name="adj1" fmla="val 32009"/>
              <a:gd name="adj2" fmla="val -173782"/>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1. přiblížení</a:t>
            </a:r>
            <a:endParaRPr lang="cs-CZ" altLang="cs-CZ">
              <a:latin typeface="Symbol" panose="05050102010706020507" pitchFamily="18" charset="2"/>
            </a:endParaRPr>
          </a:p>
        </p:txBody>
      </p:sp>
      <p:sp>
        <p:nvSpPr>
          <p:cNvPr id="934920" name="AutoShape 8"/>
          <p:cNvSpPr>
            <a:spLocks noChangeArrowheads="1"/>
          </p:cNvSpPr>
          <p:nvPr/>
        </p:nvSpPr>
        <p:spPr bwMode="auto">
          <a:xfrm>
            <a:off x="2146300" y="2151063"/>
            <a:ext cx="915988" cy="242887"/>
          </a:xfrm>
          <a:prstGeom prst="wedgeRectCallout">
            <a:avLst>
              <a:gd name="adj1" fmla="val -48093"/>
              <a:gd name="adj2" fmla="val -126472"/>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1. oprava</a:t>
            </a:r>
            <a:endParaRPr lang="cs-CZ" altLang="cs-CZ">
              <a:latin typeface="Symbol" panose="05050102010706020507" pitchFamily="18" charset="2"/>
            </a:endParaRPr>
          </a:p>
        </p:txBody>
      </p:sp>
      <p:sp>
        <p:nvSpPr>
          <p:cNvPr id="934921" name="Text Box 9"/>
          <p:cNvSpPr txBox="1">
            <a:spLocks noChangeArrowheads="1"/>
          </p:cNvSpPr>
          <p:nvPr/>
        </p:nvSpPr>
        <p:spPr bwMode="auto">
          <a:xfrm>
            <a:off x="3228975" y="1836738"/>
            <a:ext cx="493713" cy="5953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3200" b="1">
                <a:latin typeface="Comic Sans MS" panose="030F0702030302020204" pitchFamily="66" charset="0"/>
              </a:rPr>
              <a:t>…</a:t>
            </a:r>
            <a:endParaRPr lang="de-DE" altLang="cs-CZ" sz="3200" b="1">
              <a:latin typeface="Comic Sans MS" panose="030F0702030302020204" pitchFamily="66" charset="0"/>
            </a:endParaRPr>
          </a:p>
        </p:txBody>
      </p:sp>
      <p:graphicFrame>
        <p:nvGraphicFramePr>
          <p:cNvPr id="934922" name="Object 10"/>
          <p:cNvGraphicFramePr>
            <a:graphicFrameLocks noChangeAspect="1"/>
          </p:cNvGraphicFramePr>
          <p:nvPr/>
        </p:nvGraphicFramePr>
        <p:xfrm>
          <a:off x="800100" y="2986088"/>
          <a:ext cx="2511425" cy="442912"/>
        </p:xfrm>
        <a:graphic>
          <a:graphicData uri="http://schemas.openxmlformats.org/presentationml/2006/ole">
            <mc:AlternateContent xmlns:mc="http://schemas.openxmlformats.org/markup-compatibility/2006">
              <mc:Choice xmlns:v="urn:schemas-microsoft-com:vml" Requires="v">
                <p:oleObj spid="_x0000_s934985" name="Rovnice" r:id="rId7" imgW="2082600" imgH="368280" progId="Equation.3">
                  <p:embed/>
                </p:oleObj>
              </mc:Choice>
              <mc:Fallback>
                <p:oleObj name="Rovnice" r:id="rId7" imgW="2082600" imgH="36828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 y="2986088"/>
                        <a:ext cx="2511425"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4923" name="Text Box 11"/>
          <p:cNvSpPr txBox="1">
            <a:spLocks noChangeArrowheads="1"/>
          </p:cNvSpPr>
          <p:nvPr/>
        </p:nvSpPr>
        <p:spPr bwMode="auto">
          <a:xfrm>
            <a:off x="311150" y="4467225"/>
            <a:ext cx="8640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a:t>Podobně můžeme napsat několik dalších rozvojů:</a:t>
            </a:r>
            <a:endParaRPr lang="en-US" altLang="cs-CZ"/>
          </a:p>
        </p:txBody>
      </p:sp>
      <p:sp>
        <p:nvSpPr>
          <p:cNvPr id="934925" name="Text Box 13"/>
          <p:cNvSpPr txBox="1">
            <a:spLocks noChangeArrowheads="1"/>
          </p:cNvSpPr>
          <p:nvPr/>
        </p:nvSpPr>
        <p:spPr bwMode="auto">
          <a:xfrm>
            <a:off x="309563" y="2486025"/>
            <a:ext cx="4092575" cy="533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Pro představu si dosaďme za x 60</a:t>
            </a:r>
            <a:r>
              <a:rPr lang="de-DE" altLang="cs-CZ">
                <a:latin typeface="Comic Sans MS" panose="030F0702030302020204" pitchFamily="66" charset="0"/>
              </a:rPr>
              <a:t>°</a:t>
            </a:r>
            <a:r>
              <a:rPr lang="en-US" altLang="cs-CZ">
                <a:latin typeface="Comic Sans MS" panose="030F0702030302020204" pitchFamily="66" charset="0"/>
              </a:rPr>
              <a:t> </a:t>
            </a:r>
            <a:r>
              <a:rPr lang="cs-CZ" altLang="cs-CZ">
                <a:latin typeface="Comic Sans MS" panose="030F0702030302020204" pitchFamily="66" charset="0"/>
              </a:rPr>
              <a:t>do prvních pěti členů rozvoje:</a:t>
            </a:r>
          </a:p>
        </p:txBody>
      </p:sp>
      <p:graphicFrame>
        <p:nvGraphicFramePr>
          <p:cNvPr id="934926" name="Object 14"/>
          <p:cNvGraphicFramePr>
            <a:graphicFrameLocks noChangeAspect="1"/>
          </p:cNvGraphicFramePr>
          <p:nvPr/>
        </p:nvGraphicFramePr>
        <p:xfrm>
          <a:off x="7920038" y="1208088"/>
          <a:ext cx="781050" cy="249237"/>
        </p:xfrm>
        <a:graphic>
          <a:graphicData uri="http://schemas.openxmlformats.org/presentationml/2006/ole">
            <mc:AlternateContent xmlns:mc="http://schemas.openxmlformats.org/markup-compatibility/2006">
              <mc:Choice xmlns:v="urn:schemas-microsoft-com:vml" Requires="v">
                <p:oleObj spid="_x0000_s934986" name="Rovnice" r:id="rId9" imgW="558720" imgH="177480" progId="Equation.3">
                  <p:embed/>
                </p:oleObj>
              </mc:Choice>
              <mc:Fallback>
                <p:oleObj name="Rovnice" r:id="rId9" imgW="558720" imgH="17748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0038" y="1208088"/>
                        <a:ext cx="781050"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927" name="Object 15"/>
          <p:cNvGraphicFramePr>
            <a:graphicFrameLocks noChangeAspect="1"/>
          </p:cNvGraphicFramePr>
          <p:nvPr/>
        </p:nvGraphicFramePr>
        <p:xfrm>
          <a:off x="2055813" y="6284913"/>
          <a:ext cx="5113337" cy="471487"/>
        </p:xfrm>
        <a:graphic>
          <a:graphicData uri="http://schemas.openxmlformats.org/presentationml/2006/ole">
            <mc:AlternateContent xmlns:mc="http://schemas.openxmlformats.org/markup-compatibility/2006">
              <mc:Choice xmlns:v="urn:schemas-microsoft-com:vml" Requires="v">
                <p:oleObj spid="_x0000_s934987" name="Rovnice" r:id="rId11" imgW="4267080" imgH="393480" progId="Equation.3">
                  <p:embed/>
                </p:oleObj>
              </mc:Choice>
              <mc:Fallback>
                <p:oleObj name="Rovnice" r:id="rId11" imgW="4267080" imgH="393480"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5813" y="6284913"/>
                        <a:ext cx="5113337"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928" name="Object 16"/>
          <p:cNvGraphicFramePr>
            <a:graphicFrameLocks noChangeAspect="1"/>
          </p:cNvGraphicFramePr>
          <p:nvPr/>
        </p:nvGraphicFramePr>
        <p:xfrm>
          <a:off x="393700" y="4737100"/>
          <a:ext cx="2416175" cy="604838"/>
        </p:xfrm>
        <a:graphic>
          <a:graphicData uri="http://schemas.openxmlformats.org/presentationml/2006/ole">
            <mc:AlternateContent xmlns:mc="http://schemas.openxmlformats.org/markup-compatibility/2006">
              <mc:Choice xmlns:v="urn:schemas-microsoft-com:vml" Requires="v">
                <p:oleObj spid="_x0000_s934988" name="Rovnice" r:id="rId13" imgW="1726920" imgH="431640" progId="Equation.3">
                  <p:embed/>
                </p:oleObj>
              </mc:Choice>
              <mc:Fallback>
                <p:oleObj name="Rovnice" r:id="rId13" imgW="1726920" imgH="431640" progId="Equation.3">
                  <p:embed/>
                  <p:pic>
                    <p:nvPicPr>
                      <p:cNvPr id="0" name="Object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3700" y="4737100"/>
                        <a:ext cx="2416175"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929" name="Object 17"/>
          <p:cNvGraphicFramePr>
            <a:graphicFrameLocks noChangeAspect="1"/>
          </p:cNvGraphicFramePr>
          <p:nvPr/>
        </p:nvGraphicFramePr>
        <p:xfrm>
          <a:off x="3106738" y="4741863"/>
          <a:ext cx="2097087" cy="604837"/>
        </p:xfrm>
        <a:graphic>
          <a:graphicData uri="http://schemas.openxmlformats.org/presentationml/2006/ole">
            <mc:AlternateContent xmlns:mc="http://schemas.openxmlformats.org/markup-compatibility/2006">
              <mc:Choice xmlns:v="urn:schemas-microsoft-com:vml" Requires="v">
                <p:oleObj spid="_x0000_s934989" name="Rovnice" r:id="rId15" imgW="1498320" imgH="431640" progId="Equation.3">
                  <p:embed/>
                </p:oleObj>
              </mc:Choice>
              <mc:Fallback>
                <p:oleObj name="Rovnice" r:id="rId15" imgW="1498320" imgH="431640" progId="Equation.3">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06738" y="4741863"/>
                        <a:ext cx="2097087"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930" name="Object 18"/>
          <p:cNvGraphicFramePr>
            <a:graphicFrameLocks noChangeAspect="1"/>
          </p:cNvGraphicFramePr>
          <p:nvPr/>
        </p:nvGraphicFramePr>
        <p:xfrm>
          <a:off x="5748338" y="4743450"/>
          <a:ext cx="2755900" cy="604838"/>
        </p:xfrm>
        <a:graphic>
          <a:graphicData uri="http://schemas.openxmlformats.org/presentationml/2006/ole">
            <mc:AlternateContent xmlns:mc="http://schemas.openxmlformats.org/markup-compatibility/2006">
              <mc:Choice xmlns:v="urn:schemas-microsoft-com:vml" Requires="v">
                <p:oleObj spid="_x0000_s934990" name="Rovnice" r:id="rId17" imgW="1968480" imgH="431640" progId="Equation.3">
                  <p:embed/>
                </p:oleObj>
              </mc:Choice>
              <mc:Fallback>
                <p:oleObj name="Rovnice" r:id="rId17" imgW="1968480" imgH="431640" progId="Equation.3">
                  <p:embed/>
                  <p:pic>
                    <p:nvPicPr>
                      <p:cNvPr id="0" name="Object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8338" y="4743450"/>
                        <a:ext cx="2755900"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4931" name="Object 19"/>
          <p:cNvGraphicFramePr>
            <a:graphicFrameLocks noChangeAspect="1"/>
          </p:cNvGraphicFramePr>
          <p:nvPr/>
        </p:nvGraphicFramePr>
        <p:xfrm>
          <a:off x="5859463" y="5313363"/>
          <a:ext cx="2916237" cy="587375"/>
        </p:xfrm>
        <a:graphic>
          <a:graphicData uri="http://schemas.openxmlformats.org/presentationml/2006/ole">
            <mc:AlternateContent xmlns:mc="http://schemas.openxmlformats.org/markup-compatibility/2006">
              <mc:Choice xmlns:v="urn:schemas-microsoft-com:vml" Requires="v">
                <p:oleObj spid="_x0000_s934991" name="Rovnice" r:id="rId19" imgW="2082600" imgH="419040" progId="Equation.3">
                  <p:embed/>
                </p:oleObj>
              </mc:Choice>
              <mc:Fallback>
                <p:oleObj name="Rovnice" r:id="rId19" imgW="2082600" imgH="419040" progId="Equation.3">
                  <p:embed/>
                  <p:pic>
                    <p:nvPicPr>
                      <p:cNvPr id="0" name="Object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59463" y="5313363"/>
                        <a:ext cx="2916237"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4932" name="Rectangle 20"/>
          <p:cNvSpPr>
            <a:spLocks noChangeArrowheads="1"/>
          </p:cNvSpPr>
          <p:nvPr/>
        </p:nvSpPr>
        <p:spPr bwMode="auto">
          <a:xfrm>
            <a:off x="292100" y="5919788"/>
            <a:ext cx="5919788"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Odvážní a poučení si spočítají rozvoj pro libovolnou funkci</a:t>
            </a:r>
            <a:r>
              <a:rPr lang="en-US" altLang="cs-CZ">
                <a:latin typeface="Comic Sans MS" panose="030F0702030302020204" pitchFamily="66" charset="0"/>
              </a:rPr>
              <a:t> </a:t>
            </a:r>
            <a:r>
              <a:rPr lang="cs-CZ" altLang="cs-CZ">
                <a:latin typeface="Comic Sans MS" panose="030F0702030302020204" pitchFamily="66" charset="0"/>
              </a:rPr>
              <a:t>v bodě x</a:t>
            </a:r>
            <a:r>
              <a:rPr lang="cs-CZ" altLang="cs-CZ" baseline="-25000">
                <a:latin typeface="Comic Sans MS" panose="030F0702030302020204" pitchFamily="66" charset="0"/>
              </a:rPr>
              <a:t>0</a:t>
            </a:r>
            <a:r>
              <a:rPr lang="cs-CZ" altLang="cs-CZ">
                <a:latin typeface="Comic Sans MS" panose="030F0702030302020204" pitchFamily="66" charset="0"/>
              </a:rPr>
              <a:t>: </a:t>
            </a:r>
          </a:p>
        </p:txBody>
      </p:sp>
      <p:graphicFrame>
        <p:nvGraphicFramePr>
          <p:cNvPr id="934933" name="Object 21"/>
          <p:cNvGraphicFramePr>
            <a:graphicFrameLocks noChangeAspect="1"/>
          </p:cNvGraphicFramePr>
          <p:nvPr/>
        </p:nvGraphicFramePr>
        <p:xfrm>
          <a:off x="366713" y="5340350"/>
          <a:ext cx="2613025" cy="587375"/>
        </p:xfrm>
        <a:graphic>
          <a:graphicData uri="http://schemas.openxmlformats.org/presentationml/2006/ole">
            <mc:AlternateContent xmlns:mc="http://schemas.openxmlformats.org/markup-compatibility/2006">
              <mc:Choice xmlns:v="urn:schemas-microsoft-com:vml" Requires="v">
                <p:oleObj spid="_x0000_s934992" name="Rovnice" r:id="rId21" imgW="1866600" imgH="419040" progId="Equation.3">
                  <p:embed/>
                </p:oleObj>
              </mc:Choice>
              <mc:Fallback>
                <p:oleObj name="Rovnice" r:id="rId21" imgW="1866600" imgH="419040" progId="Equation.3">
                  <p:embed/>
                  <p:pic>
                    <p:nvPicPr>
                      <p:cNvPr id="0" name="Object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6713" y="5340350"/>
                        <a:ext cx="261302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4934" name="AutoShape 22"/>
          <p:cNvSpPr>
            <a:spLocks noChangeArrowheads="1"/>
          </p:cNvSpPr>
          <p:nvPr/>
        </p:nvSpPr>
        <p:spPr bwMode="auto">
          <a:xfrm>
            <a:off x="419100" y="3805238"/>
            <a:ext cx="1677988" cy="482600"/>
          </a:xfrm>
          <a:prstGeom prst="wedgeRectCallout">
            <a:avLst>
              <a:gd name="adj1" fmla="val 59745"/>
              <a:gd name="adj2" fmla="val 29606"/>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marL="342900" indent="-342900" defTabSz="1093788">
              <a:tabLst>
                <a:tab pos="5373688" algn="l"/>
              </a:tabLst>
              <a:defRPr>
                <a:solidFill>
                  <a:schemeClr val="tx1"/>
                </a:solidFill>
                <a:latin typeface="Arial" panose="020B0604020202020204" pitchFamily="34" charset="0"/>
              </a:defRPr>
            </a:lvl1pPr>
            <a:lvl2pPr marL="890588" indent="-342900" defTabSz="1093788">
              <a:tabLst>
                <a:tab pos="5373688" algn="l"/>
              </a:tabLst>
              <a:defRPr>
                <a:solidFill>
                  <a:schemeClr val="tx1"/>
                </a:solidFill>
                <a:latin typeface="Arial" panose="020B0604020202020204" pitchFamily="34" charset="0"/>
              </a:defRPr>
            </a:lvl2pPr>
            <a:lvl3pPr marL="1436688" indent="-342900" defTabSz="1093788">
              <a:tabLst>
                <a:tab pos="5373688" algn="l"/>
              </a:tabLst>
              <a:defRPr>
                <a:solidFill>
                  <a:schemeClr val="tx1"/>
                </a:solidFill>
                <a:latin typeface="Arial" panose="020B0604020202020204" pitchFamily="34" charset="0"/>
              </a:defRPr>
            </a:lvl3pPr>
            <a:lvl4pPr marL="1984375" indent="-342900" defTabSz="1093788">
              <a:tabLst>
                <a:tab pos="5373688" algn="l"/>
              </a:tabLst>
              <a:defRPr>
                <a:solidFill>
                  <a:schemeClr val="tx1"/>
                </a:solidFill>
                <a:latin typeface="Arial" panose="020B0604020202020204" pitchFamily="34" charset="0"/>
              </a:defRPr>
            </a:lvl4pPr>
            <a:lvl5pPr marL="2530475" indent="-342900" defTabSz="1093788">
              <a:tabLst>
                <a:tab pos="5373688" algn="l"/>
              </a:tabLst>
              <a:defRPr>
                <a:solidFill>
                  <a:schemeClr val="tx1"/>
                </a:solidFill>
                <a:latin typeface="Arial" panose="020B0604020202020204" pitchFamily="34" charset="0"/>
              </a:defRPr>
            </a:lvl5pPr>
            <a:lvl6pPr marL="2987675" indent="-342900" defTabSz="1093788" fontAlgn="base">
              <a:spcBef>
                <a:spcPct val="0"/>
              </a:spcBef>
              <a:spcAft>
                <a:spcPct val="0"/>
              </a:spcAft>
              <a:tabLst>
                <a:tab pos="5373688" algn="l"/>
              </a:tabLst>
              <a:defRPr>
                <a:solidFill>
                  <a:schemeClr val="tx1"/>
                </a:solidFill>
                <a:latin typeface="Arial" panose="020B0604020202020204" pitchFamily="34" charset="0"/>
              </a:defRPr>
            </a:lvl6pPr>
            <a:lvl7pPr marL="3444875" indent="-342900" defTabSz="1093788" fontAlgn="base">
              <a:spcBef>
                <a:spcPct val="0"/>
              </a:spcBef>
              <a:spcAft>
                <a:spcPct val="0"/>
              </a:spcAft>
              <a:tabLst>
                <a:tab pos="5373688" algn="l"/>
              </a:tabLst>
              <a:defRPr>
                <a:solidFill>
                  <a:schemeClr val="tx1"/>
                </a:solidFill>
                <a:latin typeface="Arial" panose="020B0604020202020204" pitchFamily="34" charset="0"/>
              </a:defRPr>
            </a:lvl7pPr>
            <a:lvl8pPr marL="3902075" indent="-342900" defTabSz="1093788" fontAlgn="base">
              <a:spcBef>
                <a:spcPct val="0"/>
              </a:spcBef>
              <a:spcAft>
                <a:spcPct val="0"/>
              </a:spcAft>
              <a:tabLst>
                <a:tab pos="5373688" algn="l"/>
              </a:tabLst>
              <a:defRPr>
                <a:solidFill>
                  <a:schemeClr val="tx1"/>
                </a:solidFill>
                <a:latin typeface="Arial" panose="020B0604020202020204" pitchFamily="34" charset="0"/>
              </a:defRPr>
            </a:lvl8pPr>
            <a:lvl9pPr marL="4359275" indent="-342900"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5. přiblížení máme </a:t>
            </a:r>
          </a:p>
          <a:p>
            <a:r>
              <a:rPr lang="cs-CZ" altLang="cs-CZ">
                <a:latin typeface="Comic Sans MS" panose="030F0702030302020204" pitchFamily="66" charset="0"/>
              </a:rPr>
              <a:t>s přesností 10</a:t>
            </a:r>
            <a:r>
              <a:rPr lang="cs-CZ" altLang="cs-CZ" baseline="30000">
                <a:latin typeface="Comic Sans MS" panose="030F0702030302020204" pitchFamily="66" charset="0"/>
              </a:rPr>
              <a:t>-6</a:t>
            </a:r>
            <a:r>
              <a:rPr lang="cs-CZ" altLang="cs-CZ">
                <a:latin typeface="Comic Sans MS" panose="030F0702030302020204" pitchFamily="66" charset="0"/>
              </a:rPr>
              <a:t>. </a:t>
            </a:r>
            <a:endParaRPr lang="cs-CZ" altLang="cs-CZ">
              <a:latin typeface="Symbol" panose="05050102010706020507" pitchFamily="18" charset="2"/>
            </a:endParaRPr>
          </a:p>
        </p:txBody>
      </p:sp>
      <p:sp>
        <p:nvSpPr>
          <p:cNvPr id="934935" name="AutoShape 23"/>
          <p:cNvSpPr>
            <a:spLocks noChangeArrowheads="1"/>
          </p:cNvSpPr>
          <p:nvPr/>
        </p:nvSpPr>
        <p:spPr bwMode="auto">
          <a:xfrm>
            <a:off x="3490913" y="3360738"/>
            <a:ext cx="1423987" cy="735012"/>
          </a:xfrm>
          <a:prstGeom prst="wedgeRectCallout">
            <a:avLst>
              <a:gd name="adj1" fmla="val -62931"/>
              <a:gd name="adj2" fmla="val -1997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marL="342900" indent="-342900" defTabSz="1093788">
              <a:tabLst>
                <a:tab pos="5373688" algn="l"/>
              </a:tabLst>
              <a:defRPr>
                <a:solidFill>
                  <a:schemeClr val="tx1"/>
                </a:solidFill>
                <a:latin typeface="Arial" panose="020B0604020202020204" pitchFamily="34" charset="0"/>
              </a:defRPr>
            </a:lvl1pPr>
            <a:lvl2pPr marL="890588" indent="-342900" defTabSz="1093788">
              <a:tabLst>
                <a:tab pos="5373688" algn="l"/>
              </a:tabLst>
              <a:defRPr>
                <a:solidFill>
                  <a:schemeClr val="tx1"/>
                </a:solidFill>
                <a:latin typeface="Arial" panose="020B0604020202020204" pitchFamily="34" charset="0"/>
              </a:defRPr>
            </a:lvl2pPr>
            <a:lvl3pPr marL="1436688" indent="-342900" defTabSz="1093788">
              <a:tabLst>
                <a:tab pos="5373688" algn="l"/>
              </a:tabLst>
              <a:defRPr>
                <a:solidFill>
                  <a:schemeClr val="tx1"/>
                </a:solidFill>
                <a:latin typeface="Arial" panose="020B0604020202020204" pitchFamily="34" charset="0"/>
              </a:defRPr>
            </a:lvl3pPr>
            <a:lvl4pPr marL="1984375" indent="-342900" defTabSz="1093788">
              <a:tabLst>
                <a:tab pos="5373688" algn="l"/>
              </a:tabLst>
              <a:defRPr>
                <a:solidFill>
                  <a:schemeClr val="tx1"/>
                </a:solidFill>
                <a:latin typeface="Arial" panose="020B0604020202020204" pitchFamily="34" charset="0"/>
              </a:defRPr>
            </a:lvl4pPr>
            <a:lvl5pPr marL="2530475" indent="-342900" defTabSz="1093788">
              <a:tabLst>
                <a:tab pos="5373688" algn="l"/>
              </a:tabLst>
              <a:defRPr>
                <a:solidFill>
                  <a:schemeClr val="tx1"/>
                </a:solidFill>
                <a:latin typeface="Arial" panose="020B0604020202020204" pitchFamily="34" charset="0"/>
              </a:defRPr>
            </a:lvl5pPr>
            <a:lvl6pPr marL="2987675" indent="-342900" defTabSz="1093788" fontAlgn="base">
              <a:spcBef>
                <a:spcPct val="0"/>
              </a:spcBef>
              <a:spcAft>
                <a:spcPct val="0"/>
              </a:spcAft>
              <a:tabLst>
                <a:tab pos="5373688" algn="l"/>
              </a:tabLst>
              <a:defRPr>
                <a:solidFill>
                  <a:schemeClr val="tx1"/>
                </a:solidFill>
                <a:latin typeface="Arial" panose="020B0604020202020204" pitchFamily="34" charset="0"/>
              </a:defRPr>
            </a:lvl6pPr>
            <a:lvl7pPr marL="3444875" indent="-342900" defTabSz="1093788" fontAlgn="base">
              <a:spcBef>
                <a:spcPct val="0"/>
              </a:spcBef>
              <a:spcAft>
                <a:spcPct val="0"/>
              </a:spcAft>
              <a:tabLst>
                <a:tab pos="5373688" algn="l"/>
              </a:tabLst>
              <a:defRPr>
                <a:solidFill>
                  <a:schemeClr val="tx1"/>
                </a:solidFill>
                <a:latin typeface="Arial" panose="020B0604020202020204" pitchFamily="34" charset="0"/>
              </a:defRPr>
            </a:lvl7pPr>
            <a:lvl8pPr marL="3902075" indent="-342900" defTabSz="1093788" fontAlgn="base">
              <a:spcBef>
                <a:spcPct val="0"/>
              </a:spcBef>
              <a:spcAft>
                <a:spcPct val="0"/>
              </a:spcAft>
              <a:tabLst>
                <a:tab pos="5373688" algn="l"/>
              </a:tabLst>
              <a:defRPr>
                <a:solidFill>
                  <a:schemeClr val="tx1"/>
                </a:solidFill>
                <a:latin typeface="Arial" panose="020B0604020202020204" pitchFamily="34" charset="0"/>
              </a:defRPr>
            </a:lvl8pPr>
            <a:lvl9pPr marL="4359275" indent="-342900"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3. přiblížení je </a:t>
            </a:r>
          </a:p>
          <a:p>
            <a:r>
              <a:rPr lang="cs-CZ" altLang="cs-CZ">
                <a:latin typeface="Comic Sans MS" panose="030F0702030302020204" pitchFamily="66" charset="0"/>
              </a:rPr>
              <a:t>už velmi dobré </a:t>
            </a:r>
          </a:p>
          <a:p>
            <a:r>
              <a:rPr lang="cs-CZ" altLang="cs-CZ">
                <a:latin typeface="Comic Sans MS" panose="030F0702030302020204" pitchFamily="66" charset="0"/>
              </a:rPr>
              <a:t>s přesností 1</a:t>
            </a:r>
            <a:r>
              <a:rPr lang="de-DE" altLang="cs-CZ">
                <a:latin typeface="Comic Sans MS" panose="030F0702030302020204" pitchFamily="66" charset="0"/>
              </a:rPr>
              <a:t>%</a:t>
            </a:r>
            <a:r>
              <a:rPr lang="cs-CZ" altLang="cs-CZ">
                <a:latin typeface="Comic Sans MS" panose="030F0702030302020204" pitchFamily="66" charset="0"/>
              </a:rPr>
              <a:t>.</a:t>
            </a:r>
            <a:r>
              <a:rPr lang="de-DE" altLang="cs-CZ">
                <a:latin typeface="Comic Sans MS" panose="030F0702030302020204" pitchFamily="66" charset="0"/>
              </a:rPr>
              <a:t> </a:t>
            </a:r>
            <a:r>
              <a:rPr lang="cs-CZ" altLang="cs-CZ">
                <a:latin typeface="Comic Sans MS" panose="030F0702030302020204" pitchFamily="66" charset="0"/>
              </a:rPr>
              <a:t> </a:t>
            </a:r>
            <a:endParaRPr lang="cs-CZ" altLang="cs-CZ">
              <a:latin typeface="Symbol" panose="05050102010706020507" pitchFamily="18" charset="2"/>
            </a:endParaRPr>
          </a:p>
        </p:txBody>
      </p:sp>
      <p:sp>
        <p:nvSpPr>
          <p:cNvPr id="934936" name="AutoShape 24"/>
          <p:cNvSpPr>
            <a:spLocks/>
          </p:cNvSpPr>
          <p:nvPr/>
        </p:nvSpPr>
        <p:spPr bwMode="auto">
          <a:xfrm>
            <a:off x="3200400" y="3268663"/>
            <a:ext cx="88900" cy="601662"/>
          </a:xfrm>
          <a:prstGeom prst="rightBrace">
            <a:avLst>
              <a:gd name="adj1" fmla="val 56399"/>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4937" name="AutoShape 25"/>
          <p:cNvSpPr>
            <a:spLocks noChangeArrowheads="1"/>
          </p:cNvSpPr>
          <p:nvPr/>
        </p:nvSpPr>
        <p:spPr bwMode="auto">
          <a:xfrm>
            <a:off x="5187950" y="4387850"/>
            <a:ext cx="3705225" cy="293688"/>
          </a:xfrm>
          <a:prstGeom prst="wedgeRectCallout">
            <a:avLst>
              <a:gd name="adj1" fmla="val -22537"/>
              <a:gd name="adj2" fmla="val 135407"/>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marL="342900" indent="-342900" defTabSz="1093788">
              <a:tabLst>
                <a:tab pos="5373688" algn="l"/>
              </a:tabLst>
              <a:defRPr>
                <a:solidFill>
                  <a:schemeClr val="tx1"/>
                </a:solidFill>
                <a:latin typeface="Arial" panose="020B0604020202020204" pitchFamily="34" charset="0"/>
              </a:defRPr>
            </a:lvl1pPr>
            <a:lvl2pPr marL="890588" indent="-342900" defTabSz="1093788">
              <a:tabLst>
                <a:tab pos="5373688" algn="l"/>
              </a:tabLst>
              <a:defRPr>
                <a:solidFill>
                  <a:schemeClr val="tx1"/>
                </a:solidFill>
                <a:latin typeface="Arial" panose="020B0604020202020204" pitchFamily="34" charset="0"/>
              </a:defRPr>
            </a:lvl2pPr>
            <a:lvl3pPr marL="1436688" indent="-342900" defTabSz="1093788">
              <a:tabLst>
                <a:tab pos="5373688" algn="l"/>
              </a:tabLst>
              <a:defRPr>
                <a:solidFill>
                  <a:schemeClr val="tx1"/>
                </a:solidFill>
                <a:latin typeface="Arial" panose="020B0604020202020204" pitchFamily="34" charset="0"/>
              </a:defRPr>
            </a:lvl3pPr>
            <a:lvl4pPr marL="1984375" indent="-342900" defTabSz="1093788">
              <a:tabLst>
                <a:tab pos="5373688" algn="l"/>
              </a:tabLst>
              <a:defRPr>
                <a:solidFill>
                  <a:schemeClr val="tx1"/>
                </a:solidFill>
                <a:latin typeface="Arial" panose="020B0604020202020204" pitchFamily="34" charset="0"/>
              </a:defRPr>
            </a:lvl4pPr>
            <a:lvl5pPr marL="2530475" indent="-342900" defTabSz="1093788">
              <a:tabLst>
                <a:tab pos="5373688" algn="l"/>
              </a:tabLst>
              <a:defRPr>
                <a:solidFill>
                  <a:schemeClr val="tx1"/>
                </a:solidFill>
                <a:latin typeface="Arial" panose="020B0604020202020204" pitchFamily="34" charset="0"/>
              </a:defRPr>
            </a:lvl5pPr>
            <a:lvl6pPr marL="2987675" indent="-342900" defTabSz="1093788" fontAlgn="base">
              <a:spcBef>
                <a:spcPct val="0"/>
              </a:spcBef>
              <a:spcAft>
                <a:spcPct val="0"/>
              </a:spcAft>
              <a:tabLst>
                <a:tab pos="5373688" algn="l"/>
              </a:tabLst>
              <a:defRPr>
                <a:solidFill>
                  <a:schemeClr val="tx1"/>
                </a:solidFill>
                <a:latin typeface="Arial" panose="020B0604020202020204" pitchFamily="34" charset="0"/>
              </a:defRPr>
            </a:lvl6pPr>
            <a:lvl7pPr marL="3444875" indent="-342900" defTabSz="1093788" fontAlgn="base">
              <a:spcBef>
                <a:spcPct val="0"/>
              </a:spcBef>
              <a:spcAft>
                <a:spcPct val="0"/>
              </a:spcAft>
              <a:tabLst>
                <a:tab pos="5373688" algn="l"/>
              </a:tabLst>
              <a:defRPr>
                <a:solidFill>
                  <a:schemeClr val="tx1"/>
                </a:solidFill>
                <a:latin typeface="Arial" panose="020B0604020202020204" pitchFamily="34" charset="0"/>
              </a:defRPr>
            </a:lvl7pPr>
            <a:lvl8pPr marL="3902075" indent="-342900" defTabSz="1093788" fontAlgn="base">
              <a:spcBef>
                <a:spcPct val="0"/>
              </a:spcBef>
              <a:spcAft>
                <a:spcPct val="0"/>
              </a:spcAft>
              <a:tabLst>
                <a:tab pos="5373688" algn="l"/>
              </a:tabLst>
              <a:defRPr>
                <a:solidFill>
                  <a:schemeClr val="tx1"/>
                </a:solidFill>
                <a:latin typeface="Arial" panose="020B0604020202020204" pitchFamily="34" charset="0"/>
              </a:defRPr>
            </a:lvl8pPr>
            <a:lvl9pPr marL="4359275" indent="-342900"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logaritmus i odmocninu rozvineme v okolí 1:</a:t>
            </a:r>
            <a:endParaRPr lang="cs-CZ" altLang="cs-CZ">
              <a:latin typeface="Symbol" panose="05050102010706020507" pitchFamily="18" charset="2"/>
            </a:endParaRPr>
          </a:p>
        </p:txBody>
      </p:sp>
      <p:pic>
        <p:nvPicPr>
          <p:cNvPr id="934938" name="Picture 26" descr="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51450" y="1570038"/>
            <a:ext cx="3048000" cy="2097087"/>
          </a:xfrm>
          <a:prstGeom prst="rect">
            <a:avLst/>
          </a:prstGeom>
          <a:noFill/>
          <a:extLst>
            <a:ext uri="{909E8E84-426E-40DD-AFC4-6F175D3DCCD1}">
              <a14:hiddenFill xmlns:a14="http://schemas.microsoft.com/office/drawing/2010/main">
                <a:solidFill>
                  <a:srgbClr val="FFFFFF"/>
                </a:solidFill>
              </a14:hiddenFill>
            </a:ext>
          </a:extLst>
        </p:spPr>
      </p:pic>
      <p:pic>
        <p:nvPicPr>
          <p:cNvPr id="934939" name="Picture 27" descr="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51450" y="1562100"/>
            <a:ext cx="3048000" cy="2097088"/>
          </a:xfrm>
          <a:prstGeom prst="rect">
            <a:avLst/>
          </a:prstGeom>
          <a:noFill/>
          <a:extLst>
            <a:ext uri="{909E8E84-426E-40DD-AFC4-6F175D3DCCD1}">
              <a14:hiddenFill xmlns:a14="http://schemas.microsoft.com/office/drawing/2010/main">
                <a:solidFill>
                  <a:srgbClr val="FFFFFF"/>
                </a:solidFill>
              </a14:hiddenFill>
            </a:ext>
          </a:extLst>
        </p:spPr>
      </p:pic>
      <p:pic>
        <p:nvPicPr>
          <p:cNvPr id="934940" name="Picture 28" descr="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51450" y="1568450"/>
            <a:ext cx="3048000" cy="2097088"/>
          </a:xfrm>
          <a:prstGeom prst="rect">
            <a:avLst/>
          </a:prstGeom>
          <a:noFill/>
          <a:extLst>
            <a:ext uri="{909E8E84-426E-40DD-AFC4-6F175D3DCCD1}">
              <a14:hiddenFill xmlns:a14="http://schemas.microsoft.com/office/drawing/2010/main">
                <a:solidFill>
                  <a:srgbClr val="FFFFFF"/>
                </a:solidFill>
              </a14:hiddenFill>
            </a:ext>
          </a:extLst>
        </p:spPr>
      </p:pic>
      <p:pic>
        <p:nvPicPr>
          <p:cNvPr id="934941" name="Picture 29" descr="5"/>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251450" y="1571625"/>
            <a:ext cx="3048000" cy="2097088"/>
          </a:xfrm>
          <a:prstGeom prst="rect">
            <a:avLst/>
          </a:prstGeom>
          <a:noFill/>
          <a:extLst>
            <a:ext uri="{909E8E84-426E-40DD-AFC4-6F175D3DCCD1}">
              <a14:hiddenFill xmlns:a14="http://schemas.microsoft.com/office/drawing/2010/main">
                <a:solidFill>
                  <a:srgbClr val="FFFFFF"/>
                </a:solidFill>
              </a14:hiddenFill>
            </a:ext>
          </a:extLst>
        </p:spPr>
      </p:pic>
      <p:sp>
        <p:nvSpPr>
          <p:cNvPr id="934942" name="AutoShape 30"/>
          <p:cNvSpPr>
            <a:spLocks noChangeArrowheads="1"/>
          </p:cNvSpPr>
          <p:nvPr/>
        </p:nvSpPr>
        <p:spPr bwMode="auto">
          <a:xfrm>
            <a:off x="5921375" y="1185863"/>
            <a:ext cx="3049588" cy="504825"/>
          </a:xfrm>
          <a:prstGeom prst="wedgeRectCallout">
            <a:avLst>
              <a:gd name="adj1" fmla="val -5546"/>
              <a:gd name="adj2" fmla="val 7830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marL="342900" indent="-342900" defTabSz="1093788">
              <a:tabLst>
                <a:tab pos="5373688" algn="l"/>
              </a:tabLst>
              <a:defRPr>
                <a:solidFill>
                  <a:schemeClr val="tx1"/>
                </a:solidFill>
                <a:latin typeface="Arial" panose="020B0604020202020204" pitchFamily="34" charset="0"/>
              </a:defRPr>
            </a:lvl1pPr>
            <a:lvl2pPr marL="890588" indent="-342900" defTabSz="1093788">
              <a:tabLst>
                <a:tab pos="5373688" algn="l"/>
              </a:tabLst>
              <a:defRPr>
                <a:solidFill>
                  <a:schemeClr val="tx1"/>
                </a:solidFill>
                <a:latin typeface="Arial" panose="020B0604020202020204" pitchFamily="34" charset="0"/>
              </a:defRPr>
            </a:lvl2pPr>
            <a:lvl3pPr marL="1436688" indent="-342900" defTabSz="1093788">
              <a:tabLst>
                <a:tab pos="5373688" algn="l"/>
              </a:tabLst>
              <a:defRPr>
                <a:solidFill>
                  <a:schemeClr val="tx1"/>
                </a:solidFill>
                <a:latin typeface="Arial" panose="020B0604020202020204" pitchFamily="34" charset="0"/>
              </a:defRPr>
            </a:lvl3pPr>
            <a:lvl4pPr marL="1984375" indent="-342900" defTabSz="1093788">
              <a:tabLst>
                <a:tab pos="5373688" algn="l"/>
              </a:tabLst>
              <a:defRPr>
                <a:solidFill>
                  <a:schemeClr val="tx1"/>
                </a:solidFill>
                <a:latin typeface="Arial" panose="020B0604020202020204" pitchFamily="34" charset="0"/>
              </a:defRPr>
            </a:lvl4pPr>
            <a:lvl5pPr marL="2530475" indent="-342900" defTabSz="1093788">
              <a:tabLst>
                <a:tab pos="5373688" algn="l"/>
              </a:tabLst>
              <a:defRPr>
                <a:solidFill>
                  <a:schemeClr val="tx1"/>
                </a:solidFill>
                <a:latin typeface="Arial" panose="020B0604020202020204" pitchFamily="34" charset="0"/>
              </a:defRPr>
            </a:lvl5pPr>
            <a:lvl6pPr marL="2987675" indent="-342900" defTabSz="1093788" fontAlgn="base">
              <a:spcBef>
                <a:spcPct val="0"/>
              </a:spcBef>
              <a:spcAft>
                <a:spcPct val="0"/>
              </a:spcAft>
              <a:tabLst>
                <a:tab pos="5373688" algn="l"/>
              </a:tabLst>
              <a:defRPr>
                <a:solidFill>
                  <a:schemeClr val="tx1"/>
                </a:solidFill>
                <a:latin typeface="Arial" panose="020B0604020202020204" pitchFamily="34" charset="0"/>
              </a:defRPr>
            </a:lvl6pPr>
            <a:lvl7pPr marL="3444875" indent="-342900" defTabSz="1093788" fontAlgn="base">
              <a:spcBef>
                <a:spcPct val="0"/>
              </a:spcBef>
              <a:spcAft>
                <a:spcPct val="0"/>
              </a:spcAft>
              <a:tabLst>
                <a:tab pos="5373688" algn="l"/>
              </a:tabLst>
              <a:defRPr>
                <a:solidFill>
                  <a:schemeClr val="tx1"/>
                </a:solidFill>
                <a:latin typeface="Arial" panose="020B0604020202020204" pitchFamily="34" charset="0"/>
              </a:defRPr>
            </a:lvl7pPr>
            <a:lvl8pPr marL="3902075" indent="-342900" defTabSz="1093788" fontAlgn="base">
              <a:spcBef>
                <a:spcPct val="0"/>
              </a:spcBef>
              <a:spcAft>
                <a:spcPct val="0"/>
              </a:spcAft>
              <a:tabLst>
                <a:tab pos="5373688" algn="l"/>
              </a:tabLst>
              <a:defRPr>
                <a:solidFill>
                  <a:schemeClr val="tx1"/>
                </a:solidFill>
                <a:latin typeface="Arial" panose="020B0604020202020204" pitchFamily="34" charset="0"/>
              </a:defRPr>
            </a:lvl8pPr>
            <a:lvl9pPr marL="4359275" indent="-342900"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Vidíme, že 1. přiblížení </a:t>
            </a:r>
          </a:p>
          <a:p>
            <a:r>
              <a:rPr lang="cs-CZ" altLang="cs-CZ">
                <a:latin typeface="Comic Sans MS" panose="030F0702030302020204" pitchFamily="66" charset="0"/>
              </a:rPr>
              <a:t>je dobré pro velmi malé hodnoty x.</a:t>
            </a:r>
            <a:endParaRPr lang="cs-CZ" altLang="cs-CZ">
              <a:latin typeface="Symbol" panose="05050102010706020507" pitchFamily="18" charset="2"/>
            </a:endParaRPr>
          </a:p>
        </p:txBody>
      </p:sp>
      <p:grpSp>
        <p:nvGrpSpPr>
          <p:cNvPr id="934943" name="Group 31"/>
          <p:cNvGrpSpPr>
            <a:grpSpLocks/>
          </p:cNvGrpSpPr>
          <p:nvPr/>
        </p:nvGrpSpPr>
        <p:grpSpPr bwMode="auto">
          <a:xfrm>
            <a:off x="5630863" y="1704975"/>
            <a:ext cx="2409825" cy="1949450"/>
            <a:chOff x="3521" y="1074"/>
            <a:chExt cx="1518" cy="1228"/>
          </a:xfrm>
        </p:grpSpPr>
        <p:sp>
          <p:nvSpPr>
            <p:cNvPr id="934944" name="Oval 32"/>
            <p:cNvSpPr>
              <a:spLocks noChangeArrowheads="1"/>
            </p:cNvSpPr>
            <p:nvPr/>
          </p:nvSpPr>
          <p:spPr bwMode="auto">
            <a:xfrm>
              <a:off x="4256" y="1585"/>
              <a:ext cx="56" cy="56"/>
            </a:xfrm>
            <a:prstGeom prst="ellipse">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4945" name="Line 33"/>
            <p:cNvSpPr>
              <a:spLocks noChangeShapeType="1"/>
            </p:cNvSpPr>
            <p:nvPr/>
          </p:nvSpPr>
          <p:spPr bwMode="auto">
            <a:xfrm>
              <a:off x="3529" y="1074"/>
              <a:ext cx="0" cy="10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4946" name="Line 34"/>
            <p:cNvSpPr>
              <a:spLocks noChangeShapeType="1"/>
            </p:cNvSpPr>
            <p:nvPr/>
          </p:nvSpPr>
          <p:spPr bwMode="auto">
            <a:xfrm>
              <a:off x="3521" y="2164"/>
              <a:ext cx="15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4947" name="Line 35"/>
            <p:cNvSpPr>
              <a:spLocks noChangeShapeType="1"/>
            </p:cNvSpPr>
            <p:nvPr/>
          </p:nvSpPr>
          <p:spPr bwMode="auto">
            <a:xfrm>
              <a:off x="4275" y="2125"/>
              <a:ext cx="0"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4948" name="Line 36"/>
            <p:cNvSpPr>
              <a:spLocks noChangeShapeType="1"/>
            </p:cNvSpPr>
            <p:nvPr/>
          </p:nvSpPr>
          <p:spPr bwMode="auto">
            <a:xfrm>
              <a:off x="3884" y="2122"/>
              <a:ext cx="0"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4949" name="Line 37"/>
            <p:cNvSpPr>
              <a:spLocks noChangeShapeType="1"/>
            </p:cNvSpPr>
            <p:nvPr/>
          </p:nvSpPr>
          <p:spPr bwMode="auto">
            <a:xfrm>
              <a:off x="4665" y="2127"/>
              <a:ext cx="0"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34950" name="Object 38"/>
            <p:cNvGraphicFramePr>
              <a:graphicFrameLocks noChangeAspect="1"/>
            </p:cNvGraphicFramePr>
            <p:nvPr/>
          </p:nvGraphicFramePr>
          <p:xfrm>
            <a:off x="4240" y="2197"/>
            <a:ext cx="74" cy="105"/>
          </p:xfrm>
          <a:graphic>
            <a:graphicData uri="http://schemas.openxmlformats.org/presentationml/2006/ole">
              <mc:AlternateContent xmlns:mc="http://schemas.openxmlformats.org/markup-compatibility/2006">
                <mc:Choice xmlns:v="urn:schemas-microsoft-com:vml" Requires="v">
                  <p:oleObj spid="_x0000_s934993" name="Rovnice" r:id="rId27" imgW="126720" imgH="177480" progId="Equation.3">
                    <p:embed/>
                  </p:oleObj>
                </mc:Choice>
                <mc:Fallback>
                  <p:oleObj name="Rovnice" r:id="rId27" imgW="126720" imgH="177480"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240" y="2197"/>
                          <a:ext cx="74" cy="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934951" name="AutoShape 39"/>
          <p:cNvSpPr>
            <a:spLocks noChangeArrowheads="1"/>
          </p:cNvSpPr>
          <p:nvPr/>
        </p:nvSpPr>
        <p:spPr bwMode="auto">
          <a:xfrm>
            <a:off x="7450138" y="3530600"/>
            <a:ext cx="1455737" cy="723900"/>
          </a:xfrm>
          <a:prstGeom prst="wedgeRectCallout">
            <a:avLst>
              <a:gd name="adj1" fmla="val -91769"/>
              <a:gd name="adj2" fmla="val -17850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marL="342900" indent="-342900" defTabSz="1093788">
              <a:tabLst>
                <a:tab pos="5373688" algn="l"/>
              </a:tabLst>
              <a:defRPr>
                <a:solidFill>
                  <a:schemeClr val="tx1"/>
                </a:solidFill>
                <a:latin typeface="Arial" panose="020B0604020202020204" pitchFamily="34" charset="0"/>
              </a:defRPr>
            </a:lvl1pPr>
            <a:lvl2pPr marL="890588" indent="-342900" defTabSz="1093788">
              <a:tabLst>
                <a:tab pos="5373688" algn="l"/>
              </a:tabLst>
              <a:defRPr>
                <a:solidFill>
                  <a:schemeClr val="tx1"/>
                </a:solidFill>
                <a:latin typeface="Arial" panose="020B0604020202020204" pitchFamily="34" charset="0"/>
              </a:defRPr>
            </a:lvl2pPr>
            <a:lvl3pPr marL="1436688" indent="-342900" defTabSz="1093788">
              <a:tabLst>
                <a:tab pos="5373688" algn="l"/>
              </a:tabLst>
              <a:defRPr>
                <a:solidFill>
                  <a:schemeClr val="tx1"/>
                </a:solidFill>
                <a:latin typeface="Arial" panose="020B0604020202020204" pitchFamily="34" charset="0"/>
              </a:defRPr>
            </a:lvl3pPr>
            <a:lvl4pPr marL="1984375" indent="-342900" defTabSz="1093788">
              <a:tabLst>
                <a:tab pos="5373688" algn="l"/>
              </a:tabLst>
              <a:defRPr>
                <a:solidFill>
                  <a:schemeClr val="tx1"/>
                </a:solidFill>
                <a:latin typeface="Arial" panose="020B0604020202020204" pitchFamily="34" charset="0"/>
              </a:defRPr>
            </a:lvl4pPr>
            <a:lvl5pPr marL="2530475" indent="-342900" defTabSz="1093788">
              <a:tabLst>
                <a:tab pos="5373688" algn="l"/>
              </a:tabLst>
              <a:defRPr>
                <a:solidFill>
                  <a:schemeClr val="tx1"/>
                </a:solidFill>
                <a:latin typeface="Arial" panose="020B0604020202020204" pitchFamily="34" charset="0"/>
              </a:defRPr>
            </a:lvl5pPr>
            <a:lvl6pPr marL="2987675" indent="-342900" defTabSz="1093788" fontAlgn="base">
              <a:spcBef>
                <a:spcPct val="0"/>
              </a:spcBef>
              <a:spcAft>
                <a:spcPct val="0"/>
              </a:spcAft>
              <a:tabLst>
                <a:tab pos="5373688" algn="l"/>
              </a:tabLst>
              <a:defRPr>
                <a:solidFill>
                  <a:schemeClr val="tx1"/>
                </a:solidFill>
                <a:latin typeface="Arial" panose="020B0604020202020204" pitchFamily="34" charset="0"/>
              </a:defRPr>
            </a:lvl6pPr>
            <a:lvl7pPr marL="3444875" indent="-342900" defTabSz="1093788" fontAlgn="base">
              <a:spcBef>
                <a:spcPct val="0"/>
              </a:spcBef>
              <a:spcAft>
                <a:spcPct val="0"/>
              </a:spcAft>
              <a:tabLst>
                <a:tab pos="5373688" algn="l"/>
              </a:tabLst>
              <a:defRPr>
                <a:solidFill>
                  <a:schemeClr val="tx1"/>
                </a:solidFill>
                <a:latin typeface="Arial" panose="020B0604020202020204" pitchFamily="34" charset="0"/>
              </a:defRPr>
            </a:lvl7pPr>
            <a:lvl8pPr marL="3902075" indent="-342900" defTabSz="1093788" fontAlgn="base">
              <a:spcBef>
                <a:spcPct val="0"/>
              </a:spcBef>
              <a:spcAft>
                <a:spcPct val="0"/>
              </a:spcAft>
              <a:tabLst>
                <a:tab pos="5373688" algn="l"/>
              </a:tabLst>
              <a:defRPr>
                <a:solidFill>
                  <a:schemeClr val="tx1"/>
                </a:solidFill>
                <a:latin typeface="Arial" panose="020B0604020202020204" pitchFamily="34" charset="0"/>
              </a:defRPr>
            </a:lvl8pPr>
            <a:lvl9pPr marL="4359275" indent="-342900"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Toto je bod, </a:t>
            </a:r>
          </a:p>
          <a:p>
            <a:r>
              <a:rPr lang="cs-CZ" altLang="cs-CZ">
                <a:latin typeface="Comic Sans MS" panose="030F0702030302020204" pitchFamily="66" charset="0"/>
              </a:rPr>
              <a:t>v jehož okolí </a:t>
            </a:r>
          </a:p>
          <a:p>
            <a:r>
              <a:rPr lang="cs-CZ" altLang="cs-CZ">
                <a:latin typeface="Comic Sans MS" panose="030F0702030302020204" pitchFamily="66" charset="0"/>
              </a:rPr>
              <a:t>sinus rozvíjíme.</a:t>
            </a:r>
            <a:endParaRPr lang="cs-CZ" altLang="cs-CZ">
              <a:latin typeface="Symbol" panose="05050102010706020507" pitchFamily="18" charset="2"/>
            </a:endParaRPr>
          </a:p>
        </p:txBody>
      </p:sp>
      <p:sp>
        <p:nvSpPr>
          <p:cNvPr id="934952" name="AutoShape 40"/>
          <p:cNvSpPr>
            <a:spLocks noChangeArrowheads="1"/>
          </p:cNvSpPr>
          <p:nvPr/>
        </p:nvSpPr>
        <p:spPr bwMode="auto">
          <a:xfrm>
            <a:off x="5192713" y="3702050"/>
            <a:ext cx="2014537" cy="542925"/>
          </a:xfrm>
          <a:prstGeom prst="wedgeRectCallout">
            <a:avLst>
              <a:gd name="adj1" fmla="val -21551"/>
              <a:gd name="adj2" fmla="val -212866"/>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marL="342900" indent="-342900" defTabSz="1093788">
              <a:tabLst>
                <a:tab pos="5373688" algn="l"/>
              </a:tabLst>
              <a:defRPr>
                <a:solidFill>
                  <a:schemeClr val="tx1"/>
                </a:solidFill>
                <a:latin typeface="Arial" panose="020B0604020202020204" pitchFamily="34" charset="0"/>
              </a:defRPr>
            </a:lvl1pPr>
            <a:lvl2pPr marL="890588" indent="-342900" defTabSz="1093788">
              <a:tabLst>
                <a:tab pos="5373688" algn="l"/>
              </a:tabLst>
              <a:defRPr>
                <a:solidFill>
                  <a:schemeClr val="tx1"/>
                </a:solidFill>
                <a:latin typeface="Arial" panose="020B0604020202020204" pitchFamily="34" charset="0"/>
              </a:defRPr>
            </a:lvl2pPr>
            <a:lvl3pPr marL="1436688" indent="-342900" defTabSz="1093788">
              <a:tabLst>
                <a:tab pos="5373688" algn="l"/>
              </a:tabLst>
              <a:defRPr>
                <a:solidFill>
                  <a:schemeClr val="tx1"/>
                </a:solidFill>
                <a:latin typeface="Arial" panose="020B0604020202020204" pitchFamily="34" charset="0"/>
              </a:defRPr>
            </a:lvl3pPr>
            <a:lvl4pPr marL="1984375" indent="-342900" defTabSz="1093788">
              <a:tabLst>
                <a:tab pos="5373688" algn="l"/>
              </a:tabLst>
              <a:defRPr>
                <a:solidFill>
                  <a:schemeClr val="tx1"/>
                </a:solidFill>
                <a:latin typeface="Arial" panose="020B0604020202020204" pitchFamily="34" charset="0"/>
              </a:defRPr>
            </a:lvl4pPr>
            <a:lvl5pPr marL="2530475" indent="-342900" defTabSz="1093788">
              <a:tabLst>
                <a:tab pos="5373688" algn="l"/>
              </a:tabLst>
              <a:defRPr>
                <a:solidFill>
                  <a:schemeClr val="tx1"/>
                </a:solidFill>
                <a:latin typeface="Arial" panose="020B0604020202020204" pitchFamily="34" charset="0"/>
              </a:defRPr>
            </a:lvl5pPr>
            <a:lvl6pPr marL="2987675" indent="-342900" defTabSz="1093788" fontAlgn="base">
              <a:spcBef>
                <a:spcPct val="0"/>
              </a:spcBef>
              <a:spcAft>
                <a:spcPct val="0"/>
              </a:spcAft>
              <a:tabLst>
                <a:tab pos="5373688" algn="l"/>
              </a:tabLst>
              <a:defRPr>
                <a:solidFill>
                  <a:schemeClr val="tx1"/>
                </a:solidFill>
                <a:latin typeface="Arial" panose="020B0604020202020204" pitchFamily="34" charset="0"/>
              </a:defRPr>
            </a:lvl6pPr>
            <a:lvl7pPr marL="3444875" indent="-342900" defTabSz="1093788" fontAlgn="base">
              <a:spcBef>
                <a:spcPct val="0"/>
              </a:spcBef>
              <a:spcAft>
                <a:spcPct val="0"/>
              </a:spcAft>
              <a:tabLst>
                <a:tab pos="5373688" algn="l"/>
              </a:tabLst>
              <a:defRPr>
                <a:solidFill>
                  <a:schemeClr val="tx1"/>
                </a:solidFill>
                <a:latin typeface="Arial" panose="020B0604020202020204" pitchFamily="34" charset="0"/>
              </a:defRPr>
            </a:lvl7pPr>
            <a:lvl8pPr marL="3902075" indent="-342900" defTabSz="1093788" fontAlgn="base">
              <a:spcBef>
                <a:spcPct val="0"/>
              </a:spcBef>
              <a:spcAft>
                <a:spcPct val="0"/>
              </a:spcAft>
              <a:tabLst>
                <a:tab pos="5373688" algn="l"/>
              </a:tabLst>
              <a:defRPr>
                <a:solidFill>
                  <a:schemeClr val="tx1"/>
                </a:solidFill>
                <a:latin typeface="Arial" panose="020B0604020202020204" pitchFamily="34" charset="0"/>
              </a:defRPr>
            </a:lvl8pPr>
            <a:lvl9pPr marL="4359275" indent="-342900"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5. přiblížení je velmi </a:t>
            </a:r>
          </a:p>
          <a:p>
            <a:r>
              <a:rPr lang="cs-CZ" altLang="cs-CZ">
                <a:latin typeface="Comic Sans MS" panose="030F0702030302020204" pitchFamily="66" charset="0"/>
              </a:rPr>
              <a:t>přesné na </a:t>
            </a:r>
            <a:r>
              <a:rPr lang="en-US" altLang="cs-CZ">
                <a:latin typeface="Comic Sans MS" panose="030F0702030302020204" pitchFamily="66" charset="0"/>
              </a:rPr>
              <a:t>&lt;-</a:t>
            </a:r>
            <a:r>
              <a:rPr lang="en-US" altLang="cs-CZ">
                <a:latin typeface="Symbol" panose="05050102010706020507" pitchFamily="18" charset="2"/>
              </a:rPr>
              <a:t>p,p</a:t>
            </a:r>
            <a:r>
              <a:rPr lang="en-US" altLang="cs-CZ">
                <a:latin typeface="Comic Sans MS" panose="030F0702030302020204" pitchFamily="66" charset="0"/>
              </a:rPr>
              <a:t>&gt;</a:t>
            </a:r>
            <a:endParaRPr lang="cs-CZ" altLang="cs-CZ">
              <a:latin typeface="Symbol" panose="05050102010706020507" pitchFamily="18" charset="2"/>
            </a:endParaRPr>
          </a:p>
        </p:txBody>
      </p:sp>
      <p:sp>
        <p:nvSpPr>
          <p:cNvPr id="934953" name="Text Box 41"/>
          <p:cNvSpPr txBox="1">
            <a:spLocks noChangeArrowheads="1"/>
          </p:cNvSpPr>
          <p:nvPr/>
        </p:nvSpPr>
        <p:spPr bwMode="auto">
          <a:xfrm>
            <a:off x="2189163" y="3186113"/>
            <a:ext cx="1231900" cy="11715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marL="179388" indent="-179388" defTabSz="1093788">
              <a:tabLst>
                <a:tab pos="5373688" algn="l"/>
              </a:tabLst>
              <a:defRPr>
                <a:solidFill>
                  <a:schemeClr val="tx1"/>
                </a:solidFill>
                <a:latin typeface="Arial" panose="020B0604020202020204" pitchFamily="34" charset="0"/>
              </a:defRPr>
            </a:lvl1pPr>
            <a:lvl2pPr marL="1076325" defTabSz="1093788">
              <a:tabLst>
                <a:tab pos="5373688" algn="l"/>
              </a:tabLst>
              <a:defRPr>
                <a:solidFill>
                  <a:schemeClr val="tx1"/>
                </a:solidFill>
                <a:latin typeface="Arial" panose="020B0604020202020204" pitchFamily="34" charset="0"/>
              </a:defRPr>
            </a:lvl2pPr>
            <a:lvl3pPr marL="1255713" defTabSz="1093788">
              <a:tabLst>
                <a:tab pos="5373688" algn="l"/>
              </a:tabLst>
              <a:defRPr>
                <a:solidFill>
                  <a:schemeClr val="tx1"/>
                </a:solidFill>
                <a:latin typeface="Arial" panose="020B0604020202020204" pitchFamily="34" charset="0"/>
              </a:defRPr>
            </a:lvl3pPr>
            <a:lvl4pPr marL="1435100"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a:latin typeface="Times New Roman" panose="02020603050405020304" pitchFamily="18" charset="0"/>
              </a:rPr>
              <a:t>	</a:t>
            </a:r>
            <a:r>
              <a:rPr lang="en-US" altLang="cs-CZ">
                <a:solidFill>
                  <a:srgbClr val="00CCFF"/>
                </a:solidFill>
                <a:latin typeface="Times New Roman" panose="02020603050405020304" pitchFamily="18" charset="0"/>
              </a:rPr>
              <a:t>1,047 198</a:t>
            </a:r>
          </a:p>
          <a:p>
            <a:r>
              <a:rPr lang="en-US" altLang="cs-CZ">
                <a:latin typeface="Times New Roman" panose="02020603050405020304" pitchFamily="18" charset="0"/>
                <a:cs typeface="Times New Roman" panose="02020603050405020304" pitchFamily="18" charset="0"/>
              </a:rPr>
              <a:t>–</a:t>
            </a:r>
            <a:r>
              <a:rPr lang="en-US" altLang="cs-CZ">
                <a:latin typeface="Times New Roman" panose="02020603050405020304" pitchFamily="18" charset="0"/>
              </a:rPr>
              <a:t>	</a:t>
            </a:r>
            <a:r>
              <a:rPr lang="en-US" altLang="cs-CZ">
                <a:solidFill>
                  <a:srgbClr val="00CC00"/>
                </a:solidFill>
                <a:latin typeface="Times New Roman" panose="02020603050405020304" pitchFamily="18" charset="0"/>
              </a:rPr>
              <a:t>0,191 397</a:t>
            </a:r>
          </a:p>
          <a:p>
            <a:r>
              <a:rPr lang="en-US" altLang="cs-CZ">
                <a:latin typeface="Times New Roman" panose="02020603050405020304" pitchFamily="18" charset="0"/>
              </a:rPr>
              <a:t>+	</a:t>
            </a:r>
            <a:r>
              <a:rPr lang="en-US" altLang="cs-CZ">
                <a:solidFill>
                  <a:srgbClr val="FF0000"/>
                </a:solidFill>
                <a:latin typeface="Times New Roman" panose="02020603050405020304" pitchFamily="18" charset="0"/>
              </a:rPr>
              <a:t>0,010 495</a:t>
            </a:r>
          </a:p>
          <a:p>
            <a:r>
              <a:rPr lang="en-US" altLang="cs-CZ">
                <a:latin typeface="Times New Roman" panose="02020603050405020304" pitchFamily="18" charset="0"/>
                <a:cs typeface="Times New Roman" panose="02020603050405020304" pitchFamily="18" charset="0"/>
              </a:rPr>
              <a:t>–</a:t>
            </a:r>
            <a:r>
              <a:rPr lang="en-US" altLang="cs-CZ">
                <a:latin typeface="Times New Roman" panose="02020603050405020304" pitchFamily="18" charset="0"/>
              </a:rPr>
              <a:t> 	</a:t>
            </a:r>
            <a:r>
              <a:rPr lang="en-US" altLang="cs-CZ">
                <a:solidFill>
                  <a:schemeClr val="accent2"/>
                </a:solidFill>
                <a:latin typeface="Times New Roman" panose="02020603050405020304" pitchFamily="18" charset="0"/>
              </a:rPr>
              <a:t>0,000 274</a:t>
            </a:r>
          </a:p>
          <a:p>
            <a:r>
              <a:rPr lang="en-US" altLang="cs-CZ">
                <a:latin typeface="Times New Roman" panose="02020603050405020304" pitchFamily="18" charset="0"/>
              </a:rPr>
              <a:t>+	</a:t>
            </a:r>
            <a:r>
              <a:rPr lang="en-US" altLang="cs-CZ">
                <a:solidFill>
                  <a:srgbClr val="FF66CC"/>
                </a:solidFill>
                <a:latin typeface="Times New Roman" panose="02020603050405020304" pitchFamily="18" charset="0"/>
              </a:rPr>
              <a:t>0,000 004</a:t>
            </a:r>
            <a:endParaRPr lang="cs-CZ" altLang="cs-CZ">
              <a:solidFill>
                <a:srgbClr val="FF66CC"/>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4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3493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349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349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4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29" name="Zástupný symbol pro číslo snímku 5"/>
          <p:cNvSpPr>
            <a:spLocks noGrp="1"/>
          </p:cNvSpPr>
          <p:nvPr>
            <p:ph type="sldNum" sz="quarter" idx="12"/>
          </p:nvPr>
        </p:nvSpPr>
        <p:spPr/>
        <p:txBody>
          <a:bodyPr/>
          <a:lstStyle/>
          <a:p>
            <a:fld id="{4B105BFB-6B95-4EB0-81A7-93CDA108923D}" type="slidenum">
              <a:rPr lang="cs-CZ" altLang="cs-CZ"/>
              <a:pPr/>
              <a:t>16</a:t>
            </a:fld>
            <a:endParaRPr lang="cs-CZ" altLang="cs-CZ"/>
          </a:p>
        </p:txBody>
      </p:sp>
      <p:sp>
        <p:nvSpPr>
          <p:cNvPr id="898050" name="Rectangle 2"/>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98051" name="Text Box 3"/>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sp>
        <p:nvSpPr>
          <p:cNvPr id="898052" name="Text Box 4"/>
          <p:cNvSpPr txBox="1">
            <a:spLocks noChangeArrowheads="1"/>
          </p:cNvSpPr>
          <p:nvPr/>
        </p:nvSpPr>
        <p:spPr bwMode="auto">
          <a:xfrm>
            <a:off x="300038" y="2554288"/>
            <a:ext cx="8642350" cy="19161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708150">
              <a:defRPr>
                <a:solidFill>
                  <a:schemeClr val="tx1"/>
                </a:solidFill>
                <a:latin typeface="Arial" panose="020B0604020202020204" pitchFamily="34" charset="0"/>
              </a:defRPr>
            </a:lvl1pPr>
            <a:lvl2pPr defTabSz="1708150">
              <a:defRPr>
                <a:solidFill>
                  <a:schemeClr val="tx1"/>
                </a:solidFill>
                <a:latin typeface="Arial" panose="020B0604020202020204" pitchFamily="34" charset="0"/>
              </a:defRPr>
            </a:lvl2pPr>
            <a:lvl3pPr defTabSz="1708150">
              <a:defRPr>
                <a:solidFill>
                  <a:schemeClr val="tx1"/>
                </a:solidFill>
                <a:latin typeface="Arial" panose="020B0604020202020204" pitchFamily="34" charset="0"/>
              </a:defRPr>
            </a:lvl3pPr>
            <a:lvl4pPr defTabSz="1708150">
              <a:defRPr>
                <a:solidFill>
                  <a:schemeClr val="tx1"/>
                </a:solidFill>
                <a:latin typeface="Arial" panose="020B0604020202020204" pitchFamily="34" charset="0"/>
              </a:defRPr>
            </a:lvl4pPr>
            <a:lvl5pPr defTabSz="1708150">
              <a:defRPr>
                <a:solidFill>
                  <a:schemeClr val="tx1"/>
                </a:solidFill>
                <a:latin typeface="Arial" panose="020B0604020202020204" pitchFamily="34" charset="0"/>
              </a:defRPr>
            </a:lvl5pPr>
            <a:lvl6pPr defTabSz="1708150" fontAlgn="base">
              <a:spcBef>
                <a:spcPct val="0"/>
              </a:spcBef>
              <a:spcAft>
                <a:spcPct val="0"/>
              </a:spcAft>
              <a:defRPr>
                <a:solidFill>
                  <a:schemeClr val="tx1"/>
                </a:solidFill>
                <a:latin typeface="Arial" panose="020B0604020202020204" pitchFamily="34" charset="0"/>
              </a:defRPr>
            </a:lvl6pPr>
            <a:lvl7pPr defTabSz="1708150" fontAlgn="base">
              <a:spcBef>
                <a:spcPct val="0"/>
              </a:spcBef>
              <a:spcAft>
                <a:spcPct val="0"/>
              </a:spcAft>
              <a:defRPr>
                <a:solidFill>
                  <a:schemeClr val="tx1"/>
                </a:solidFill>
                <a:latin typeface="Arial" panose="020B0604020202020204" pitchFamily="34" charset="0"/>
              </a:defRPr>
            </a:lvl7pPr>
            <a:lvl8pPr defTabSz="1708150" fontAlgn="base">
              <a:spcBef>
                <a:spcPct val="0"/>
              </a:spcBef>
              <a:spcAft>
                <a:spcPct val="0"/>
              </a:spcAft>
              <a:defRPr>
                <a:solidFill>
                  <a:schemeClr val="tx1"/>
                </a:solidFill>
                <a:latin typeface="Arial" panose="020B0604020202020204" pitchFamily="34" charset="0"/>
              </a:defRPr>
            </a:lvl8pPr>
            <a:lvl9pPr defTabSz="1708150" fontAlgn="base">
              <a:spcBef>
                <a:spcPct val="0"/>
              </a:spcBef>
              <a:spcAft>
                <a:spcPct val="0"/>
              </a:spcAft>
              <a:defRPr>
                <a:solidFill>
                  <a:schemeClr val="tx1"/>
                </a:solidFill>
                <a:latin typeface="Arial" panose="020B0604020202020204" pitchFamily="34" charset="0"/>
              </a:defRPr>
            </a:lvl9pPr>
          </a:lstStyle>
          <a:p>
            <a:r>
              <a:rPr lang="cs-CZ" altLang="cs-CZ">
                <a:latin typeface="Comic Sans MS" panose="030F0702030302020204" pitchFamily="66" charset="0"/>
              </a:rPr>
              <a:t>Díky tomu foton neodnese celou </a:t>
            </a:r>
            <a:r>
              <a:rPr lang="en-US" altLang="cs-CZ">
                <a:latin typeface="Symbol" panose="05050102010706020507" pitchFamily="18" charset="2"/>
              </a:rPr>
              <a:t>D</a:t>
            </a:r>
            <a:r>
              <a:rPr lang="cs-CZ" altLang="cs-CZ">
                <a:latin typeface="Comic Sans MS" panose="030F0702030302020204" pitchFamily="66" charset="0"/>
              </a:rPr>
              <a:t>E, ale jen</a:t>
            </a:r>
          </a:p>
          <a:p>
            <a:endParaRPr lang="en-US" altLang="cs-CZ">
              <a:latin typeface="Comic Sans MS" panose="030F0702030302020204" pitchFamily="66" charset="0"/>
            </a:endParaRPr>
          </a:p>
          <a:p>
            <a:endParaRPr lang="en-US" altLang="cs-CZ">
              <a:latin typeface="Comic Sans MS" panose="030F0702030302020204" pitchFamily="66" charset="0"/>
            </a:endParaRPr>
          </a:p>
          <a:p>
            <a:endParaRPr lang="cs-CZ" altLang="cs-CZ">
              <a:latin typeface="Comic Sans MS" panose="030F0702030302020204" pitchFamily="66" charset="0"/>
            </a:endParaRPr>
          </a:p>
          <a:p>
            <a:pPr>
              <a:spcAft>
                <a:spcPct val="50000"/>
              </a:spcAft>
            </a:pPr>
            <a:r>
              <a:rPr lang="cs-CZ" altLang="cs-CZ">
                <a:latin typeface="Comic Sans MS" panose="030F0702030302020204" pitchFamily="66" charset="0"/>
              </a:rPr>
              <a:t>Je vidět, že oprava je opravdu malá, „první přiblížení“ nebylo vůbec špatné. </a:t>
            </a:r>
          </a:p>
          <a:p>
            <a:r>
              <a:rPr lang="cs-CZ" altLang="cs-CZ">
                <a:latin typeface="Comic Sans MS" panose="030F0702030302020204" pitchFamily="66" charset="0"/>
              </a:rPr>
              <a:t>Standardní školní přístup je samozřejmě trochu jiný. Ideální student (chachacha) si situaci pořádně rozmyslí a hned vezme v úvahu všechny potřebné efekty. Napíše správně zákon zachování hybnosti a energie a příslušnou sadu rovnic hbitě vyřeší. </a:t>
            </a:r>
          </a:p>
        </p:txBody>
      </p:sp>
      <p:graphicFrame>
        <p:nvGraphicFramePr>
          <p:cNvPr id="898053" name="Object 5"/>
          <p:cNvGraphicFramePr>
            <a:graphicFrameLocks noChangeAspect="1"/>
          </p:cNvGraphicFramePr>
          <p:nvPr/>
        </p:nvGraphicFramePr>
        <p:xfrm>
          <a:off x="441325" y="2803525"/>
          <a:ext cx="6108700" cy="677863"/>
        </p:xfrm>
        <a:graphic>
          <a:graphicData uri="http://schemas.openxmlformats.org/presentationml/2006/ole">
            <mc:AlternateContent xmlns:mc="http://schemas.openxmlformats.org/markup-compatibility/2006">
              <mc:Choice xmlns:v="urn:schemas-microsoft-com:vml" Requires="v">
                <p:oleObj spid="_x0000_s898116" name="Rovnice" r:id="rId4" imgW="4368600" imgH="482400" progId="Equation.3">
                  <p:embed/>
                </p:oleObj>
              </mc:Choice>
              <mc:Fallback>
                <p:oleObj name="Rovnice" r:id="rId4" imgW="4368600" imgH="482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25" y="2803525"/>
                        <a:ext cx="6108700"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54" name="Object 6"/>
          <p:cNvGraphicFramePr>
            <a:graphicFrameLocks noChangeAspect="1"/>
          </p:cNvGraphicFramePr>
          <p:nvPr/>
        </p:nvGraphicFramePr>
        <p:xfrm>
          <a:off x="5167313" y="1938338"/>
          <a:ext cx="1543050" cy="336550"/>
        </p:xfrm>
        <a:graphic>
          <a:graphicData uri="http://schemas.openxmlformats.org/presentationml/2006/ole">
            <mc:AlternateContent xmlns:mc="http://schemas.openxmlformats.org/markup-compatibility/2006">
              <mc:Choice xmlns:v="urn:schemas-microsoft-com:vml" Requires="v">
                <p:oleObj spid="_x0000_s898117" name="Rovnice" r:id="rId6" imgW="1104840" imgH="241200" progId="Equation.3">
                  <p:embed/>
                </p:oleObj>
              </mc:Choice>
              <mc:Fallback>
                <p:oleObj name="Rovnice" r:id="rId6" imgW="1104840" imgH="2412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7313" y="1938338"/>
                        <a:ext cx="15430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55" name="Object 7"/>
          <p:cNvGraphicFramePr>
            <a:graphicFrameLocks noChangeAspect="1"/>
          </p:cNvGraphicFramePr>
          <p:nvPr/>
        </p:nvGraphicFramePr>
        <p:xfrm>
          <a:off x="3038475" y="2146300"/>
          <a:ext cx="744538" cy="336550"/>
        </p:xfrm>
        <a:graphic>
          <a:graphicData uri="http://schemas.openxmlformats.org/presentationml/2006/ole">
            <mc:AlternateContent xmlns:mc="http://schemas.openxmlformats.org/markup-compatibility/2006">
              <mc:Choice xmlns:v="urn:schemas-microsoft-com:vml" Requires="v">
                <p:oleObj spid="_x0000_s898118" name="Rovnice" r:id="rId8" imgW="533160" imgH="241200" progId="Equation.3">
                  <p:embed/>
                </p:oleObj>
              </mc:Choice>
              <mc:Fallback>
                <p:oleObj name="Rovnice" r:id="rId8" imgW="533160" imgH="2412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8475" y="2146300"/>
                        <a:ext cx="7445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56" name="Object 8"/>
          <p:cNvGraphicFramePr>
            <a:graphicFrameLocks noChangeAspect="1"/>
          </p:cNvGraphicFramePr>
          <p:nvPr/>
        </p:nvGraphicFramePr>
        <p:xfrm>
          <a:off x="6180138" y="2208213"/>
          <a:ext cx="1901825" cy="747712"/>
        </p:xfrm>
        <a:graphic>
          <a:graphicData uri="http://schemas.openxmlformats.org/presentationml/2006/ole">
            <mc:AlternateContent xmlns:mc="http://schemas.openxmlformats.org/markup-compatibility/2006">
              <mc:Choice xmlns:v="urn:schemas-microsoft-com:vml" Requires="v">
                <p:oleObj spid="_x0000_s898119" name="Rovnice" r:id="rId10" imgW="1358640" imgH="533160" progId="Equation.3">
                  <p:embed/>
                </p:oleObj>
              </mc:Choice>
              <mc:Fallback>
                <p:oleObj name="Rovnice" r:id="rId10" imgW="1358640" imgH="53316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80138" y="2208213"/>
                        <a:ext cx="1901825" cy="74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8057" name="AutoShape 9"/>
          <p:cNvSpPr>
            <a:spLocks noChangeArrowheads="1"/>
          </p:cNvSpPr>
          <p:nvPr/>
        </p:nvSpPr>
        <p:spPr bwMode="auto">
          <a:xfrm>
            <a:off x="6669088" y="3184525"/>
            <a:ext cx="2303462" cy="320675"/>
          </a:xfrm>
          <a:prstGeom prst="wedgeRectCallout">
            <a:avLst>
              <a:gd name="adj1" fmla="val -81153"/>
              <a:gd name="adj2" fmla="val -4257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zanedbatelné vůči 1. členu</a:t>
            </a:r>
            <a:endParaRPr lang="cs-CZ" altLang="cs-CZ">
              <a:latin typeface="Symbol" panose="05050102010706020507" pitchFamily="18" charset="2"/>
            </a:endParaRPr>
          </a:p>
        </p:txBody>
      </p:sp>
      <p:sp>
        <p:nvSpPr>
          <p:cNvPr id="898058" name="Line 10"/>
          <p:cNvSpPr>
            <a:spLocks noChangeShapeType="1"/>
          </p:cNvSpPr>
          <p:nvPr/>
        </p:nvSpPr>
        <p:spPr bwMode="auto">
          <a:xfrm flipH="1">
            <a:off x="7429500" y="1611313"/>
            <a:ext cx="265113" cy="11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pSp>
        <p:nvGrpSpPr>
          <p:cNvPr id="898059" name="Group 11"/>
          <p:cNvGrpSpPr>
            <a:grpSpLocks/>
          </p:cNvGrpSpPr>
          <p:nvPr/>
        </p:nvGrpSpPr>
        <p:grpSpPr bwMode="auto">
          <a:xfrm>
            <a:off x="7639050" y="1560513"/>
            <a:ext cx="1177925" cy="139700"/>
            <a:chOff x="1516" y="2592"/>
            <a:chExt cx="742" cy="88"/>
          </a:xfrm>
        </p:grpSpPr>
        <p:sp>
          <p:nvSpPr>
            <p:cNvPr id="898060" name="Line 12"/>
            <p:cNvSpPr>
              <a:spLocks noChangeShapeType="1"/>
            </p:cNvSpPr>
            <p:nvPr/>
          </p:nvSpPr>
          <p:spPr bwMode="auto">
            <a:xfrm>
              <a:off x="2189" y="2642"/>
              <a:ext cx="70" cy="1"/>
            </a:xfrm>
            <a:prstGeom prst="line">
              <a:avLst/>
            </a:prstGeom>
            <a:noFill/>
            <a:ln w="38160">
              <a:solidFill>
                <a:srgbClr val="FF33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aphicFrame>
          <p:nvGraphicFramePr>
            <p:cNvPr id="898061" name="Object 13"/>
            <p:cNvGraphicFramePr>
              <a:graphicFrameLocks noChangeAspect="1"/>
            </p:cNvGraphicFramePr>
            <p:nvPr/>
          </p:nvGraphicFramePr>
          <p:xfrm>
            <a:off x="1516" y="2592"/>
            <a:ext cx="686" cy="89"/>
          </p:xfrm>
          <a:graphic>
            <a:graphicData uri="http://schemas.openxmlformats.org/presentationml/2006/ole">
              <mc:AlternateContent xmlns:mc="http://schemas.openxmlformats.org/markup-compatibility/2006">
                <mc:Choice xmlns:v="urn:schemas-microsoft-com:vml" Requires="v">
                  <p:oleObj spid="_x0000_s898120" r:id="rId12" imgW="8372520" imgH="1009800" progId="">
                    <p:embed/>
                  </p:oleObj>
                </mc:Choice>
                <mc:Fallback>
                  <p:oleObj r:id="rId12" imgW="8372520" imgH="1009800" progId="">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6" y="2592"/>
                          <a:ext cx="686" cy="89"/>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98062" name="Oval 14"/>
          <p:cNvSpPr>
            <a:spLocks noChangeArrowheads="1"/>
          </p:cNvSpPr>
          <p:nvPr/>
        </p:nvSpPr>
        <p:spPr bwMode="auto">
          <a:xfrm>
            <a:off x="7656513" y="1435100"/>
            <a:ext cx="395287" cy="363538"/>
          </a:xfrm>
          <a:prstGeom prst="ellipse">
            <a:avLst/>
          </a:prstGeom>
          <a:solidFill>
            <a:srgbClr val="CC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898063" name="Object 15"/>
          <p:cNvGraphicFramePr>
            <a:graphicFrameLocks noChangeAspect="1"/>
          </p:cNvGraphicFramePr>
          <p:nvPr/>
        </p:nvGraphicFramePr>
        <p:xfrm>
          <a:off x="8332788" y="1308100"/>
          <a:ext cx="266700" cy="338138"/>
        </p:xfrm>
        <a:graphic>
          <a:graphicData uri="http://schemas.openxmlformats.org/presentationml/2006/ole">
            <mc:AlternateContent xmlns:mc="http://schemas.openxmlformats.org/markup-compatibility/2006">
              <mc:Choice xmlns:v="urn:schemas-microsoft-com:vml" Requires="v">
                <p:oleObj spid="_x0000_s898121" name="Rovnice" r:id="rId14" imgW="190440" imgH="241200" progId="Equation.3">
                  <p:embed/>
                </p:oleObj>
              </mc:Choice>
              <mc:Fallback>
                <p:oleObj name="Rovnice" r:id="rId14" imgW="190440" imgH="241200" progId="Equation.3">
                  <p:embed/>
                  <p:pic>
                    <p:nvPicPr>
                      <p:cNvPr id="0"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32788" y="1308100"/>
                        <a:ext cx="2667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64" name="Object 16"/>
          <p:cNvGraphicFramePr>
            <a:graphicFrameLocks noChangeAspect="1"/>
          </p:cNvGraphicFramePr>
          <p:nvPr/>
        </p:nvGraphicFramePr>
        <p:xfrm>
          <a:off x="7356475" y="1306513"/>
          <a:ext cx="266700" cy="338137"/>
        </p:xfrm>
        <a:graphic>
          <a:graphicData uri="http://schemas.openxmlformats.org/presentationml/2006/ole">
            <mc:AlternateContent xmlns:mc="http://schemas.openxmlformats.org/markup-compatibility/2006">
              <mc:Choice xmlns:v="urn:schemas-microsoft-com:vml" Requires="v">
                <p:oleObj spid="_x0000_s898122" name="Rovnice" r:id="rId16" imgW="190440" imgH="241200" progId="Equation.3">
                  <p:embed/>
                </p:oleObj>
              </mc:Choice>
              <mc:Fallback>
                <p:oleObj name="Rovnice" r:id="rId16" imgW="190440" imgH="241200" progId="Equation.3">
                  <p:embed/>
                  <p:pic>
                    <p:nvPicPr>
                      <p:cNvPr id="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56475" y="1306513"/>
                        <a:ext cx="26670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8065" name="Text Box 17"/>
          <p:cNvSpPr txBox="1">
            <a:spLocks noChangeArrowheads="1"/>
          </p:cNvSpPr>
          <p:nvPr/>
        </p:nvSpPr>
        <p:spPr bwMode="auto">
          <a:xfrm>
            <a:off x="7640638" y="1450975"/>
            <a:ext cx="419100"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Co</a:t>
            </a:r>
            <a:endParaRPr lang="de-DE" altLang="cs-CZ">
              <a:latin typeface="Comic Sans MS" panose="030F0702030302020204" pitchFamily="66" charset="0"/>
            </a:endParaRPr>
          </a:p>
        </p:txBody>
      </p:sp>
      <p:graphicFrame>
        <p:nvGraphicFramePr>
          <p:cNvPr id="898066" name="Object 18"/>
          <p:cNvGraphicFramePr>
            <a:graphicFrameLocks noChangeAspect="1"/>
          </p:cNvGraphicFramePr>
          <p:nvPr/>
        </p:nvGraphicFramePr>
        <p:xfrm>
          <a:off x="7637463" y="1806575"/>
          <a:ext cx="1174750" cy="306388"/>
        </p:xfrm>
        <a:graphic>
          <a:graphicData uri="http://schemas.openxmlformats.org/presentationml/2006/ole">
            <mc:AlternateContent xmlns:mc="http://schemas.openxmlformats.org/markup-compatibility/2006">
              <mc:Choice xmlns:v="urn:schemas-microsoft-com:vml" Requires="v">
                <p:oleObj spid="_x0000_s898123" name="Rovnice" r:id="rId18" imgW="977760" imgH="253800" progId="Equation.3">
                  <p:embed/>
                </p:oleObj>
              </mc:Choice>
              <mc:Fallback>
                <p:oleObj name="Rovnice" r:id="rId18" imgW="977760" imgH="253800" progId="Equation.3">
                  <p:embed/>
                  <p:pic>
                    <p:nvPicPr>
                      <p:cNvPr id="0"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37463" y="1806575"/>
                        <a:ext cx="11747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67" name="Object 19"/>
          <p:cNvGraphicFramePr>
            <a:graphicFrameLocks noChangeAspect="1"/>
          </p:cNvGraphicFramePr>
          <p:nvPr/>
        </p:nvGraphicFramePr>
        <p:xfrm>
          <a:off x="693738" y="4456113"/>
          <a:ext cx="1346200" cy="336550"/>
        </p:xfrm>
        <a:graphic>
          <a:graphicData uri="http://schemas.openxmlformats.org/presentationml/2006/ole">
            <mc:AlternateContent xmlns:mc="http://schemas.openxmlformats.org/markup-compatibility/2006">
              <mc:Choice xmlns:v="urn:schemas-microsoft-com:vml" Requires="v">
                <p:oleObj spid="_x0000_s898124" name="Rovnice" r:id="rId20" imgW="965160" imgH="241200" progId="Equation.3">
                  <p:embed/>
                </p:oleObj>
              </mc:Choice>
              <mc:Fallback>
                <p:oleObj name="Rovnice" r:id="rId20" imgW="965160" imgH="241200" progId="Equation.3">
                  <p:embed/>
                  <p:pic>
                    <p:nvPicPr>
                      <p:cNvPr id="0"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3738" y="4456113"/>
                        <a:ext cx="1346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68" name="Object 20"/>
          <p:cNvGraphicFramePr>
            <a:graphicFrameLocks noChangeAspect="1"/>
          </p:cNvGraphicFramePr>
          <p:nvPr/>
        </p:nvGraphicFramePr>
        <p:xfrm>
          <a:off x="696913" y="4619625"/>
          <a:ext cx="3502025" cy="676275"/>
        </p:xfrm>
        <a:graphic>
          <a:graphicData uri="http://schemas.openxmlformats.org/presentationml/2006/ole">
            <mc:AlternateContent xmlns:mc="http://schemas.openxmlformats.org/markup-compatibility/2006">
              <mc:Choice xmlns:v="urn:schemas-microsoft-com:vml" Requires="v">
                <p:oleObj spid="_x0000_s898125" name="Rovnice" r:id="rId22" imgW="2501640" imgH="482400" progId="Equation.3">
                  <p:embed/>
                </p:oleObj>
              </mc:Choice>
              <mc:Fallback>
                <p:oleObj name="Rovnice" r:id="rId22" imgW="2501640" imgH="482400" progId="Equation.3">
                  <p:embed/>
                  <p:pic>
                    <p:nvPicPr>
                      <p:cNvPr id="0"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96913" y="4619625"/>
                        <a:ext cx="3502025"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69" name="Object 21"/>
          <p:cNvGraphicFramePr>
            <a:graphicFrameLocks noChangeAspect="1"/>
          </p:cNvGraphicFramePr>
          <p:nvPr/>
        </p:nvGraphicFramePr>
        <p:xfrm>
          <a:off x="5397500" y="4627563"/>
          <a:ext cx="2419350" cy="695325"/>
        </p:xfrm>
        <a:graphic>
          <a:graphicData uri="http://schemas.openxmlformats.org/presentationml/2006/ole">
            <mc:AlternateContent xmlns:mc="http://schemas.openxmlformats.org/markup-compatibility/2006">
              <mc:Choice xmlns:v="urn:schemas-microsoft-com:vml" Requires="v">
                <p:oleObj spid="_x0000_s898126" name="Rovnice" r:id="rId24" imgW="1726920" imgH="495000" progId="Equation.3">
                  <p:embed/>
                </p:oleObj>
              </mc:Choice>
              <mc:Fallback>
                <p:oleObj name="Rovnice" r:id="rId24" imgW="1726920" imgH="495000" progId="Equation.3">
                  <p:embed/>
                  <p:pic>
                    <p:nvPicPr>
                      <p:cNvPr id="0"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97500" y="4627563"/>
                        <a:ext cx="2419350"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98070" name="Object 22"/>
          <p:cNvGraphicFramePr>
            <a:graphicFrameLocks noChangeAspect="1"/>
          </p:cNvGraphicFramePr>
          <p:nvPr/>
        </p:nvGraphicFramePr>
        <p:xfrm>
          <a:off x="2784475" y="6037263"/>
          <a:ext cx="5124450" cy="658812"/>
        </p:xfrm>
        <a:graphic>
          <a:graphicData uri="http://schemas.openxmlformats.org/presentationml/2006/ole">
            <mc:AlternateContent xmlns:mc="http://schemas.openxmlformats.org/markup-compatibility/2006">
              <mc:Choice xmlns:v="urn:schemas-microsoft-com:vml" Requires="v">
                <p:oleObj spid="_x0000_s898127" name="Rovnice" r:id="rId26" imgW="3657600" imgH="469800" progId="Equation.3">
                  <p:embed/>
                </p:oleObj>
              </mc:Choice>
              <mc:Fallback>
                <p:oleObj name="Rovnice" r:id="rId26" imgW="3657600" imgH="469800" progId="Equation.3">
                  <p:embed/>
                  <p:pic>
                    <p:nvPicPr>
                      <p:cNvPr id="0"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784475" y="6037263"/>
                        <a:ext cx="5124450" cy="65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8071" name="Line 23"/>
          <p:cNvSpPr>
            <a:spLocks noChangeShapeType="1"/>
          </p:cNvSpPr>
          <p:nvPr/>
        </p:nvSpPr>
        <p:spPr bwMode="auto">
          <a:xfrm flipV="1">
            <a:off x="4487863" y="4951413"/>
            <a:ext cx="646112" cy="0"/>
          </a:xfrm>
          <a:prstGeom prst="line">
            <a:avLst/>
          </a:prstGeom>
          <a:noFill/>
          <a:ln w="76200">
            <a:solidFill>
              <a:srgbClr val="FFCC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98072" name="Text Box 24"/>
          <p:cNvSpPr txBox="1">
            <a:spLocks noChangeArrowheads="1"/>
          </p:cNvSpPr>
          <p:nvPr/>
        </p:nvSpPr>
        <p:spPr bwMode="auto">
          <a:xfrm>
            <a:off x="284163" y="712788"/>
            <a:ext cx="8559800" cy="533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Řešení poruchovou metodou si můžeme zkusit i na velmi jednoduchém příkládku: Jakou energii má foton vyzářený při přechodu mezi dvěma stavy jádra (A=60) s rozdílem energií </a:t>
            </a:r>
            <a:r>
              <a:rPr lang="cs-CZ" altLang="cs-CZ">
                <a:latin typeface="Symbol" panose="05050102010706020507" pitchFamily="18" charset="2"/>
              </a:rPr>
              <a:t>D</a:t>
            </a:r>
            <a:r>
              <a:rPr lang="cs-CZ" altLang="cs-CZ">
                <a:latin typeface="Comic Sans MS" panose="030F0702030302020204" pitchFamily="66" charset="0"/>
              </a:rPr>
              <a:t>E=2 MeV?</a:t>
            </a:r>
          </a:p>
        </p:txBody>
      </p:sp>
      <p:sp>
        <p:nvSpPr>
          <p:cNvPr id="898073" name="Text Box 25"/>
          <p:cNvSpPr txBox="1">
            <a:spLocks noChangeArrowheads="1"/>
          </p:cNvSpPr>
          <p:nvPr/>
        </p:nvSpPr>
        <p:spPr bwMode="auto">
          <a:xfrm>
            <a:off x="296863" y="1296988"/>
            <a:ext cx="7153275" cy="11715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No to je přece jasné: E</a:t>
            </a:r>
            <a:r>
              <a:rPr lang="cs-CZ" altLang="cs-CZ">
                <a:latin typeface="Symbol" panose="05050102010706020507" pitchFamily="18" charset="2"/>
              </a:rPr>
              <a:t>g</a:t>
            </a:r>
            <a:r>
              <a:rPr lang="cs-CZ" altLang="cs-CZ">
                <a:latin typeface="Comic Sans MS" panose="030F0702030302020204" pitchFamily="66" charset="0"/>
              </a:rPr>
              <a:t> = </a:t>
            </a:r>
            <a:r>
              <a:rPr lang="cs-CZ" altLang="cs-CZ">
                <a:latin typeface="Symbol" panose="05050102010706020507" pitchFamily="18" charset="2"/>
              </a:rPr>
              <a:t>D</a:t>
            </a:r>
            <a:r>
              <a:rPr lang="cs-CZ" altLang="cs-CZ">
                <a:latin typeface="Comic Sans MS" panose="030F0702030302020204" pitchFamily="66" charset="0"/>
              </a:rPr>
              <a:t>E = 2 MeV! To je jistě dobrá aproximace, ale foton má přece hybnost, hybnost se zachovává, jádro se odrazí na druhou stranu a na to spotřebuje kousínek energie. Pojďme spočítat </a:t>
            </a:r>
            <a:r>
              <a:rPr lang="cs-CZ" altLang="cs-CZ" b="1">
                <a:latin typeface="Comic Sans MS" panose="030F0702030302020204" pitchFamily="66" charset="0"/>
              </a:rPr>
              <a:t>opravu k našemu prvnímu přiblížení.</a:t>
            </a:r>
            <a:r>
              <a:rPr lang="cs-CZ" altLang="cs-CZ">
                <a:latin typeface="Comic Sans MS" panose="030F0702030302020204" pitchFamily="66" charset="0"/>
              </a:rPr>
              <a:t> Když foton odnáší energii E</a:t>
            </a:r>
            <a:r>
              <a:rPr lang="cs-CZ" altLang="cs-CZ">
                <a:latin typeface="Symbol" panose="05050102010706020507" pitchFamily="18" charset="2"/>
              </a:rPr>
              <a:t>g</a:t>
            </a:r>
            <a:r>
              <a:rPr lang="cs-CZ" altLang="cs-CZ">
                <a:latin typeface="Comic Sans MS" panose="030F0702030302020204" pitchFamily="66" charset="0"/>
              </a:rPr>
              <a:t> = </a:t>
            </a:r>
            <a:r>
              <a:rPr lang="cs-CZ" altLang="cs-CZ">
                <a:latin typeface="Symbol" panose="05050102010706020507" pitchFamily="18" charset="2"/>
              </a:rPr>
              <a:t>D</a:t>
            </a:r>
            <a:r>
              <a:rPr lang="cs-CZ" altLang="cs-CZ">
                <a:latin typeface="Comic Sans MS" panose="030F0702030302020204" pitchFamily="66" charset="0"/>
              </a:rPr>
              <a:t>E, pak také nese hybnost</a:t>
            </a:r>
            <a:r>
              <a:rPr lang="en-US" altLang="cs-CZ">
                <a:latin typeface="Comic Sans MS" panose="030F0702030302020204" pitchFamily="66" charset="0"/>
              </a:rPr>
              <a:t>                                  </a:t>
            </a:r>
            <a:r>
              <a:rPr lang="cs-CZ" altLang="cs-CZ">
                <a:latin typeface="Comic Sans MS" panose="030F0702030302020204" pitchFamily="66" charset="0"/>
              </a:rPr>
              <a:t>            Tuto hybnost odnáší také jádro </a:t>
            </a:r>
            <a:r>
              <a:rPr lang="en-US" altLang="cs-CZ">
                <a:latin typeface="Comic Sans MS" panose="030F0702030302020204" pitchFamily="66" charset="0"/>
              </a:rPr>
              <a:t>              </a:t>
            </a:r>
            <a:r>
              <a:rPr lang="cs-CZ" altLang="cs-CZ">
                <a:latin typeface="Comic Sans MS" panose="030F0702030302020204" pitchFamily="66" charset="0"/>
              </a:rPr>
              <a:t> a jeho kinetická energie je: </a:t>
            </a:r>
            <a:endParaRPr lang="de-DE" altLang="cs-CZ">
              <a:latin typeface="Comic Sans MS" panose="030F0702030302020204" pitchFamily="66" charset="0"/>
            </a:endParaRPr>
          </a:p>
        </p:txBody>
      </p:sp>
      <p:sp>
        <p:nvSpPr>
          <p:cNvPr id="898074" name="Text Box 26"/>
          <p:cNvSpPr txBox="1">
            <a:spLocks noChangeArrowheads="1"/>
          </p:cNvSpPr>
          <p:nvPr/>
        </p:nvSpPr>
        <p:spPr bwMode="auto">
          <a:xfrm>
            <a:off x="287338" y="5300663"/>
            <a:ext cx="8689975" cy="9588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1973263" algn="l"/>
              </a:tabLst>
              <a:defRPr>
                <a:solidFill>
                  <a:schemeClr val="tx1"/>
                </a:solidFill>
                <a:latin typeface="Arial" panose="020B0604020202020204" pitchFamily="34" charset="0"/>
              </a:defRPr>
            </a:lvl1pPr>
            <a:lvl2pPr defTabSz="1093788">
              <a:tabLst>
                <a:tab pos="1973263" algn="l"/>
              </a:tabLst>
              <a:defRPr>
                <a:solidFill>
                  <a:schemeClr val="tx1"/>
                </a:solidFill>
                <a:latin typeface="Arial" panose="020B0604020202020204" pitchFamily="34" charset="0"/>
              </a:defRPr>
            </a:lvl2pPr>
            <a:lvl3pPr defTabSz="1093788">
              <a:tabLst>
                <a:tab pos="1973263" algn="l"/>
              </a:tabLst>
              <a:defRPr>
                <a:solidFill>
                  <a:schemeClr val="tx1"/>
                </a:solidFill>
                <a:latin typeface="Arial" panose="020B0604020202020204" pitchFamily="34" charset="0"/>
              </a:defRPr>
            </a:lvl3pPr>
            <a:lvl4pPr defTabSz="1093788">
              <a:tabLst>
                <a:tab pos="1973263" algn="l"/>
              </a:tabLst>
              <a:defRPr>
                <a:solidFill>
                  <a:schemeClr val="tx1"/>
                </a:solidFill>
                <a:latin typeface="Arial" panose="020B0604020202020204" pitchFamily="34" charset="0"/>
              </a:defRPr>
            </a:lvl4pPr>
            <a:lvl5pPr defTabSz="1093788">
              <a:tabLst>
                <a:tab pos="1973263" algn="l"/>
              </a:tabLst>
              <a:defRPr>
                <a:solidFill>
                  <a:schemeClr val="tx1"/>
                </a:solidFill>
                <a:latin typeface="Arial" panose="020B0604020202020204" pitchFamily="34" charset="0"/>
              </a:defRPr>
            </a:lvl5pPr>
            <a:lvl6pPr defTabSz="1093788" fontAlgn="base">
              <a:spcBef>
                <a:spcPct val="0"/>
              </a:spcBef>
              <a:spcAft>
                <a:spcPct val="0"/>
              </a:spcAft>
              <a:tabLst>
                <a:tab pos="1973263" algn="l"/>
              </a:tabLst>
              <a:defRPr>
                <a:solidFill>
                  <a:schemeClr val="tx1"/>
                </a:solidFill>
                <a:latin typeface="Arial" panose="020B0604020202020204" pitchFamily="34" charset="0"/>
              </a:defRPr>
            </a:lvl6pPr>
            <a:lvl7pPr defTabSz="1093788" fontAlgn="base">
              <a:spcBef>
                <a:spcPct val="0"/>
              </a:spcBef>
              <a:spcAft>
                <a:spcPct val="0"/>
              </a:spcAft>
              <a:tabLst>
                <a:tab pos="1973263" algn="l"/>
              </a:tabLst>
              <a:defRPr>
                <a:solidFill>
                  <a:schemeClr val="tx1"/>
                </a:solidFill>
                <a:latin typeface="Arial" panose="020B0604020202020204" pitchFamily="34" charset="0"/>
              </a:defRPr>
            </a:lvl7pPr>
            <a:lvl8pPr defTabSz="1093788" fontAlgn="base">
              <a:spcBef>
                <a:spcPct val="0"/>
              </a:spcBef>
              <a:spcAft>
                <a:spcPct val="0"/>
              </a:spcAft>
              <a:tabLst>
                <a:tab pos="1973263" algn="l"/>
              </a:tabLst>
              <a:defRPr>
                <a:solidFill>
                  <a:schemeClr val="tx1"/>
                </a:solidFill>
                <a:latin typeface="Arial" panose="020B0604020202020204" pitchFamily="34" charset="0"/>
              </a:defRPr>
            </a:lvl8pPr>
            <a:lvl9pPr defTabSz="1093788" fontAlgn="base">
              <a:spcBef>
                <a:spcPct val="0"/>
              </a:spcBef>
              <a:spcAft>
                <a:spcPct val="0"/>
              </a:spcAft>
              <a:tabLst>
                <a:tab pos="1973263" algn="l"/>
              </a:tabLst>
              <a:defRPr>
                <a:solidFill>
                  <a:schemeClr val="tx1"/>
                </a:solidFill>
                <a:latin typeface="Arial" panose="020B0604020202020204" pitchFamily="34" charset="0"/>
              </a:defRPr>
            </a:lvl9pPr>
          </a:lstStyle>
          <a:p>
            <a:r>
              <a:rPr lang="cs-CZ" altLang="cs-CZ">
                <a:latin typeface="Comic Sans MS" panose="030F0702030302020204" pitchFamily="66" charset="0"/>
              </a:rPr>
              <a:t>Dosadí otrocky do obecného výsledku zadané hodnoty, vybere si kladné řešení a dostane správný výsledek </a:t>
            </a:r>
            <a:r>
              <a:rPr lang="en-US" altLang="cs-CZ">
                <a:latin typeface="Comic Sans MS" panose="030F0702030302020204" pitchFamily="66" charset="0"/>
              </a:rPr>
              <a:t>	</a:t>
            </a:r>
            <a:r>
              <a:rPr lang="cs-CZ" altLang="cs-CZ">
                <a:latin typeface="Comic Sans MS" panose="030F0702030302020204" pitchFamily="66" charset="0"/>
              </a:rPr>
              <a:t>MeV. My raději rozvineme obecný výsledek podle vzorečku pro odmocninu na předcházejícím snímku a vidíme, že dostáváme opět první přiblížení, malou první korekci a další  korekce, které je už zbytečné počítat.</a:t>
            </a:r>
            <a:endParaRPr lang="de-DE" altLang="cs-CZ">
              <a:latin typeface="Comic Sans MS" panose="030F0702030302020204" pitchFamily="66" charset="0"/>
            </a:endParaRPr>
          </a:p>
        </p:txBody>
      </p:sp>
      <p:sp>
        <p:nvSpPr>
          <p:cNvPr id="898075" name="Oval 27"/>
          <p:cNvSpPr>
            <a:spLocks noChangeArrowheads="1"/>
          </p:cNvSpPr>
          <p:nvPr/>
        </p:nvSpPr>
        <p:spPr bwMode="auto">
          <a:xfrm>
            <a:off x="4010025" y="6272213"/>
            <a:ext cx="130175" cy="125412"/>
          </a:xfrm>
          <a:prstGeom prst="ellipse">
            <a:avLst/>
          </a:prstGeom>
          <a:noFill/>
          <a:ln w="19050" algn="ctr">
            <a:solidFill>
              <a:srgbClr val="FF66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898076" name="Object 28"/>
          <p:cNvGraphicFramePr>
            <a:graphicFrameLocks noChangeAspect="1"/>
          </p:cNvGraphicFramePr>
          <p:nvPr/>
        </p:nvGraphicFramePr>
        <p:xfrm>
          <a:off x="1133475" y="5524500"/>
          <a:ext cx="1225550" cy="338138"/>
        </p:xfrm>
        <a:graphic>
          <a:graphicData uri="http://schemas.openxmlformats.org/presentationml/2006/ole">
            <mc:AlternateContent xmlns:mc="http://schemas.openxmlformats.org/markup-compatibility/2006">
              <mc:Choice xmlns:v="urn:schemas-microsoft-com:vml" Requires="v">
                <p:oleObj spid="_x0000_s898128" name="Rovnice" r:id="rId28" imgW="876240" imgH="241200" progId="Equation.3">
                  <p:embed/>
                </p:oleObj>
              </mc:Choice>
              <mc:Fallback>
                <p:oleObj name="Rovnice" r:id="rId28" imgW="876240" imgH="241200" progId="Equation.3">
                  <p:embed/>
                  <p:pic>
                    <p:nvPicPr>
                      <p:cNvPr id="0" name="Object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33475" y="5524500"/>
                        <a:ext cx="122555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ástupný symbol pro číslo snímku 5"/>
          <p:cNvSpPr>
            <a:spLocks noGrp="1"/>
          </p:cNvSpPr>
          <p:nvPr>
            <p:ph type="sldNum" sz="quarter" idx="12"/>
          </p:nvPr>
        </p:nvSpPr>
        <p:spPr/>
        <p:txBody>
          <a:bodyPr/>
          <a:lstStyle/>
          <a:p>
            <a:fld id="{22575449-35CE-4444-958E-69D410F933D7}" type="slidenum">
              <a:rPr lang="cs-CZ" altLang="cs-CZ"/>
              <a:pPr/>
              <a:t>17</a:t>
            </a:fld>
            <a:endParaRPr lang="cs-CZ" altLang="cs-CZ"/>
          </a:p>
        </p:txBody>
      </p:sp>
      <p:sp>
        <p:nvSpPr>
          <p:cNvPr id="782432" name="Rectangle 96"/>
          <p:cNvSpPr>
            <a:spLocks noChangeArrowheads="1"/>
          </p:cNvSpPr>
          <p:nvPr/>
        </p:nvSpPr>
        <p:spPr bwMode="auto">
          <a:xfrm>
            <a:off x="1566863" y="4251325"/>
            <a:ext cx="1257300" cy="966788"/>
          </a:xfrm>
          <a:prstGeom prst="rect">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82401" name="Rectangle 65"/>
          <p:cNvSpPr>
            <a:spLocks noChangeArrowheads="1"/>
          </p:cNvSpPr>
          <p:nvPr/>
        </p:nvSpPr>
        <p:spPr bwMode="auto">
          <a:xfrm>
            <a:off x="3009900" y="3167063"/>
            <a:ext cx="4357688" cy="3182937"/>
          </a:xfrm>
          <a:prstGeom prst="rect">
            <a:avLst/>
          </a:prstGeom>
          <a:solidFill>
            <a:srgbClr val="E5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82338" name="Text Box 2"/>
          <p:cNvSpPr txBox="1">
            <a:spLocks noChangeArrowheads="1"/>
          </p:cNvSpPr>
          <p:nvPr/>
        </p:nvSpPr>
        <p:spPr bwMode="auto">
          <a:xfrm>
            <a:off x="612775" y="209550"/>
            <a:ext cx="791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elektromagnetická interakce</a:t>
            </a:r>
          </a:p>
        </p:txBody>
      </p:sp>
      <p:sp>
        <p:nvSpPr>
          <p:cNvPr id="782354" name="Rectangle 18"/>
          <p:cNvSpPr>
            <a:spLocks noChangeArrowheads="1"/>
          </p:cNvSpPr>
          <p:nvPr/>
        </p:nvSpPr>
        <p:spPr bwMode="auto">
          <a:xfrm>
            <a:off x="287338" y="819150"/>
            <a:ext cx="8688387" cy="1755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Příkladem interakce, která dovoluje poruchový přístup a na které se celá tato technika ve čtyřicátých letech minulého století zrodila, jsou elektromagnetické interakce. Jejich teorii se říká kvantová elektrodynamika (QED). Nejjednodušším příkladem děje, který musí kvantová elektrodynamika popsat, je interakce dvou elektronů. Podívejme se tedy na Feynmanovy diagramy, které vyplňují černou skřínku, do které dva elektrony vstupují a dva vystupují:</a:t>
            </a:r>
          </a:p>
        </p:txBody>
      </p:sp>
      <p:sp>
        <p:nvSpPr>
          <p:cNvPr id="782391" name="AutoShape 55"/>
          <p:cNvSpPr>
            <a:spLocks noChangeArrowheads="1"/>
          </p:cNvSpPr>
          <p:nvPr/>
        </p:nvSpPr>
        <p:spPr bwMode="auto">
          <a:xfrm>
            <a:off x="304800" y="5364163"/>
            <a:ext cx="2144713" cy="525462"/>
          </a:xfrm>
          <a:prstGeom prst="wedgeRectCallout">
            <a:avLst>
              <a:gd name="adj1" fmla="val 28532"/>
              <a:gd name="adj2" fmla="val -93204"/>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První aproximace v QED </a:t>
            </a:r>
          </a:p>
          <a:p>
            <a:r>
              <a:rPr lang="cs-CZ" altLang="cs-CZ">
                <a:latin typeface="Comic Sans MS" panose="030F0702030302020204" pitchFamily="66" charset="0"/>
              </a:rPr>
              <a:t>je už velmi dobrá. </a:t>
            </a:r>
          </a:p>
        </p:txBody>
      </p:sp>
      <p:sp>
        <p:nvSpPr>
          <p:cNvPr id="782393" name="AutoShape 57"/>
          <p:cNvSpPr>
            <a:spLocks noChangeArrowheads="1"/>
          </p:cNvSpPr>
          <p:nvPr/>
        </p:nvSpPr>
        <p:spPr bwMode="auto">
          <a:xfrm>
            <a:off x="3956050" y="2609850"/>
            <a:ext cx="4997450" cy="501650"/>
          </a:xfrm>
          <a:prstGeom prst="wedgeRectCallout">
            <a:avLst>
              <a:gd name="adj1" fmla="val 4005"/>
              <a:gd name="adj2" fmla="val 7183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Všechny možné diagramy druhého řádu (4 vrcholy), </a:t>
            </a:r>
          </a:p>
          <a:p>
            <a:r>
              <a:rPr lang="cs-CZ" altLang="cs-CZ">
                <a:latin typeface="Comic Sans MS" panose="030F0702030302020204" pitchFamily="66" charset="0"/>
              </a:rPr>
              <a:t>jejichž příspěvky jsou obecně menší než příspěvky 1. řádu. </a:t>
            </a:r>
          </a:p>
        </p:txBody>
      </p:sp>
      <p:sp>
        <p:nvSpPr>
          <p:cNvPr id="782395" name="Text Box 59"/>
          <p:cNvSpPr txBox="1">
            <a:spLocks noChangeArrowheads="1"/>
          </p:cNvSpPr>
          <p:nvPr/>
        </p:nvSpPr>
        <p:spPr bwMode="auto">
          <a:xfrm>
            <a:off x="2732088" y="4481513"/>
            <a:ext cx="36512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a:t>
            </a:r>
            <a:endParaRPr lang="de-DE" altLang="cs-CZ" sz="2400">
              <a:latin typeface="Comic Sans MS" panose="030F0702030302020204" pitchFamily="66" charset="0"/>
            </a:endParaRPr>
          </a:p>
        </p:txBody>
      </p:sp>
      <p:sp>
        <p:nvSpPr>
          <p:cNvPr id="782396" name="Text Box 60"/>
          <p:cNvSpPr txBox="1">
            <a:spLocks noChangeArrowheads="1"/>
          </p:cNvSpPr>
          <p:nvPr/>
        </p:nvSpPr>
        <p:spPr bwMode="auto">
          <a:xfrm>
            <a:off x="7475538" y="4481513"/>
            <a:ext cx="75247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  …</a:t>
            </a:r>
            <a:endParaRPr lang="de-DE" altLang="cs-CZ" sz="2400">
              <a:latin typeface="Comic Sans MS" panose="030F0702030302020204" pitchFamily="66" charset="0"/>
            </a:endParaRPr>
          </a:p>
        </p:txBody>
      </p:sp>
      <p:sp>
        <p:nvSpPr>
          <p:cNvPr id="782397" name="AutoShape 61"/>
          <p:cNvSpPr>
            <a:spLocks noChangeArrowheads="1"/>
          </p:cNvSpPr>
          <p:nvPr/>
        </p:nvSpPr>
        <p:spPr bwMode="auto">
          <a:xfrm>
            <a:off x="1631950" y="6219825"/>
            <a:ext cx="1881188" cy="476250"/>
          </a:xfrm>
          <a:prstGeom prst="wedgeRectCallout">
            <a:avLst>
              <a:gd name="adj1" fmla="val 52787"/>
              <a:gd name="adj2" fmla="val -12900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vznik a zánik </a:t>
            </a:r>
          </a:p>
          <a:p>
            <a:r>
              <a:rPr lang="cs-CZ" altLang="cs-CZ">
                <a:latin typeface="Comic Sans MS" panose="030F0702030302020204" pitchFamily="66" charset="0"/>
              </a:rPr>
              <a:t>virtuálního </a:t>
            </a:r>
            <a:r>
              <a:rPr lang="en-US" altLang="cs-CZ">
                <a:latin typeface="Comic Sans MS" panose="030F0702030302020204" pitchFamily="66" charset="0"/>
              </a:rPr>
              <a:t>p</a:t>
            </a:r>
            <a:r>
              <a:rPr lang="cs-CZ" altLang="cs-CZ">
                <a:latin typeface="Comic Sans MS" panose="030F0702030302020204" pitchFamily="66" charset="0"/>
              </a:rPr>
              <a:t>áru</a:t>
            </a:r>
            <a:r>
              <a:rPr lang="en-US" altLang="cs-CZ">
                <a:latin typeface="Comic Sans MS" panose="030F0702030302020204" pitchFamily="66" charset="0"/>
              </a:rPr>
              <a:t> </a:t>
            </a:r>
            <a:r>
              <a:rPr lang="en-US" altLang="cs-CZ" sz="1600">
                <a:latin typeface="Comic Sans MS" panose="030F0702030302020204" pitchFamily="66" charset="0"/>
              </a:rPr>
              <a:t>e</a:t>
            </a:r>
            <a:r>
              <a:rPr lang="en-US" altLang="cs-CZ" sz="1600" baseline="30000">
                <a:latin typeface="Comic Sans MS" panose="030F0702030302020204" pitchFamily="66" charset="0"/>
              </a:rPr>
              <a:t>+</a:t>
            </a:r>
            <a:r>
              <a:rPr lang="en-US" altLang="cs-CZ" sz="1600">
                <a:latin typeface="Comic Sans MS" panose="030F0702030302020204" pitchFamily="66" charset="0"/>
              </a:rPr>
              <a:t>e</a:t>
            </a:r>
            <a:r>
              <a:rPr lang="en-US" altLang="cs-CZ" sz="1600" baseline="30000">
                <a:latin typeface="Comic Sans MS" panose="030F0702030302020204" pitchFamily="66" charset="0"/>
              </a:rPr>
              <a:t>-</a:t>
            </a:r>
            <a:endParaRPr lang="cs-CZ" altLang="cs-CZ" sz="1600" baseline="30000">
              <a:latin typeface="Comic Sans MS" panose="030F0702030302020204" pitchFamily="66" charset="0"/>
            </a:endParaRPr>
          </a:p>
        </p:txBody>
      </p:sp>
      <p:sp>
        <p:nvSpPr>
          <p:cNvPr id="782399" name="AutoShape 63"/>
          <p:cNvSpPr>
            <a:spLocks noChangeArrowheads="1"/>
          </p:cNvSpPr>
          <p:nvPr/>
        </p:nvSpPr>
        <p:spPr bwMode="auto">
          <a:xfrm>
            <a:off x="7608888" y="5273675"/>
            <a:ext cx="1208087" cy="488950"/>
          </a:xfrm>
          <a:prstGeom prst="wedgeRectCallout">
            <a:avLst>
              <a:gd name="adj1" fmla="val -15968"/>
              <a:gd name="adj2" fmla="val -13474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diagramy </a:t>
            </a:r>
          </a:p>
          <a:p>
            <a:r>
              <a:rPr lang="cs-CZ" altLang="cs-CZ">
                <a:latin typeface="Comic Sans MS" panose="030F0702030302020204" pitchFamily="66" charset="0"/>
              </a:rPr>
              <a:t>vyšších řádů</a:t>
            </a:r>
          </a:p>
        </p:txBody>
      </p:sp>
      <p:sp>
        <p:nvSpPr>
          <p:cNvPr id="782400" name="Text Box 64"/>
          <p:cNvSpPr txBox="1">
            <a:spLocks noChangeArrowheads="1"/>
          </p:cNvSpPr>
          <p:nvPr/>
        </p:nvSpPr>
        <p:spPr bwMode="auto">
          <a:xfrm>
            <a:off x="4222750" y="3492500"/>
            <a:ext cx="36512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a:t>
            </a:r>
            <a:endParaRPr lang="de-DE" altLang="cs-CZ" sz="2400">
              <a:latin typeface="Comic Sans MS" panose="030F0702030302020204" pitchFamily="66" charset="0"/>
            </a:endParaRPr>
          </a:p>
        </p:txBody>
      </p:sp>
      <p:sp>
        <p:nvSpPr>
          <p:cNvPr id="782416" name="AutoShape 80"/>
          <p:cNvSpPr>
            <a:spLocks noChangeArrowheads="1"/>
          </p:cNvSpPr>
          <p:nvPr/>
        </p:nvSpPr>
        <p:spPr bwMode="auto">
          <a:xfrm>
            <a:off x="5910263" y="6380163"/>
            <a:ext cx="1552575" cy="322262"/>
          </a:xfrm>
          <a:prstGeom prst="wedgeRectCallout">
            <a:avLst>
              <a:gd name="adj1" fmla="val -5315"/>
              <a:gd name="adj2" fmla="val -9876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virtuální foton</a:t>
            </a:r>
            <a:endParaRPr lang="cs-CZ" altLang="cs-CZ" sz="1600" baseline="30000">
              <a:latin typeface="Comic Sans MS" panose="030F0702030302020204" pitchFamily="66" charset="0"/>
            </a:endParaRPr>
          </a:p>
        </p:txBody>
      </p:sp>
      <p:sp>
        <p:nvSpPr>
          <p:cNvPr id="782417" name="AutoShape 81"/>
          <p:cNvSpPr>
            <a:spLocks noChangeArrowheads="1"/>
          </p:cNvSpPr>
          <p:nvPr/>
        </p:nvSpPr>
        <p:spPr bwMode="auto">
          <a:xfrm>
            <a:off x="7389813" y="3736975"/>
            <a:ext cx="1468437" cy="520700"/>
          </a:xfrm>
          <a:prstGeom prst="wedgeRectCallout">
            <a:avLst>
              <a:gd name="adj1" fmla="val -81028"/>
              <a:gd name="adj2" fmla="val 18262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virtuální foton </a:t>
            </a:r>
          </a:p>
          <a:p>
            <a:r>
              <a:rPr lang="cs-CZ" altLang="cs-CZ">
                <a:latin typeface="Comic Sans MS" panose="030F0702030302020204" pitchFamily="66" charset="0"/>
              </a:rPr>
              <a:t>(viz níže)</a:t>
            </a:r>
            <a:endParaRPr lang="cs-CZ" altLang="cs-CZ" sz="1600" baseline="30000">
              <a:latin typeface="Comic Sans MS" panose="030F0702030302020204" pitchFamily="66" charset="0"/>
            </a:endParaRPr>
          </a:p>
        </p:txBody>
      </p:sp>
      <p:sp>
        <p:nvSpPr>
          <p:cNvPr id="782419" name="Text Box 83"/>
          <p:cNvSpPr txBox="1">
            <a:spLocks noChangeArrowheads="1"/>
          </p:cNvSpPr>
          <p:nvPr/>
        </p:nvSpPr>
        <p:spPr bwMode="auto">
          <a:xfrm>
            <a:off x="4224338" y="4459288"/>
            <a:ext cx="36512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a:t>
            </a:r>
            <a:endParaRPr lang="de-DE" altLang="cs-CZ" sz="2400">
              <a:latin typeface="Comic Sans MS" panose="030F0702030302020204" pitchFamily="66" charset="0"/>
            </a:endParaRPr>
          </a:p>
        </p:txBody>
      </p:sp>
      <p:sp>
        <p:nvSpPr>
          <p:cNvPr id="782420" name="Text Box 84"/>
          <p:cNvSpPr txBox="1">
            <a:spLocks noChangeArrowheads="1"/>
          </p:cNvSpPr>
          <p:nvPr/>
        </p:nvSpPr>
        <p:spPr bwMode="auto">
          <a:xfrm>
            <a:off x="4225925" y="5540375"/>
            <a:ext cx="36512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a:t>
            </a:r>
            <a:endParaRPr lang="de-DE" altLang="cs-CZ" sz="2400">
              <a:latin typeface="Comic Sans MS" panose="030F0702030302020204" pitchFamily="66" charset="0"/>
            </a:endParaRPr>
          </a:p>
        </p:txBody>
      </p:sp>
      <p:sp>
        <p:nvSpPr>
          <p:cNvPr id="782422" name="Text Box 86"/>
          <p:cNvSpPr txBox="1">
            <a:spLocks noChangeArrowheads="1"/>
          </p:cNvSpPr>
          <p:nvPr/>
        </p:nvSpPr>
        <p:spPr bwMode="auto">
          <a:xfrm>
            <a:off x="5749925" y="3490913"/>
            <a:ext cx="36512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a:t>
            </a:r>
            <a:endParaRPr lang="de-DE" altLang="cs-CZ" sz="2400">
              <a:latin typeface="Comic Sans MS" panose="030F0702030302020204" pitchFamily="66" charset="0"/>
            </a:endParaRPr>
          </a:p>
        </p:txBody>
      </p:sp>
      <p:sp>
        <p:nvSpPr>
          <p:cNvPr id="782423" name="Text Box 87"/>
          <p:cNvSpPr txBox="1">
            <a:spLocks noChangeArrowheads="1"/>
          </p:cNvSpPr>
          <p:nvPr/>
        </p:nvSpPr>
        <p:spPr bwMode="auto">
          <a:xfrm>
            <a:off x="5751513" y="4457700"/>
            <a:ext cx="36512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a:t>
            </a:r>
            <a:endParaRPr lang="de-DE" altLang="cs-CZ" sz="2400">
              <a:latin typeface="Comic Sans MS" panose="030F0702030302020204" pitchFamily="66" charset="0"/>
            </a:endParaRPr>
          </a:p>
        </p:txBody>
      </p:sp>
      <p:sp>
        <p:nvSpPr>
          <p:cNvPr id="782424" name="Text Box 88"/>
          <p:cNvSpPr txBox="1">
            <a:spLocks noChangeArrowheads="1"/>
          </p:cNvSpPr>
          <p:nvPr/>
        </p:nvSpPr>
        <p:spPr bwMode="auto">
          <a:xfrm>
            <a:off x="5753100" y="5538788"/>
            <a:ext cx="365125"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a:latin typeface="Comic Sans MS" panose="030F0702030302020204" pitchFamily="66" charset="0"/>
              </a:rPr>
              <a:t>+</a:t>
            </a:r>
            <a:endParaRPr lang="de-DE" altLang="cs-CZ" sz="2400">
              <a:latin typeface="Comic Sans MS" panose="030F0702030302020204" pitchFamily="66" charset="0"/>
            </a:endParaRPr>
          </a:p>
        </p:txBody>
      </p:sp>
      <p:grpSp>
        <p:nvGrpSpPr>
          <p:cNvPr id="782429" name="Group 93"/>
          <p:cNvGrpSpPr>
            <a:grpSpLocks/>
          </p:cNvGrpSpPr>
          <p:nvPr/>
        </p:nvGrpSpPr>
        <p:grpSpPr bwMode="auto">
          <a:xfrm>
            <a:off x="282575" y="2719388"/>
            <a:ext cx="1695450" cy="1506537"/>
            <a:chOff x="138" y="1692"/>
            <a:chExt cx="1068" cy="949"/>
          </a:xfrm>
        </p:grpSpPr>
        <p:sp>
          <p:nvSpPr>
            <p:cNvPr id="782402" name="Line 66"/>
            <p:cNvSpPr>
              <a:spLocks noChangeShapeType="1"/>
            </p:cNvSpPr>
            <p:nvPr/>
          </p:nvSpPr>
          <p:spPr bwMode="auto">
            <a:xfrm>
              <a:off x="138" y="1874"/>
              <a:ext cx="400" cy="19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82403" name="Line 67"/>
            <p:cNvSpPr>
              <a:spLocks noChangeShapeType="1"/>
            </p:cNvSpPr>
            <p:nvPr/>
          </p:nvSpPr>
          <p:spPr bwMode="auto">
            <a:xfrm flipV="1">
              <a:off x="138" y="2322"/>
              <a:ext cx="393" cy="18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82404" name="Line 68"/>
            <p:cNvSpPr>
              <a:spLocks noChangeShapeType="1"/>
            </p:cNvSpPr>
            <p:nvPr/>
          </p:nvSpPr>
          <p:spPr bwMode="auto">
            <a:xfrm flipV="1">
              <a:off x="872" y="1875"/>
              <a:ext cx="334" cy="189"/>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82405" name="Line 69"/>
            <p:cNvSpPr>
              <a:spLocks noChangeShapeType="1"/>
            </p:cNvSpPr>
            <p:nvPr/>
          </p:nvSpPr>
          <p:spPr bwMode="auto">
            <a:xfrm>
              <a:off x="864" y="2329"/>
              <a:ext cx="326" cy="20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82406" name="Rectangle 70"/>
            <p:cNvSpPr>
              <a:spLocks noChangeArrowheads="1"/>
            </p:cNvSpPr>
            <p:nvPr/>
          </p:nvSpPr>
          <p:spPr bwMode="auto">
            <a:xfrm>
              <a:off x="531" y="2042"/>
              <a:ext cx="333" cy="30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82407" name="Text Box 71"/>
            <p:cNvSpPr txBox="1">
              <a:spLocks noChangeArrowheads="1"/>
            </p:cNvSpPr>
            <p:nvPr/>
          </p:nvSpPr>
          <p:spPr bwMode="auto">
            <a:xfrm>
              <a:off x="553" y="1980"/>
              <a:ext cx="282" cy="41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3600" b="1">
                  <a:solidFill>
                    <a:schemeClr val="bg1"/>
                  </a:solidFill>
                  <a:latin typeface="Times New Roman" panose="02020603050405020304" pitchFamily="18" charset="0"/>
                </a:rPr>
                <a:t>?</a:t>
              </a:r>
              <a:endParaRPr lang="de-DE" altLang="cs-CZ" sz="3600" b="1">
                <a:solidFill>
                  <a:schemeClr val="bg1"/>
                </a:solidFill>
                <a:latin typeface="Times New Roman" panose="02020603050405020304" pitchFamily="18" charset="0"/>
              </a:endParaRPr>
            </a:p>
          </p:txBody>
        </p:sp>
        <p:graphicFrame>
          <p:nvGraphicFramePr>
            <p:cNvPr id="782411" name="Object 75"/>
            <p:cNvGraphicFramePr>
              <a:graphicFrameLocks noChangeAspect="1"/>
            </p:cNvGraphicFramePr>
            <p:nvPr/>
          </p:nvGraphicFramePr>
          <p:xfrm>
            <a:off x="540" y="2107"/>
            <a:ext cx="127" cy="140"/>
          </p:xfrm>
          <a:graphic>
            <a:graphicData uri="http://schemas.openxmlformats.org/presentationml/2006/ole">
              <mc:AlternateContent xmlns:mc="http://schemas.openxmlformats.org/markup-compatibility/2006">
                <mc:Choice xmlns:v="urn:schemas-microsoft-com:vml" Requires="v">
                  <p:oleObj spid="_x0000_s782453" name="Rovnice" r:id="rId4" imgW="126720" imgH="139680" progId="Equation.3">
                    <p:embed/>
                  </p:oleObj>
                </mc:Choice>
                <mc:Fallback>
                  <p:oleObj name="Rovnice" r:id="rId4" imgW="126720" imgH="139680" progId="Equation.3">
                    <p:embed/>
                    <p:pic>
                      <p:nvPicPr>
                        <p:cNvPr id="0" name="Object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 y="2107"/>
                          <a:ext cx="127"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2425" name="Object 89"/>
            <p:cNvGraphicFramePr>
              <a:graphicFrameLocks noChangeAspect="1"/>
            </p:cNvGraphicFramePr>
            <p:nvPr/>
          </p:nvGraphicFramePr>
          <p:xfrm>
            <a:off x="174" y="1692"/>
            <a:ext cx="179" cy="204"/>
          </p:xfrm>
          <a:graphic>
            <a:graphicData uri="http://schemas.openxmlformats.org/presentationml/2006/ole">
              <mc:AlternateContent xmlns:mc="http://schemas.openxmlformats.org/markup-compatibility/2006">
                <mc:Choice xmlns:v="urn:schemas-microsoft-com:vml" Requires="v">
                  <p:oleObj spid="_x0000_s782454" name="Rovnice" r:id="rId6" imgW="177480" imgH="203040" progId="Equation.3">
                    <p:embed/>
                  </p:oleObj>
                </mc:Choice>
                <mc:Fallback>
                  <p:oleObj name="Rovnice" r:id="rId6" imgW="177480" imgH="203040" progId="Equation.3">
                    <p:embed/>
                    <p:pic>
                      <p:nvPicPr>
                        <p:cNvPr id="0" name="Object 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 y="1692"/>
                          <a:ext cx="179"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2426" name="Object 90"/>
            <p:cNvGraphicFramePr>
              <a:graphicFrameLocks noChangeAspect="1"/>
            </p:cNvGraphicFramePr>
            <p:nvPr/>
          </p:nvGraphicFramePr>
          <p:xfrm>
            <a:off x="1018" y="1710"/>
            <a:ext cx="179" cy="204"/>
          </p:xfrm>
          <a:graphic>
            <a:graphicData uri="http://schemas.openxmlformats.org/presentationml/2006/ole">
              <mc:AlternateContent xmlns:mc="http://schemas.openxmlformats.org/markup-compatibility/2006">
                <mc:Choice xmlns:v="urn:schemas-microsoft-com:vml" Requires="v">
                  <p:oleObj spid="_x0000_s782455" name="Rovnice" r:id="rId8" imgW="177480" imgH="203040" progId="Equation.3">
                    <p:embed/>
                  </p:oleObj>
                </mc:Choice>
                <mc:Fallback>
                  <p:oleObj name="Rovnice" r:id="rId8" imgW="177480" imgH="203040" progId="Equation.3">
                    <p:embed/>
                    <p:pic>
                      <p:nvPicPr>
                        <p:cNvPr id="0" name="Object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8" y="1710"/>
                          <a:ext cx="179"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2427" name="Object 91"/>
            <p:cNvGraphicFramePr>
              <a:graphicFrameLocks noChangeAspect="1"/>
            </p:cNvGraphicFramePr>
            <p:nvPr/>
          </p:nvGraphicFramePr>
          <p:xfrm>
            <a:off x="158" y="2437"/>
            <a:ext cx="179" cy="204"/>
          </p:xfrm>
          <a:graphic>
            <a:graphicData uri="http://schemas.openxmlformats.org/presentationml/2006/ole">
              <mc:AlternateContent xmlns:mc="http://schemas.openxmlformats.org/markup-compatibility/2006">
                <mc:Choice xmlns:v="urn:schemas-microsoft-com:vml" Requires="v">
                  <p:oleObj spid="_x0000_s782456" name="Rovnice" r:id="rId9" imgW="177480" imgH="203040" progId="Equation.3">
                    <p:embed/>
                  </p:oleObj>
                </mc:Choice>
                <mc:Fallback>
                  <p:oleObj name="Rovnice" r:id="rId9" imgW="177480" imgH="203040" progId="Equation.3">
                    <p:embed/>
                    <p:pic>
                      <p:nvPicPr>
                        <p:cNvPr id="0" name="Object 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 y="2437"/>
                          <a:ext cx="179"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82428" name="Object 92"/>
            <p:cNvGraphicFramePr>
              <a:graphicFrameLocks noChangeAspect="1"/>
            </p:cNvGraphicFramePr>
            <p:nvPr/>
          </p:nvGraphicFramePr>
          <p:xfrm>
            <a:off x="959" y="2437"/>
            <a:ext cx="179" cy="204"/>
          </p:xfrm>
          <a:graphic>
            <a:graphicData uri="http://schemas.openxmlformats.org/presentationml/2006/ole">
              <mc:AlternateContent xmlns:mc="http://schemas.openxmlformats.org/markup-compatibility/2006">
                <mc:Choice xmlns:v="urn:schemas-microsoft-com:vml" Requires="v">
                  <p:oleObj spid="_x0000_s782457" name="Rovnice" r:id="rId10" imgW="177480" imgH="203040" progId="Equation.3">
                    <p:embed/>
                  </p:oleObj>
                </mc:Choice>
                <mc:Fallback>
                  <p:oleObj name="Rovnice" r:id="rId10" imgW="177480" imgH="203040" progId="Equation.3">
                    <p:embed/>
                    <p:pic>
                      <p:nvPicPr>
                        <p:cNvPr id="0" name="Object 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 y="2437"/>
                          <a:ext cx="179"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82430" name="Text Box 94"/>
          <p:cNvSpPr txBox="1">
            <a:spLocks noChangeArrowheads="1"/>
          </p:cNvSpPr>
          <p:nvPr/>
        </p:nvSpPr>
        <p:spPr bwMode="auto">
          <a:xfrm>
            <a:off x="1217613" y="4478338"/>
            <a:ext cx="374650"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400">
                <a:latin typeface="Comic Sans MS" panose="030F0702030302020204" pitchFamily="66" charset="0"/>
              </a:rPr>
              <a:t>=</a:t>
            </a:r>
            <a:endParaRPr lang="de-DE" altLang="cs-CZ" sz="2400">
              <a:latin typeface="Comic Sans MS" panose="030F0702030302020204" pitchFamily="66" charset="0"/>
            </a:endParaRPr>
          </a:p>
        </p:txBody>
      </p:sp>
      <p:sp>
        <p:nvSpPr>
          <p:cNvPr id="782433" name="Text Box 97"/>
          <p:cNvSpPr txBox="1">
            <a:spLocks noChangeArrowheads="1"/>
          </p:cNvSpPr>
          <p:nvPr/>
        </p:nvSpPr>
        <p:spPr bwMode="auto">
          <a:xfrm>
            <a:off x="1754188" y="3268663"/>
            <a:ext cx="374650"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400">
                <a:latin typeface="Comic Sans MS" panose="030F0702030302020204" pitchFamily="66" charset="0"/>
              </a:rPr>
              <a:t>=</a:t>
            </a:r>
            <a:endParaRPr lang="de-DE" altLang="cs-CZ" sz="2400">
              <a:latin typeface="Comic Sans MS" panose="030F0702030302020204" pitchFamily="66" charset="0"/>
            </a:endParaRPr>
          </a:p>
        </p:txBody>
      </p:sp>
      <p:graphicFrame>
        <p:nvGraphicFramePr>
          <p:cNvPr id="782434" name="Object 98"/>
          <p:cNvGraphicFramePr>
            <a:graphicFrameLocks noChangeAspect="1"/>
          </p:cNvGraphicFramePr>
          <p:nvPr/>
        </p:nvGraphicFramePr>
        <p:xfrm>
          <a:off x="1592263" y="3238500"/>
          <a:ext cx="5729287" cy="3079750"/>
        </p:xfrm>
        <a:graphic>
          <a:graphicData uri="http://schemas.openxmlformats.org/presentationml/2006/ole">
            <mc:AlternateContent xmlns:mc="http://schemas.openxmlformats.org/markup-compatibility/2006">
              <mc:Choice xmlns:v="urn:schemas-microsoft-com:vml" Requires="v">
                <p:oleObj spid="_x0000_s782458" name="CorelDRAW" r:id="rId11" imgW="6363682" imgH="3421568" progId="CorelDRAW.Graphic.12">
                  <p:embed/>
                </p:oleObj>
              </mc:Choice>
              <mc:Fallback>
                <p:oleObj name="CorelDRAW" r:id="rId11" imgW="6363682" imgH="3421568" progId="CorelDRAW.Graphic.12">
                  <p:embed/>
                  <p:pic>
                    <p:nvPicPr>
                      <p:cNvPr id="0" name="Object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2263" y="3238500"/>
                        <a:ext cx="5729287" cy="3079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ástupný symbol pro číslo snímku 5"/>
          <p:cNvSpPr>
            <a:spLocks noGrp="1"/>
          </p:cNvSpPr>
          <p:nvPr>
            <p:ph type="sldNum" sz="quarter" idx="12"/>
          </p:nvPr>
        </p:nvSpPr>
        <p:spPr/>
        <p:txBody>
          <a:bodyPr/>
          <a:lstStyle/>
          <a:p>
            <a:fld id="{D56727EE-9A6B-47CC-8001-B75469B14C86}" type="slidenum">
              <a:rPr lang="cs-CZ" altLang="cs-CZ"/>
              <a:pPr/>
              <a:t>18</a:t>
            </a:fld>
            <a:endParaRPr lang="cs-CZ" altLang="cs-CZ"/>
          </a:p>
        </p:txBody>
      </p:sp>
      <p:graphicFrame>
        <p:nvGraphicFramePr>
          <p:cNvPr id="845857" name="Object 33"/>
          <p:cNvGraphicFramePr>
            <a:graphicFrameLocks noChangeAspect="1"/>
          </p:cNvGraphicFramePr>
          <p:nvPr/>
        </p:nvGraphicFramePr>
        <p:xfrm>
          <a:off x="7062788" y="4494213"/>
          <a:ext cx="1450975" cy="1474787"/>
        </p:xfrm>
        <a:graphic>
          <a:graphicData uri="http://schemas.openxmlformats.org/presentationml/2006/ole">
            <mc:AlternateContent xmlns:mc="http://schemas.openxmlformats.org/markup-compatibility/2006">
              <mc:Choice xmlns:v="urn:schemas-microsoft-com:vml" Requires="v">
                <p:oleObj spid="_x0000_s845875" name="CorelDRAW" r:id="rId4" imgW="894080" imgH="907733" progId="CorelDRAW.Graphic.12">
                  <p:embed/>
                </p:oleObj>
              </mc:Choice>
              <mc:Fallback>
                <p:oleObj name="CorelDRAW" r:id="rId4" imgW="894080" imgH="907733" progId="CorelDRAW.Graphic.12">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2788" y="4494213"/>
                        <a:ext cx="1450975" cy="14747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5858" name="Object 34"/>
          <p:cNvGraphicFramePr>
            <a:graphicFrameLocks noChangeAspect="1"/>
          </p:cNvGraphicFramePr>
          <p:nvPr/>
        </p:nvGraphicFramePr>
        <p:xfrm>
          <a:off x="3733800" y="4414838"/>
          <a:ext cx="1447800" cy="1471612"/>
        </p:xfrm>
        <a:graphic>
          <a:graphicData uri="http://schemas.openxmlformats.org/presentationml/2006/ole">
            <mc:AlternateContent xmlns:mc="http://schemas.openxmlformats.org/markup-compatibility/2006">
              <mc:Choice xmlns:v="urn:schemas-microsoft-com:vml" Requires="v">
                <p:oleObj spid="_x0000_s845876" name="CorelDRAW" r:id="rId6" imgW="894080" imgH="907733" progId="CorelDRAW.Graphic.12">
                  <p:embed/>
                </p:oleObj>
              </mc:Choice>
              <mc:Fallback>
                <p:oleObj name="CorelDRAW" r:id="rId6" imgW="894080" imgH="907733" progId="CorelDRAW.Graphic.12">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414838"/>
                        <a:ext cx="1447800" cy="14716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5828" name="AutoShape 4"/>
          <p:cNvSpPr>
            <a:spLocks noChangeArrowheads="1"/>
          </p:cNvSpPr>
          <p:nvPr/>
        </p:nvSpPr>
        <p:spPr bwMode="auto">
          <a:xfrm>
            <a:off x="2905125" y="1674813"/>
            <a:ext cx="977900" cy="317500"/>
          </a:xfrm>
          <a:prstGeom prst="wedgeRectCallout">
            <a:avLst>
              <a:gd name="adj1" fmla="val -88310"/>
              <a:gd name="adj2" fmla="val 800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pozitron</a:t>
            </a:r>
          </a:p>
        </p:txBody>
      </p:sp>
      <p:sp>
        <p:nvSpPr>
          <p:cNvPr id="845829" name="AutoShape 5"/>
          <p:cNvSpPr>
            <a:spLocks noChangeArrowheads="1"/>
          </p:cNvSpPr>
          <p:nvPr/>
        </p:nvSpPr>
        <p:spPr bwMode="auto">
          <a:xfrm>
            <a:off x="5802313" y="1947863"/>
            <a:ext cx="1674812" cy="322262"/>
          </a:xfrm>
          <a:prstGeom prst="wedgeRectCallout">
            <a:avLst>
              <a:gd name="adj1" fmla="val -79477"/>
              <a:gd name="adj2" fmla="val -19088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interakční vrchol</a:t>
            </a:r>
          </a:p>
        </p:txBody>
      </p:sp>
      <p:sp>
        <p:nvSpPr>
          <p:cNvPr id="845831" name="Rectangle 7"/>
          <p:cNvSpPr>
            <a:spLocks noChangeArrowheads="1"/>
          </p:cNvSpPr>
          <p:nvPr/>
        </p:nvSpPr>
        <p:spPr bwMode="auto">
          <a:xfrm>
            <a:off x="287338" y="819150"/>
            <a:ext cx="8688387" cy="3825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Vidíme, že „konstrukční prvky“ Feynmanových diagramů jsou:</a:t>
            </a:r>
          </a:p>
        </p:txBody>
      </p:sp>
      <p:sp>
        <p:nvSpPr>
          <p:cNvPr id="845832" name="AutoShape 8"/>
          <p:cNvSpPr>
            <a:spLocks noChangeArrowheads="1"/>
          </p:cNvSpPr>
          <p:nvPr/>
        </p:nvSpPr>
        <p:spPr bwMode="auto">
          <a:xfrm>
            <a:off x="2906713" y="1266825"/>
            <a:ext cx="973137" cy="323850"/>
          </a:xfrm>
          <a:prstGeom prst="wedgeRectCallout">
            <a:avLst>
              <a:gd name="adj1" fmla="val -88009"/>
              <a:gd name="adj2" fmla="val 13236"/>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elektron</a:t>
            </a:r>
          </a:p>
        </p:txBody>
      </p:sp>
      <p:sp>
        <p:nvSpPr>
          <p:cNvPr id="845833" name="AutoShape 9"/>
          <p:cNvSpPr>
            <a:spLocks noChangeArrowheads="1"/>
          </p:cNvSpPr>
          <p:nvPr/>
        </p:nvSpPr>
        <p:spPr bwMode="auto">
          <a:xfrm>
            <a:off x="2919413" y="2085975"/>
            <a:ext cx="731837" cy="303213"/>
          </a:xfrm>
          <a:prstGeom prst="wedgeRectCallout">
            <a:avLst>
              <a:gd name="adj1" fmla="val -97722"/>
              <a:gd name="adj2" fmla="val 14398"/>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foton</a:t>
            </a:r>
          </a:p>
        </p:txBody>
      </p:sp>
      <p:sp>
        <p:nvSpPr>
          <p:cNvPr id="845835" name="AutoShape 11"/>
          <p:cNvSpPr>
            <a:spLocks noChangeArrowheads="1"/>
          </p:cNvSpPr>
          <p:nvPr/>
        </p:nvSpPr>
        <p:spPr bwMode="auto">
          <a:xfrm>
            <a:off x="5470525" y="4354513"/>
            <a:ext cx="2100263" cy="712787"/>
          </a:xfrm>
          <a:prstGeom prst="wedgeRectCallout">
            <a:avLst>
              <a:gd name="adj1" fmla="val 58014"/>
              <a:gd name="adj2" fmla="val 45546"/>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588" indent="6350">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produkce páru </a:t>
            </a:r>
            <a:r>
              <a:rPr lang="en-US" altLang="cs-CZ">
                <a:latin typeface="Comic Sans MS" panose="030F0702030302020204" pitchFamily="66" charset="0"/>
              </a:rPr>
              <a:t>e+e-</a:t>
            </a:r>
            <a:r>
              <a:rPr lang="cs-CZ" altLang="cs-CZ">
                <a:latin typeface="Comic Sans MS" panose="030F0702030302020204" pitchFamily="66" charset="0"/>
              </a:rPr>
              <a:t>, </a:t>
            </a:r>
          </a:p>
          <a:p>
            <a:r>
              <a:rPr lang="cs-CZ" altLang="cs-CZ">
                <a:latin typeface="Comic Sans MS" panose="030F0702030302020204" pitchFamily="66" charset="0"/>
              </a:rPr>
              <a:t>leptonové číslo = 0 = 1-1 </a:t>
            </a:r>
          </a:p>
          <a:p>
            <a:r>
              <a:rPr lang="cs-CZ" altLang="cs-CZ">
                <a:latin typeface="Comic Sans MS" panose="030F0702030302020204" pitchFamily="66" charset="0"/>
              </a:rPr>
              <a:t>před interakcí i po ní </a:t>
            </a:r>
          </a:p>
        </p:txBody>
      </p:sp>
      <p:sp>
        <p:nvSpPr>
          <p:cNvPr id="845843" name="Rectangle 19"/>
          <p:cNvSpPr>
            <a:spLocks noChangeArrowheads="1"/>
          </p:cNvSpPr>
          <p:nvPr/>
        </p:nvSpPr>
        <p:spPr bwMode="auto">
          <a:xfrm>
            <a:off x="292100" y="2497138"/>
            <a:ext cx="8507413" cy="20304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Feynmanovy diagramy se skládají z vnějších čar reprezentujících částice vstupující do interakce a vystupující z ní, vrcholů a případně dalších vnitřních čar spojujících vrcholy. Všimněte si, že fotony – zprostředkující částice – se rodí a zanikají na rozdíl od elektronů, které se zachovávají, přesněji: zachovává se počet elektronů-počet pozitronů = leptonové číslo. Ve vrcholech se zachovává i energie a hybnost. Podívejte, co všechno mohou popisovat vrcholy:</a:t>
            </a:r>
            <a:endParaRPr lang="de-DE" altLang="cs-CZ" sz="1800">
              <a:latin typeface="Comic Sans MS" panose="030F0702030302020204" pitchFamily="66" charset="0"/>
            </a:endParaRPr>
          </a:p>
        </p:txBody>
      </p:sp>
      <p:graphicFrame>
        <p:nvGraphicFramePr>
          <p:cNvPr id="845844" name="Object 20"/>
          <p:cNvGraphicFramePr>
            <a:graphicFrameLocks noChangeAspect="1"/>
          </p:cNvGraphicFramePr>
          <p:nvPr/>
        </p:nvGraphicFramePr>
        <p:xfrm>
          <a:off x="1019175" y="1384300"/>
          <a:ext cx="1385888" cy="1023938"/>
        </p:xfrm>
        <a:graphic>
          <a:graphicData uri="http://schemas.openxmlformats.org/presentationml/2006/ole">
            <mc:AlternateContent xmlns:mc="http://schemas.openxmlformats.org/markup-compatibility/2006">
              <mc:Choice xmlns:v="urn:schemas-microsoft-com:vml" Requires="v">
                <p:oleObj spid="_x0000_s845877" name="CorelDRAW" r:id="rId8" imgW="856149" imgH="631702" progId="CorelDRAW.Graphic.12">
                  <p:embed/>
                </p:oleObj>
              </mc:Choice>
              <mc:Fallback>
                <p:oleObj name="CorelDRAW" r:id="rId8" imgW="856149" imgH="631702" progId="CorelDRAW.Graphic.12">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175" y="1384300"/>
                        <a:ext cx="1385888" cy="10239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5845" name="Object 21"/>
          <p:cNvGraphicFramePr>
            <a:graphicFrameLocks noChangeAspect="1"/>
          </p:cNvGraphicFramePr>
          <p:nvPr/>
        </p:nvGraphicFramePr>
        <p:xfrm>
          <a:off x="4233863" y="1371600"/>
          <a:ext cx="2141537" cy="942975"/>
        </p:xfrm>
        <a:graphic>
          <a:graphicData uri="http://schemas.openxmlformats.org/presentationml/2006/ole">
            <mc:AlternateContent xmlns:mc="http://schemas.openxmlformats.org/markup-compatibility/2006">
              <mc:Choice xmlns:v="urn:schemas-microsoft-com:vml" Requires="v">
                <p:oleObj spid="_x0000_s845878" name="CorelDRAW" r:id="rId10" imgW="1323600" imgH="583054" progId="CorelDRAW.Graphic.12">
                  <p:embed/>
                </p:oleObj>
              </mc:Choice>
              <mc:Fallback>
                <p:oleObj name="CorelDRAW" r:id="rId10" imgW="1323600" imgH="583054" progId="CorelDRAW.Graphic.12">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3863" y="1371600"/>
                        <a:ext cx="2141537" cy="9429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5848" name="AutoShape 24"/>
          <p:cNvSpPr>
            <a:spLocks noChangeArrowheads="1"/>
          </p:cNvSpPr>
          <p:nvPr/>
        </p:nvSpPr>
        <p:spPr bwMode="auto">
          <a:xfrm>
            <a:off x="4629150" y="5354638"/>
            <a:ext cx="2154238" cy="711200"/>
          </a:xfrm>
          <a:prstGeom prst="wedgeRectCallout">
            <a:avLst>
              <a:gd name="adj1" fmla="val -54866"/>
              <a:gd name="adj2" fmla="val -72546"/>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anihilace páru </a:t>
            </a:r>
            <a:r>
              <a:rPr lang="en-US" altLang="cs-CZ">
                <a:latin typeface="Comic Sans MS" panose="030F0702030302020204" pitchFamily="66" charset="0"/>
              </a:rPr>
              <a:t>e+e-</a:t>
            </a:r>
            <a:r>
              <a:rPr lang="cs-CZ" altLang="cs-CZ">
                <a:latin typeface="Comic Sans MS" panose="030F0702030302020204" pitchFamily="66" charset="0"/>
              </a:rPr>
              <a:t>,</a:t>
            </a:r>
          </a:p>
          <a:p>
            <a:r>
              <a:rPr lang="cs-CZ" altLang="cs-CZ">
                <a:latin typeface="Comic Sans MS" panose="030F0702030302020204" pitchFamily="66" charset="0"/>
              </a:rPr>
              <a:t>leptonové číslo = 1-1 = 0 </a:t>
            </a:r>
          </a:p>
          <a:p>
            <a:r>
              <a:rPr lang="cs-CZ" altLang="cs-CZ">
                <a:latin typeface="Comic Sans MS" panose="030F0702030302020204" pitchFamily="66" charset="0"/>
              </a:rPr>
              <a:t>před interakcí i po ní</a:t>
            </a:r>
          </a:p>
        </p:txBody>
      </p:sp>
      <p:sp>
        <p:nvSpPr>
          <p:cNvPr id="845854" name="AutoShape 30"/>
          <p:cNvSpPr>
            <a:spLocks noChangeArrowheads="1"/>
          </p:cNvSpPr>
          <p:nvPr/>
        </p:nvSpPr>
        <p:spPr bwMode="auto">
          <a:xfrm>
            <a:off x="1652588" y="5253038"/>
            <a:ext cx="1893887" cy="750887"/>
          </a:xfrm>
          <a:prstGeom prst="wedgeRectCallout">
            <a:avLst>
              <a:gd name="adj1" fmla="val -59806"/>
              <a:gd name="adj2" fmla="val -98204"/>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emise nebo absorbce</a:t>
            </a:r>
          </a:p>
          <a:p>
            <a:r>
              <a:rPr lang="cs-CZ" altLang="cs-CZ">
                <a:latin typeface="Comic Sans MS" panose="030F0702030302020204" pitchFamily="66" charset="0"/>
              </a:rPr>
              <a:t>fotonu elektronem, </a:t>
            </a:r>
          </a:p>
          <a:p>
            <a:r>
              <a:rPr lang="cs-CZ" altLang="cs-CZ">
                <a:latin typeface="Comic Sans MS" panose="030F0702030302020204" pitchFamily="66" charset="0"/>
              </a:rPr>
              <a:t>leptonové číslo = 1</a:t>
            </a:r>
          </a:p>
        </p:txBody>
      </p:sp>
      <p:graphicFrame>
        <p:nvGraphicFramePr>
          <p:cNvPr id="845855" name="Object 31"/>
          <p:cNvGraphicFramePr>
            <a:graphicFrameLocks noChangeAspect="1"/>
          </p:cNvGraphicFramePr>
          <p:nvPr/>
        </p:nvGraphicFramePr>
        <p:xfrm>
          <a:off x="381000" y="4729163"/>
          <a:ext cx="2081213" cy="915987"/>
        </p:xfrm>
        <a:graphic>
          <a:graphicData uri="http://schemas.openxmlformats.org/presentationml/2006/ole">
            <mc:AlternateContent xmlns:mc="http://schemas.openxmlformats.org/markup-compatibility/2006">
              <mc:Choice xmlns:v="urn:schemas-microsoft-com:vml" Requires="v">
                <p:oleObj spid="_x0000_s845879" name="CorelDRAW" r:id="rId12" imgW="1323600" imgH="583054" progId="CorelDRAW.Graphic.12">
                  <p:embed/>
                </p:oleObj>
              </mc:Choice>
              <mc:Fallback>
                <p:oleObj name="CorelDRAW" r:id="rId12" imgW="1323600" imgH="583054" progId="CorelDRAW.Graphic.12">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00" y="4729163"/>
                        <a:ext cx="2081213" cy="9159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5856" name="Text Box 32"/>
          <p:cNvSpPr txBox="1">
            <a:spLocks noChangeArrowheads="1"/>
          </p:cNvSpPr>
          <p:nvPr/>
        </p:nvSpPr>
        <p:spPr bwMode="auto">
          <a:xfrm>
            <a:off x="430213" y="6157913"/>
            <a:ext cx="8242300" cy="533400"/>
          </a:xfrm>
          <a:prstGeom prst="rect">
            <a:avLst/>
          </a:prstGeom>
          <a:solidFill>
            <a:srgbClr val="FF66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pPr>
              <a:spcBef>
                <a:spcPct val="50000"/>
              </a:spcBef>
            </a:pPr>
            <a:r>
              <a:rPr lang="cs-CZ" altLang="cs-CZ">
                <a:latin typeface="Comic Sans MS" panose="030F0702030302020204" pitchFamily="66" charset="0"/>
              </a:rPr>
              <a:t>Tyto diagramy neodpovídají žádným reálným dějům, jak jsme viděli při diskusi anihilace v kapitole o experimentování na str. 42, nelze totiž splnit zákon zachování hybnosti a energie</a:t>
            </a:r>
          </a:p>
        </p:txBody>
      </p:sp>
      <p:sp>
        <p:nvSpPr>
          <p:cNvPr id="845859" name="Text Box 35"/>
          <p:cNvSpPr txBox="1">
            <a:spLocks noChangeArrowheads="1"/>
          </p:cNvSpPr>
          <p:nvPr/>
        </p:nvSpPr>
        <p:spPr bwMode="auto">
          <a:xfrm>
            <a:off x="612775" y="209550"/>
            <a:ext cx="791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elektromagnetická interakce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22A0249B-7E51-43D0-9766-1A7F0D56180D}" type="slidenum">
              <a:rPr lang="cs-CZ" altLang="cs-CZ"/>
              <a:pPr/>
              <a:t>19</a:t>
            </a:fld>
            <a:endParaRPr lang="cs-CZ" altLang="cs-CZ"/>
          </a:p>
        </p:txBody>
      </p:sp>
      <p:sp>
        <p:nvSpPr>
          <p:cNvPr id="851970" name="Text Box 2"/>
          <p:cNvSpPr txBox="1">
            <a:spLocks noChangeArrowheads="1"/>
          </p:cNvSpPr>
          <p:nvPr/>
        </p:nvSpPr>
        <p:spPr bwMode="auto">
          <a:xfrm>
            <a:off x="904875" y="209550"/>
            <a:ext cx="7369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pružný rozptyl elektronů</a:t>
            </a:r>
          </a:p>
        </p:txBody>
      </p:sp>
      <p:graphicFrame>
        <p:nvGraphicFramePr>
          <p:cNvPr id="851985" name="Object 17"/>
          <p:cNvGraphicFramePr>
            <a:graphicFrameLocks noChangeAspect="1"/>
          </p:cNvGraphicFramePr>
          <p:nvPr/>
        </p:nvGraphicFramePr>
        <p:xfrm>
          <a:off x="3038475" y="1008063"/>
          <a:ext cx="284163" cy="323850"/>
        </p:xfrm>
        <a:graphic>
          <a:graphicData uri="http://schemas.openxmlformats.org/presentationml/2006/ole">
            <mc:AlternateContent xmlns:mc="http://schemas.openxmlformats.org/markup-compatibility/2006">
              <mc:Choice xmlns:v="urn:schemas-microsoft-com:vml" Requires="v">
                <p:oleObj spid="_x0000_s852013" name="Rovnice" r:id="rId4" imgW="177480" imgH="203040" progId="Equation.3">
                  <p:embed/>
                </p:oleObj>
              </mc:Choice>
              <mc:Fallback>
                <p:oleObj name="Rovnice" r:id="rId4" imgW="177480" imgH="203040" progId="Equation.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75" y="1008063"/>
                        <a:ext cx="284163"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986" name="Object 18"/>
          <p:cNvGraphicFramePr>
            <a:graphicFrameLocks noChangeAspect="1"/>
          </p:cNvGraphicFramePr>
          <p:nvPr/>
        </p:nvGraphicFramePr>
        <p:xfrm>
          <a:off x="3009900" y="2597150"/>
          <a:ext cx="284163" cy="323850"/>
        </p:xfrm>
        <a:graphic>
          <a:graphicData uri="http://schemas.openxmlformats.org/presentationml/2006/ole">
            <mc:AlternateContent xmlns:mc="http://schemas.openxmlformats.org/markup-compatibility/2006">
              <mc:Choice xmlns:v="urn:schemas-microsoft-com:vml" Requires="v">
                <p:oleObj spid="_x0000_s852014" name="Rovnice" r:id="rId6" imgW="177480" imgH="203040" progId="Equation.3">
                  <p:embed/>
                </p:oleObj>
              </mc:Choice>
              <mc:Fallback>
                <p:oleObj name="Rovnice" r:id="rId6" imgW="177480" imgH="203040" progId="Equation.3">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2597150"/>
                        <a:ext cx="284163"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987" name="Object 19"/>
          <p:cNvGraphicFramePr>
            <a:graphicFrameLocks noChangeAspect="1"/>
          </p:cNvGraphicFramePr>
          <p:nvPr/>
        </p:nvGraphicFramePr>
        <p:xfrm>
          <a:off x="5100638" y="1017588"/>
          <a:ext cx="284162" cy="323850"/>
        </p:xfrm>
        <a:graphic>
          <a:graphicData uri="http://schemas.openxmlformats.org/presentationml/2006/ole">
            <mc:AlternateContent xmlns:mc="http://schemas.openxmlformats.org/markup-compatibility/2006">
              <mc:Choice xmlns:v="urn:schemas-microsoft-com:vml" Requires="v">
                <p:oleObj spid="_x0000_s852015" name="Rovnice" r:id="rId7" imgW="177480" imgH="203040" progId="Equation.3">
                  <p:embed/>
                </p:oleObj>
              </mc:Choice>
              <mc:Fallback>
                <p:oleObj name="Rovnice" r:id="rId7" imgW="177480" imgH="20304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638" y="1017588"/>
                        <a:ext cx="284162"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1988" name="Object 20"/>
          <p:cNvGraphicFramePr>
            <a:graphicFrameLocks noChangeAspect="1"/>
          </p:cNvGraphicFramePr>
          <p:nvPr/>
        </p:nvGraphicFramePr>
        <p:xfrm>
          <a:off x="5094288" y="2619375"/>
          <a:ext cx="284162" cy="323850"/>
        </p:xfrm>
        <a:graphic>
          <a:graphicData uri="http://schemas.openxmlformats.org/presentationml/2006/ole">
            <mc:AlternateContent xmlns:mc="http://schemas.openxmlformats.org/markup-compatibility/2006">
              <mc:Choice xmlns:v="urn:schemas-microsoft-com:vml" Requires="v">
                <p:oleObj spid="_x0000_s852016" name="Rovnice" r:id="rId8" imgW="177480" imgH="203040" progId="Equation.3">
                  <p:embed/>
                </p:oleObj>
              </mc:Choice>
              <mc:Fallback>
                <p:oleObj name="Rovnice" r:id="rId8" imgW="177480" imgH="20304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288" y="2619375"/>
                        <a:ext cx="284162"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51989" name="Picture 21" descr="abstossend">
            <a:hlinkClick r:id="rId9" action="ppaction://hlinkfil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3675" y="4456113"/>
            <a:ext cx="5048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1990" name="AutoShape 22"/>
          <p:cNvSpPr>
            <a:spLocks noChangeArrowheads="1"/>
          </p:cNvSpPr>
          <p:nvPr/>
        </p:nvSpPr>
        <p:spPr bwMode="auto">
          <a:xfrm>
            <a:off x="6486525" y="6221413"/>
            <a:ext cx="1185863" cy="506412"/>
          </a:xfrm>
          <a:prstGeom prst="wedgeRectCallout">
            <a:avLst>
              <a:gd name="adj1" fmla="val -28981"/>
              <a:gd name="adj2" fmla="val -302667"/>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vyměňovaný </a:t>
            </a:r>
          </a:p>
          <a:p>
            <a:r>
              <a:rPr lang="cs-CZ" altLang="cs-CZ">
                <a:latin typeface="Comic Sans MS" panose="030F0702030302020204" pitchFamily="66" charset="0"/>
              </a:rPr>
              <a:t>foton</a:t>
            </a:r>
          </a:p>
        </p:txBody>
      </p:sp>
      <p:sp>
        <p:nvSpPr>
          <p:cNvPr id="851993" name="Text Box 25"/>
          <p:cNvSpPr txBox="1">
            <a:spLocks noChangeArrowheads="1"/>
          </p:cNvSpPr>
          <p:nvPr/>
        </p:nvSpPr>
        <p:spPr bwMode="auto">
          <a:xfrm>
            <a:off x="315913" y="860425"/>
            <a:ext cx="2651125" cy="28543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Elektronové čáry jsou spojené fotonovou čárou, proto říkáme, že </a:t>
            </a:r>
            <a:r>
              <a:rPr lang="cs-CZ" altLang="cs-CZ" sz="1800" b="1">
                <a:latin typeface="Comic Sans MS" panose="030F0702030302020204" pitchFamily="66" charset="0"/>
              </a:rPr>
              <a:t>si elektrony vyměňují foton</a:t>
            </a:r>
            <a:r>
              <a:rPr lang="cs-CZ" altLang="cs-CZ" sz="1800">
                <a:latin typeface="Comic Sans MS" panose="030F0702030302020204" pitchFamily="66" charset="0"/>
              </a:rPr>
              <a:t>. </a:t>
            </a:r>
          </a:p>
          <a:p>
            <a:r>
              <a:rPr lang="cs-CZ" altLang="cs-CZ" sz="1800">
                <a:latin typeface="Comic Sans MS" panose="030F0702030302020204" pitchFamily="66" charset="0"/>
              </a:rPr>
              <a:t>Jinak řečeno, </a:t>
            </a:r>
          </a:p>
          <a:p>
            <a:r>
              <a:rPr lang="cs-CZ" altLang="cs-CZ" sz="1800">
                <a:latin typeface="Comic Sans MS" panose="030F0702030302020204" pitchFamily="66" charset="0"/>
              </a:rPr>
              <a:t>jeden elektron vyzáří foton a druhý ho absorbuje, čímž se oba elektrony rozptýlí. </a:t>
            </a:r>
          </a:p>
        </p:txBody>
      </p:sp>
      <p:sp>
        <p:nvSpPr>
          <p:cNvPr id="851995" name="AutoShape 27"/>
          <p:cNvSpPr>
            <a:spLocks noChangeArrowheads="1"/>
          </p:cNvSpPr>
          <p:nvPr/>
        </p:nvSpPr>
        <p:spPr bwMode="auto">
          <a:xfrm>
            <a:off x="5630863" y="931863"/>
            <a:ext cx="3292475" cy="3454400"/>
          </a:xfrm>
          <a:prstGeom prst="wedgeRectCallout">
            <a:avLst>
              <a:gd name="adj1" fmla="val -32495"/>
              <a:gd name="adj2" fmla="val -8134"/>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Částicím, které odpovídají vnitřním </a:t>
            </a:r>
          </a:p>
          <a:p>
            <a:r>
              <a:rPr lang="cs-CZ" altLang="cs-CZ">
                <a:latin typeface="Comic Sans MS" panose="030F0702030302020204" pitchFamily="66" charset="0"/>
              </a:rPr>
              <a:t>čarám, říkáme </a:t>
            </a:r>
            <a:r>
              <a:rPr lang="cs-CZ" altLang="cs-CZ" b="1">
                <a:latin typeface="Comic Sans MS" panose="030F0702030302020204" pitchFamily="66" charset="0"/>
              </a:rPr>
              <a:t>virtuální částice.</a:t>
            </a:r>
            <a:r>
              <a:rPr lang="cs-CZ" altLang="cs-CZ">
                <a:latin typeface="Comic Sans MS" panose="030F0702030302020204" pitchFamily="66" charset="0"/>
              </a:rPr>
              <a:t> </a:t>
            </a:r>
          </a:p>
          <a:p>
            <a:r>
              <a:rPr lang="cs-CZ" altLang="cs-CZ">
                <a:latin typeface="Comic Sans MS" panose="030F0702030302020204" pitchFamily="66" charset="0"/>
              </a:rPr>
              <a:t>Zde máme virtuální foton.</a:t>
            </a:r>
          </a:p>
          <a:p>
            <a:r>
              <a:rPr lang="cs-CZ" altLang="cs-CZ" b="1">
                <a:latin typeface="Comic Sans MS" panose="030F0702030302020204" pitchFamily="66" charset="0"/>
              </a:rPr>
              <a:t>Virtuální částice žijí v černé </a:t>
            </a:r>
          </a:p>
          <a:p>
            <a:r>
              <a:rPr lang="cs-CZ" altLang="cs-CZ" b="1">
                <a:latin typeface="Comic Sans MS" panose="030F0702030302020204" pitchFamily="66" charset="0"/>
              </a:rPr>
              <a:t>krabičce a tedy nejsou vidět. </a:t>
            </a:r>
          </a:p>
          <a:p>
            <a:r>
              <a:rPr lang="cs-CZ" altLang="cs-CZ">
                <a:latin typeface="Comic Sans MS" panose="030F0702030302020204" pitchFamily="66" charset="0"/>
              </a:rPr>
              <a:t>Řada diagramů na straně 17 ukazuje, </a:t>
            </a:r>
          </a:p>
          <a:p>
            <a:r>
              <a:rPr lang="cs-CZ" altLang="cs-CZ">
                <a:latin typeface="Comic Sans MS" panose="030F0702030302020204" pitchFamily="66" charset="0"/>
              </a:rPr>
              <a:t>že virtuálních částic může přispívat </a:t>
            </a:r>
          </a:p>
          <a:p>
            <a:r>
              <a:rPr lang="cs-CZ" altLang="cs-CZ">
                <a:latin typeface="Comic Sans MS" panose="030F0702030302020204" pitchFamily="66" charset="0"/>
              </a:rPr>
              <a:t>různý počet. </a:t>
            </a:r>
          </a:p>
          <a:p>
            <a:r>
              <a:rPr lang="cs-CZ" altLang="cs-CZ">
                <a:latin typeface="Comic Sans MS" panose="030F0702030302020204" pitchFamily="66" charset="0"/>
              </a:rPr>
              <a:t>Virtuální částice trochu připomí-</a:t>
            </a:r>
          </a:p>
          <a:p>
            <a:r>
              <a:rPr lang="cs-CZ" altLang="cs-CZ">
                <a:latin typeface="Comic Sans MS" panose="030F0702030302020204" pitchFamily="66" charset="0"/>
              </a:rPr>
              <a:t>nají postavy v našich představách </a:t>
            </a:r>
          </a:p>
          <a:p>
            <a:r>
              <a:rPr lang="cs-CZ" altLang="cs-CZ">
                <a:latin typeface="Comic Sans MS" panose="030F0702030302020204" pitchFamily="66" charset="0"/>
              </a:rPr>
              <a:t>či snech. Poznáme je, můžeme o </a:t>
            </a:r>
          </a:p>
          <a:p>
            <a:r>
              <a:rPr lang="cs-CZ" altLang="cs-CZ">
                <a:latin typeface="Comic Sans MS" panose="030F0702030302020204" pitchFamily="66" charset="0"/>
              </a:rPr>
              <a:t>nich diskutovat, ovlivňují náš život,</a:t>
            </a:r>
          </a:p>
          <a:p>
            <a:r>
              <a:rPr lang="cs-CZ" altLang="cs-CZ">
                <a:latin typeface="Comic Sans MS" panose="030F0702030302020204" pitchFamily="66" charset="0"/>
              </a:rPr>
              <a:t>nemusí mít však všechny vlastnosti </a:t>
            </a:r>
          </a:p>
          <a:p>
            <a:r>
              <a:rPr lang="cs-CZ" altLang="cs-CZ">
                <a:latin typeface="Comic Sans MS" panose="030F0702030302020204" pitchFamily="66" charset="0"/>
              </a:rPr>
              <a:t>úplně reálné. Existují nebo neexistují?</a:t>
            </a:r>
          </a:p>
          <a:p>
            <a:r>
              <a:rPr lang="cs-CZ" altLang="cs-CZ">
                <a:latin typeface="Comic Sans MS" panose="030F0702030302020204" pitchFamily="66" charset="0"/>
              </a:rPr>
              <a:t>Do výpočtů kvantové teorie pole </a:t>
            </a:r>
          </a:p>
          <a:p>
            <a:r>
              <a:rPr lang="cs-CZ" altLang="cs-CZ">
                <a:latin typeface="Comic Sans MS" panose="030F0702030302020204" pitchFamily="66" charset="0"/>
              </a:rPr>
              <a:t>virtuální částice bezpochyby patří.</a:t>
            </a:r>
          </a:p>
        </p:txBody>
      </p:sp>
      <p:graphicFrame>
        <p:nvGraphicFramePr>
          <p:cNvPr id="851996" name="Object 28"/>
          <p:cNvGraphicFramePr>
            <a:graphicFrameLocks noChangeAspect="1"/>
          </p:cNvGraphicFramePr>
          <p:nvPr/>
        </p:nvGraphicFramePr>
        <p:xfrm>
          <a:off x="3060700" y="1300163"/>
          <a:ext cx="2182813" cy="1420812"/>
        </p:xfrm>
        <a:graphic>
          <a:graphicData uri="http://schemas.openxmlformats.org/presentationml/2006/ole">
            <mc:AlternateContent xmlns:mc="http://schemas.openxmlformats.org/markup-compatibility/2006">
              <mc:Choice xmlns:v="urn:schemas-microsoft-com:vml" Requires="v">
                <p:oleObj spid="_x0000_s852017" name="CorelDRAW" r:id="rId11" imgW="1319040" imgH="861480" progId="CorelDRAW.Graphic.12">
                  <p:embed/>
                </p:oleObj>
              </mc:Choice>
              <mc:Fallback>
                <p:oleObj name="CorelDRAW" r:id="rId11" imgW="1319040" imgH="861480" progId="CorelDRAW.Graphic.12">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60700" y="1300163"/>
                        <a:ext cx="2182813" cy="142081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1997" name="AutoShape 29"/>
          <p:cNvSpPr>
            <a:spLocks noChangeArrowheads="1"/>
          </p:cNvSpPr>
          <p:nvPr/>
        </p:nvSpPr>
        <p:spPr bwMode="auto">
          <a:xfrm>
            <a:off x="419100" y="3881438"/>
            <a:ext cx="3378200" cy="2703512"/>
          </a:xfrm>
          <a:prstGeom prst="wedgeRectCallout">
            <a:avLst>
              <a:gd name="adj1" fmla="val 59727"/>
              <a:gd name="adj2" fmla="val 1106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6350">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Oblíbenou a často používanou analogií </a:t>
            </a:r>
          </a:p>
          <a:p>
            <a:r>
              <a:rPr lang="cs-CZ" altLang="cs-CZ">
                <a:latin typeface="Comic Sans MS" panose="030F0702030302020204" pitchFamily="66" charset="0"/>
              </a:rPr>
              <a:t>výměny částice mezi dvěma objekty, která zprostředkovává interakci – předává hybnost a energii, je házení míče mezi dvěma chlapíky – hybnost udělená míči jedním je předána druhému (jestliže míč chytí nebo je jím trefen). Tak se díky přehazování míče chlapíci odpuzují.</a:t>
            </a:r>
          </a:p>
          <a:p>
            <a:endParaRPr lang="cs-CZ" altLang="cs-CZ">
              <a:latin typeface="Comic Sans MS" panose="030F0702030302020204" pitchFamily="66" charset="0"/>
            </a:endParaRPr>
          </a:p>
          <a:p>
            <a:r>
              <a:rPr lang="cs-CZ" altLang="cs-CZ">
                <a:latin typeface="Comic Sans MS" panose="030F0702030302020204" pitchFamily="66" charset="0"/>
              </a:rPr>
              <a:t>Na vysvětlení přitažlivé síly je ovšem tato analogie krátká.</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5"/>
          <p:cNvSpPr>
            <a:spLocks noGrp="1"/>
          </p:cNvSpPr>
          <p:nvPr>
            <p:ph type="sldNum" sz="quarter" idx="12"/>
          </p:nvPr>
        </p:nvSpPr>
        <p:spPr/>
        <p:txBody>
          <a:bodyPr/>
          <a:lstStyle/>
          <a:p>
            <a:fld id="{652F8D4C-E3F7-4C58-8D70-BC2690069278}" type="slidenum">
              <a:rPr lang="cs-CZ" altLang="cs-CZ"/>
              <a:pPr/>
              <a:t>2</a:t>
            </a:fld>
            <a:endParaRPr lang="cs-CZ" altLang="cs-CZ"/>
          </a:p>
        </p:txBody>
      </p:sp>
      <p:pic>
        <p:nvPicPr>
          <p:cNvPr id="745474" name="Picture 2" descr="atom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225" y="812800"/>
            <a:ext cx="6049963" cy="6049963"/>
          </a:xfrm>
          <a:prstGeom prst="rect">
            <a:avLst/>
          </a:prstGeom>
          <a:noFill/>
          <a:extLst>
            <a:ext uri="{909E8E84-426E-40DD-AFC4-6F175D3DCCD1}">
              <a14:hiddenFill xmlns:a14="http://schemas.microsoft.com/office/drawing/2010/main">
                <a:solidFill>
                  <a:srgbClr val="FFFFFF"/>
                </a:solidFill>
              </a14:hiddenFill>
            </a:ext>
          </a:extLst>
        </p:spPr>
      </p:pic>
      <p:pic>
        <p:nvPicPr>
          <p:cNvPr id="745475" name="Picture 3" descr="ato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6225" y="812800"/>
            <a:ext cx="6049963" cy="6049963"/>
          </a:xfrm>
          <a:prstGeom prst="rect">
            <a:avLst/>
          </a:prstGeom>
          <a:noFill/>
          <a:extLst>
            <a:ext uri="{909E8E84-426E-40DD-AFC4-6F175D3DCCD1}">
              <a14:hiddenFill xmlns:a14="http://schemas.microsoft.com/office/drawing/2010/main">
                <a:solidFill>
                  <a:srgbClr val="FFFFFF"/>
                </a:solidFill>
              </a14:hiddenFill>
            </a:ext>
          </a:extLst>
        </p:spPr>
      </p:pic>
      <p:pic>
        <p:nvPicPr>
          <p:cNvPr id="745476" name="Picture 4" descr="atom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6225" y="812800"/>
            <a:ext cx="6049963" cy="6049963"/>
          </a:xfrm>
          <a:prstGeom prst="rect">
            <a:avLst/>
          </a:prstGeom>
          <a:noFill/>
          <a:extLst>
            <a:ext uri="{909E8E84-426E-40DD-AFC4-6F175D3DCCD1}">
              <a14:hiddenFill xmlns:a14="http://schemas.microsoft.com/office/drawing/2010/main">
                <a:solidFill>
                  <a:srgbClr val="FFFFFF"/>
                </a:solidFill>
              </a14:hiddenFill>
            </a:ext>
          </a:extLst>
        </p:spPr>
      </p:pic>
      <p:pic>
        <p:nvPicPr>
          <p:cNvPr id="745485" name="Picture 13" descr="atom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6225" y="812800"/>
            <a:ext cx="6049963" cy="6049963"/>
          </a:xfrm>
          <a:prstGeom prst="rect">
            <a:avLst/>
          </a:prstGeom>
          <a:noFill/>
          <a:extLst>
            <a:ext uri="{909E8E84-426E-40DD-AFC4-6F175D3DCCD1}">
              <a14:hiddenFill xmlns:a14="http://schemas.microsoft.com/office/drawing/2010/main">
                <a:solidFill>
                  <a:srgbClr val="FFFFFF"/>
                </a:solidFill>
              </a14:hiddenFill>
            </a:ext>
          </a:extLst>
        </p:spPr>
      </p:pic>
      <p:pic>
        <p:nvPicPr>
          <p:cNvPr id="745487" name="Picture 15" descr="atom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6225" y="812800"/>
            <a:ext cx="6049963" cy="6049963"/>
          </a:xfrm>
          <a:prstGeom prst="rect">
            <a:avLst/>
          </a:prstGeom>
          <a:noFill/>
          <a:extLst>
            <a:ext uri="{909E8E84-426E-40DD-AFC4-6F175D3DCCD1}">
              <a14:hiddenFill xmlns:a14="http://schemas.microsoft.com/office/drawing/2010/main">
                <a:solidFill>
                  <a:srgbClr val="FFFFFF"/>
                </a:solidFill>
              </a14:hiddenFill>
            </a:ext>
          </a:extLst>
        </p:spPr>
      </p:pic>
      <p:pic>
        <p:nvPicPr>
          <p:cNvPr id="745489" name="Picture 17" descr="atom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6225" y="812800"/>
            <a:ext cx="6049963" cy="6049963"/>
          </a:xfrm>
          <a:prstGeom prst="rect">
            <a:avLst/>
          </a:prstGeom>
          <a:noFill/>
          <a:extLst>
            <a:ext uri="{909E8E84-426E-40DD-AFC4-6F175D3DCCD1}">
              <a14:hiddenFill xmlns:a14="http://schemas.microsoft.com/office/drawing/2010/main">
                <a:solidFill>
                  <a:srgbClr val="FFFFFF"/>
                </a:solidFill>
              </a14:hiddenFill>
            </a:ext>
          </a:extLst>
        </p:spPr>
      </p:pic>
      <p:pic>
        <p:nvPicPr>
          <p:cNvPr id="745491" name="Picture 19" descr="ato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6225" y="812800"/>
            <a:ext cx="6049963" cy="6049963"/>
          </a:xfrm>
          <a:prstGeom prst="rect">
            <a:avLst/>
          </a:prstGeom>
          <a:noFill/>
          <a:extLst>
            <a:ext uri="{909E8E84-426E-40DD-AFC4-6F175D3DCCD1}">
              <a14:hiddenFill xmlns:a14="http://schemas.microsoft.com/office/drawing/2010/main">
                <a:solidFill>
                  <a:srgbClr val="FFFFFF"/>
                </a:solidFill>
              </a14:hiddenFill>
            </a:ext>
          </a:extLst>
        </p:spPr>
      </p:pic>
      <p:sp>
        <p:nvSpPr>
          <p:cNvPr id="745486" name="AutoShape 14"/>
          <p:cNvSpPr>
            <a:spLocks noChangeArrowheads="1"/>
          </p:cNvSpPr>
          <p:nvPr/>
        </p:nvSpPr>
        <p:spPr bwMode="auto">
          <a:xfrm>
            <a:off x="5716588" y="804863"/>
            <a:ext cx="2693987" cy="1323975"/>
          </a:xfrm>
          <a:prstGeom prst="wedgeRectCallout">
            <a:avLst>
              <a:gd name="adj1" fmla="val -79111"/>
              <a:gd name="adj2" fmla="val 11115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Objev jádra E. Ruthefordem </a:t>
            </a:r>
          </a:p>
          <a:p>
            <a:r>
              <a:rPr lang="cs-CZ" altLang="cs-CZ">
                <a:latin typeface="Comic Sans MS" panose="030F0702030302020204" pitchFamily="66" charset="0"/>
              </a:rPr>
              <a:t>v roce 1911</a:t>
            </a:r>
            <a:endParaRPr lang="en-US" altLang="cs-CZ">
              <a:latin typeface="Comic Sans MS" panose="030F0702030302020204" pitchFamily="66" charset="0"/>
            </a:endParaRPr>
          </a:p>
          <a:p>
            <a:r>
              <a:rPr lang="en-US" altLang="cs-CZ" sz="1200">
                <a:latin typeface="Comic Sans MS" panose="030F0702030302020204" pitchFamily="66" charset="0"/>
              </a:rPr>
              <a:t>(J</a:t>
            </a:r>
            <a:r>
              <a:rPr lang="cs-CZ" altLang="cs-CZ" sz="1200">
                <a:latin typeface="Comic Sans MS" panose="030F0702030302020204" pitchFamily="66" charset="0"/>
              </a:rPr>
              <a:t>ádro by mělo být nakreslené </a:t>
            </a:r>
          </a:p>
          <a:p>
            <a:r>
              <a:rPr lang="cs-CZ" altLang="cs-CZ" sz="1200">
                <a:latin typeface="Comic Sans MS" panose="030F0702030302020204" pitchFamily="66" charset="0"/>
              </a:rPr>
              <a:t>daleko menší, s průměrem</a:t>
            </a:r>
          </a:p>
          <a:p>
            <a:r>
              <a:rPr lang="cs-CZ" altLang="cs-CZ" sz="1200">
                <a:latin typeface="Comic Sans MS" panose="030F0702030302020204" pitchFamily="66" charset="0"/>
              </a:rPr>
              <a:t>menším než 0,0001 průměru atomu </a:t>
            </a:r>
            <a:r>
              <a:rPr lang="en-US" altLang="cs-CZ" sz="1200">
                <a:latin typeface="Comic Sans MS" panose="030F0702030302020204" pitchFamily="66" charset="0"/>
              </a:rPr>
              <a:t>)</a:t>
            </a:r>
            <a:endParaRPr lang="cs-CZ" altLang="cs-CZ" sz="1200">
              <a:latin typeface="Comic Sans MS" panose="030F0702030302020204" pitchFamily="66" charset="0"/>
            </a:endParaRPr>
          </a:p>
        </p:txBody>
      </p:sp>
      <p:sp>
        <p:nvSpPr>
          <p:cNvPr id="745488" name="AutoShape 16"/>
          <p:cNvSpPr>
            <a:spLocks noChangeArrowheads="1"/>
          </p:cNvSpPr>
          <p:nvPr/>
        </p:nvSpPr>
        <p:spPr bwMode="auto">
          <a:xfrm>
            <a:off x="6986588" y="3590925"/>
            <a:ext cx="1789112" cy="928688"/>
          </a:xfrm>
          <a:prstGeom prst="wedgeRectCallout">
            <a:avLst>
              <a:gd name="adj1" fmla="val -137134"/>
              <a:gd name="adj2" fmla="val -2846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Objev</a:t>
            </a:r>
            <a:r>
              <a:rPr lang="en-US" altLang="cs-CZ">
                <a:latin typeface="Comic Sans MS" panose="030F0702030302020204" pitchFamily="66" charset="0"/>
              </a:rPr>
              <a:t> protonu </a:t>
            </a:r>
          </a:p>
          <a:p>
            <a:r>
              <a:rPr lang="en-US" altLang="cs-CZ">
                <a:latin typeface="Comic Sans MS" panose="030F0702030302020204" pitchFamily="66" charset="0"/>
              </a:rPr>
              <a:t>(E. Rutheford 1916)</a:t>
            </a:r>
            <a:r>
              <a:rPr lang="cs-CZ" altLang="cs-CZ">
                <a:latin typeface="Comic Sans MS" panose="030F0702030302020204" pitchFamily="66" charset="0"/>
              </a:rPr>
              <a:t> </a:t>
            </a:r>
            <a:endParaRPr lang="en-US" altLang="cs-CZ">
              <a:latin typeface="Comic Sans MS" panose="030F0702030302020204" pitchFamily="66" charset="0"/>
            </a:endParaRPr>
          </a:p>
          <a:p>
            <a:r>
              <a:rPr lang="en-US" altLang="cs-CZ">
                <a:latin typeface="Comic Sans MS" panose="030F0702030302020204" pitchFamily="66" charset="0"/>
              </a:rPr>
              <a:t>a </a:t>
            </a:r>
            <a:r>
              <a:rPr lang="cs-CZ" altLang="cs-CZ">
                <a:latin typeface="Comic Sans MS" panose="030F0702030302020204" pitchFamily="66" charset="0"/>
              </a:rPr>
              <a:t>neutronu </a:t>
            </a:r>
          </a:p>
          <a:p>
            <a:r>
              <a:rPr lang="cs-CZ" altLang="cs-CZ">
                <a:latin typeface="Comic Sans MS" panose="030F0702030302020204" pitchFamily="66" charset="0"/>
              </a:rPr>
              <a:t>(J. Chadwick 1932)</a:t>
            </a:r>
            <a:r>
              <a:rPr lang="en-US" altLang="cs-CZ">
                <a:latin typeface="Comic Sans MS" panose="030F0702030302020204" pitchFamily="66" charset="0"/>
              </a:rPr>
              <a:t>.</a:t>
            </a:r>
            <a:endParaRPr lang="cs-CZ" altLang="cs-CZ">
              <a:latin typeface="Comic Sans MS" panose="030F0702030302020204" pitchFamily="66" charset="0"/>
            </a:endParaRPr>
          </a:p>
        </p:txBody>
      </p:sp>
      <p:sp>
        <p:nvSpPr>
          <p:cNvPr id="745490" name="AutoShape 18"/>
          <p:cNvSpPr>
            <a:spLocks noChangeArrowheads="1"/>
          </p:cNvSpPr>
          <p:nvPr/>
        </p:nvSpPr>
        <p:spPr bwMode="auto">
          <a:xfrm>
            <a:off x="6281738" y="5689600"/>
            <a:ext cx="1787525" cy="382588"/>
          </a:xfrm>
          <a:prstGeom prst="wedgeRectCallout">
            <a:avLst>
              <a:gd name="adj1" fmla="val -124778"/>
              <a:gd name="adj2" fmla="val -33838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Objev kvarků 1964.</a:t>
            </a:r>
          </a:p>
        </p:txBody>
      </p:sp>
      <p:sp>
        <p:nvSpPr>
          <p:cNvPr id="745481" name="AutoShape 9"/>
          <p:cNvSpPr>
            <a:spLocks noChangeArrowheads="1"/>
          </p:cNvSpPr>
          <p:nvPr/>
        </p:nvSpPr>
        <p:spPr bwMode="auto">
          <a:xfrm>
            <a:off x="304800" y="801688"/>
            <a:ext cx="2816225" cy="758825"/>
          </a:xfrm>
          <a:prstGeom prst="wedgeRectCallout">
            <a:avLst>
              <a:gd name="adj1" fmla="val 36694"/>
              <a:gd name="adj2" fmla="val 43306"/>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Atomist</a:t>
            </a:r>
            <a:r>
              <a:rPr lang="cs-CZ" altLang="cs-CZ">
                <a:latin typeface="Comic Sans MS" panose="030F0702030302020204" pitchFamily="66" charset="0"/>
              </a:rPr>
              <a:t>é – představa o atomech </a:t>
            </a:r>
          </a:p>
          <a:p>
            <a:r>
              <a:rPr lang="cs-CZ" altLang="cs-CZ">
                <a:latin typeface="Comic Sans MS" panose="030F0702030302020204" pitchFamily="66" charset="0"/>
              </a:rPr>
              <a:t>jako o nedělitelných stavebních </a:t>
            </a:r>
          </a:p>
          <a:p>
            <a:r>
              <a:rPr lang="cs-CZ" altLang="cs-CZ">
                <a:latin typeface="Comic Sans MS" panose="030F0702030302020204" pitchFamily="66" charset="0"/>
              </a:rPr>
              <a:t>kamenech hmoty.</a:t>
            </a:r>
          </a:p>
        </p:txBody>
      </p:sp>
      <p:sp>
        <p:nvSpPr>
          <p:cNvPr id="745482" name="AutoShape 10"/>
          <p:cNvSpPr>
            <a:spLocks noChangeArrowheads="1"/>
          </p:cNvSpPr>
          <p:nvPr/>
        </p:nvSpPr>
        <p:spPr bwMode="auto">
          <a:xfrm>
            <a:off x="304800" y="3702050"/>
            <a:ext cx="1666875" cy="935038"/>
          </a:xfrm>
          <a:prstGeom prst="wedgeRectCallout">
            <a:avLst>
              <a:gd name="adj1" fmla="val 120856"/>
              <a:gd name="adj2" fmla="val -25042"/>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Objev elektronu </a:t>
            </a:r>
          </a:p>
          <a:p>
            <a:r>
              <a:rPr lang="cs-CZ" altLang="cs-CZ">
                <a:latin typeface="Comic Sans MS" panose="030F0702030302020204" pitchFamily="66" charset="0"/>
              </a:rPr>
              <a:t>(Thomson 1897) – </a:t>
            </a:r>
          </a:p>
          <a:p>
            <a:r>
              <a:rPr lang="cs-CZ" altLang="cs-CZ">
                <a:latin typeface="Comic Sans MS" panose="030F0702030302020204" pitchFamily="66" charset="0"/>
              </a:rPr>
              <a:t>Thomsonův model </a:t>
            </a:r>
          </a:p>
          <a:p>
            <a:r>
              <a:rPr lang="cs-CZ" altLang="cs-CZ">
                <a:latin typeface="Comic Sans MS" panose="030F0702030302020204" pitchFamily="66" charset="0"/>
              </a:rPr>
              <a:t>atomu</a:t>
            </a:r>
            <a:r>
              <a:rPr lang="en-US" altLang="cs-CZ">
                <a:latin typeface="Comic Sans MS" panose="030F0702030302020204" pitchFamily="66" charset="0"/>
              </a:rPr>
              <a:t> (1903)</a:t>
            </a:r>
            <a:r>
              <a:rPr lang="cs-CZ" altLang="cs-CZ">
                <a:latin typeface="Comic Sans MS" panose="030F0702030302020204" pitchFamily="66" charset="0"/>
              </a:rPr>
              <a:t>.</a:t>
            </a:r>
          </a:p>
        </p:txBody>
      </p:sp>
      <p:sp>
        <p:nvSpPr>
          <p:cNvPr id="745492" name="Text Box 20"/>
          <p:cNvSpPr txBox="1">
            <a:spLocks noChangeArrowheads="1"/>
          </p:cNvSpPr>
          <p:nvPr/>
        </p:nvSpPr>
        <p:spPr bwMode="auto">
          <a:xfrm>
            <a:off x="3130550" y="166688"/>
            <a:ext cx="284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Atom a jeho části</a:t>
            </a:r>
            <a:endParaRPr lang="cs-CZ" altLang="cs-CZ"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33" name="Zástupný symbol pro číslo snímku 5"/>
          <p:cNvSpPr>
            <a:spLocks noGrp="1"/>
          </p:cNvSpPr>
          <p:nvPr>
            <p:ph type="sldNum" sz="quarter" idx="12"/>
          </p:nvPr>
        </p:nvSpPr>
        <p:spPr/>
        <p:txBody>
          <a:bodyPr/>
          <a:lstStyle/>
          <a:p>
            <a:fld id="{9ACDF902-DE88-450A-B462-DD8F6B5F07E9}" type="slidenum">
              <a:rPr lang="cs-CZ" altLang="cs-CZ"/>
              <a:pPr/>
              <a:t>20</a:t>
            </a:fld>
            <a:endParaRPr lang="cs-CZ" altLang="cs-CZ"/>
          </a:p>
        </p:txBody>
      </p:sp>
      <p:sp>
        <p:nvSpPr>
          <p:cNvPr id="839682" name="AutoShape 2"/>
          <p:cNvSpPr>
            <a:spLocks noChangeArrowheads="1"/>
          </p:cNvSpPr>
          <p:nvPr/>
        </p:nvSpPr>
        <p:spPr bwMode="auto">
          <a:xfrm>
            <a:off x="5600700" y="3806825"/>
            <a:ext cx="3278188" cy="728663"/>
          </a:xfrm>
          <a:prstGeom prst="wedgeRectCallout">
            <a:avLst>
              <a:gd name="adj1" fmla="val -56148"/>
              <a:gd name="adj2" fmla="val -7549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Každému vrcholu </a:t>
            </a:r>
            <a:br>
              <a:rPr lang="cs-CZ" altLang="cs-CZ">
                <a:latin typeface="Comic Sans MS" panose="030F0702030302020204" pitchFamily="66" charset="0"/>
              </a:rPr>
            </a:br>
            <a:r>
              <a:rPr lang="cs-CZ" altLang="cs-CZ">
                <a:latin typeface="Comic Sans MS" panose="030F0702030302020204" pitchFamily="66" charset="0"/>
              </a:rPr>
              <a:t>odpovídá </a:t>
            </a:r>
            <a:br>
              <a:rPr lang="cs-CZ" altLang="cs-CZ">
                <a:latin typeface="Comic Sans MS" panose="030F0702030302020204" pitchFamily="66" charset="0"/>
              </a:rPr>
            </a:br>
            <a:r>
              <a:rPr lang="cs-CZ" altLang="cs-CZ">
                <a:latin typeface="Comic Sans MS" panose="030F0702030302020204" pitchFamily="66" charset="0"/>
              </a:rPr>
              <a:t>vazbová konstanta</a:t>
            </a:r>
          </a:p>
        </p:txBody>
      </p:sp>
      <p:sp>
        <p:nvSpPr>
          <p:cNvPr id="839683" name="Rectangle 3"/>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39684" name="Text Box 4"/>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sp>
        <p:nvSpPr>
          <p:cNvPr id="839685" name="Text Box 5"/>
          <p:cNvSpPr txBox="1">
            <a:spLocks noChangeArrowheads="1"/>
          </p:cNvSpPr>
          <p:nvPr/>
        </p:nvSpPr>
        <p:spPr bwMode="auto">
          <a:xfrm>
            <a:off x="317500" y="725488"/>
            <a:ext cx="7634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600" b="1"/>
              <a:t>Počítání s Feynmanovými diagramy (Zde se opravdu, ale opravdu nelekejte!)</a:t>
            </a:r>
          </a:p>
        </p:txBody>
      </p:sp>
      <p:graphicFrame>
        <p:nvGraphicFramePr>
          <p:cNvPr id="839691" name="Object 11"/>
          <p:cNvGraphicFramePr>
            <a:graphicFrameLocks noChangeAspect="1"/>
          </p:cNvGraphicFramePr>
          <p:nvPr/>
        </p:nvGraphicFramePr>
        <p:xfrm>
          <a:off x="373063" y="4887913"/>
          <a:ext cx="8293100" cy="1209675"/>
        </p:xfrm>
        <a:graphic>
          <a:graphicData uri="http://schemas.openxmlformats.org/presentationml/2006/ole">
            <mc:AlternateContent xmlns:mc="http://schemas.openxmlformats.org/markup-compatibility/2006">
              <mc:Choice xmlns:v="urn:schemas-microsoft-com:vml" Requires="v">
                <p:oleObj spid="_x0000_s839805" name="Rovnice" r:id="rId4" imgW="5930640" imgH="863280" progId="Equation.3">
                  <p:embed/>
                </p:oleObj>
              </mc:Choice>
              <mc:Fallback>
                <p:oleObj name="Rovnice" r:id="rId4" imgW="5930640" imgH="86328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063" y="4887913"/>
                        <a:ext cx="8293100" cy="120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696" name="Object 16"/>
          <p:cNvGraphicFramePr>
            <a:graphicFrameLocks noChangeAspect="1"/>
          </p:cNvGraphicFramePr>
          <p:nvPr/>
        </p:nvGraphicFramePr>
        <p:xfrm>
          <a:off x="4670425" y="2462213"/>
          <a:ext cx="284163" cy="344487"/>
        </p:xfrm>
        <a:graphic>
          <a:graphicData uri="http://schemas.openxmlformats.org/presentationml/2006/ole">
            <mc:AlternateContent xmlns:mc="http://schemas.openxmlformats.org/markup-compatibility/2006">
              <mc:Choice xmlns:v="urn:schemas-microsoft-com:vml" Requires="v">
                <p:oleObj spid="_x0000_s839806" name="Rovnice" r:id="rId6" imgW="177480" imgH="215640" progId="Equation.3">
                  <p:embed/>
                </p:oleObj>
              </mc:Choice>
              <mc:Fallback>
                <p:oleObj name="Rovnice" r:id="rId6" imgW="177480" imgH="21564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0425" y="2462213"/>
                        <a:ext cx="284163"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697" name="Object 17"/>
          <p:cNvGraphicFramePr>
            <a:graphicFrameLocks noChangeAspect="1"/>
          </p:cNvGraphicFramePr>
          <p:nvPr/>
        </p:nvGraphicFramePr>
        <p:xfrm>
          <a:off x="4672013" y="3249613"/>
          <a:ext cx="304800" cy="344487"/>
        </p:xfrm>
        <a:graphic>
          <a:graphicData uri="http://schemas.openxmlformats.org/presentationml/2006/ole">
            <mc:AlternateContent xmlns:mc="http://schemas.openxmlformats.org/markup-compatibility/2006">
              <mc:Choice xmlns:v="urn:schemas-microsoft-com:vml" Requires="v">
                <p:oleObj spid="_x0000_s839807" name="Rovnice" r:id="rId8" imgW="190440" imgH="215640" progId="Equation.3">
                  <p:embed/>
                </p:oleObj>
              </mc:Choice>
              <mc:Fallback>
                <p:oleObj name="Rovnice" r:id="rId8" imgW="190440" imgH="215640" progId="Equation.3">
                  <p:embed/>
                  <p:pic>
                    <p:nvPicPr>
                      <p:cNvPr id="0"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2013" y="3249613"/>
                        <a:ext cx="30480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37" name="Object 57"/>
          <p:cNvGraphicFramePr>
            <a:graphicFrameLocks noChangeAspect="1"/>
          </p:cNvGraphicFramePr>
          <p:nvPr/>
        </p:nvGraphicFramePr>
        <p:xfrm>
          <a:off x="5761038" y="3251200"/>
          <a:ext cx="304800" cy="344488"/>
        </p:xfrm>
        <a:graphic>
          <a:graphicData uri="http://schemas.openxmlformats.org/presentationml/2006/ole">
            <mc:AlternateContent xmlns:mc="http://schemas.openxmlformats.org/markup-compatibility/2006">
              <mc:Choice xmlns:v="urn:schemas-microsoft-com:vml" Requires="v">
                <p:oleObj spid="_x0000_s839808" name="Rovnice" r:id="rId10" imgW="190440" imgH="215640" progId="Equation.3">
                  <p:embed/>
                </p:oleObj>
              </mc:Choice>
              <mc:Fallback>
                <p:oleObj name="Rovnice" r:id="rId10" imgW="190440" imgH="215640" progId="Equation.3">
                  <p:embed/>
                  <p:pic>
                    <p:nvPicPr>
                      <p:cNvPr id="0" name="Object 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61038" y="3251200"/>
                        <a:ext cx="30480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38" name="Object 58"/>
          <p:cNvGraphicFramePr>
            <a:graphicFrameLocks noChangeAspect="1"/>
          </p:cNvGraphicFramePr>
          <p:nvPr/>
        </p:nvGraphicFramePr>
        <p:xfrm>
          <a:off x="5775325" y="2478088"/>
          <a:ext cx="304800" cy="363537"/>
        </p:xfrm>
        <a:graphic>
          <a:graphicData uri="http://schemas.openxmlformats.org/presentationml/2006/ole">
            <mc:AlternateContent xmlns:mc="http://schemas.openxmlformats.org/markup-compatibility/2006">
              <mc:Choice xmlns:v="urn:schemas-microsoft-com:vml" Requires="v">
                <p:oleObj spid="_x0000_s839809" name="Rovnice" r:id="rId12" imgW="190440" imgH="228600" progId="Equation.3">
                  <p:embed/>
                </p:oleObj>
              </mc:Choice>
              <mc:Fallback>
                <p:oleObj name="Rovnice" r:id="rId12" imgW="190440" imgH="228600" progId="Equation.3">
                  <p:embed/>
                  <p:pic>
                    <p:nvPicPr>
                      <p:cNvPr id="0" name="Object 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75325" y="2478088"/>
                        <a:ext cx="304800"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40" name="Object 60"/>
          <p:cNvGraphicFramePr>
            <a:graphicFrameLocks noChangeAspect="1"/>
          </p:cNvGraphicFramePr>
          <p:nvPr/>
        </p:nvGraphicFramePr>
        <p:xfrm>
          <a:off x="7389813" y="3822700"/>
          <a:ext cx="1457325" cy="698500"/>
        </p:xfrm>
        <a:graphic>
          <a:graphicData uri="http://schemas.openxmlformats.org/presentationml/2006/ole">
            <mc:AlternateContent xmlns:mc="http://schemas.openxmlformats.org/markup-compatibility/2006">
              <mc:Choice xmlns:v="urn:schemas-microsoft-com:vml" Requires="v">
                <p:oleObj spid="_x0000_s839810" name="Rovnice" r:id="rId14" imgW="1041120" imgH="495000" progId="Equation.3">
                  <p:embed/>
                </p:oleObj>
              </mc:Choice>
              <mc:Fallback>
                <p:oleObj name="Rovnice" r:id="rId14" imgW="1041120" imgH="495000" progId="Equation.3">
                  <p:embed/>
                  <p:pic>
                    <p:nvPicPr>
                      <p:cNvPr id="0" name="Object 6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9813" y="3822700"/>
                        <a:ext cx="1457325"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42" name="Object 62"/>
          <p:cNvGraphicFramePr>
            <a:graphicFrameLocks noChangeAspect="1"/>
          </p:cNvGraphicFramePr>
          <p:nvPr/>
        </p:nvGraphicFramePr>
        <p:xfrm>
          <a:off x="6719888" y="1684338"/>
          <a:ext cx="1974850" cy="693737"/>
        </p:xfrm>
        <a:graphic>
          <a:graphicData uri="http://schemas.openxmlformats.org/presentationml/2006/ole">
            <mc:AlternateContent xmlns:mc="http://schemas.openxmlformats.org/markup-compatibility/2006">
              <mc:Choice xmlns:v="urn:schemas-microsoft-com:vml" Requires="v">
                <p:oleObj spid="_x0000_s839811" name="Rovnice" r:id="rId16" imgW="1409400" imgH="495000" progId="Equation.3">
                  <p:embed/>
                </p:oleObj>
              </mc:Choice>
              <mc:Fallback>
                <p:oleObj name="Rovnice" r:id="rId16" imgW="1409400" imgH="495000" progId="Equation.3">
                  <p:embed/>
                  <p:pic>
                    <p:nvPicPr>
                      <p:cNvPr id="0" name="Object 6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19888" y="1684338"/>
                        <a:ext cx="1974850" cy="69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9744" name="Oval 64"/>
          <p:cNvSpPr>
            <a:spLocks noChangeArrowheads="1"/>
          </p:cNvSpPr>
          <p:nvPr/>
        </p:nvSpPr>
        <p:spPr bwMode="auto">
          <a:xfrm>
            <a:off x="800100" y="4894263"/>
            <a:ext cx="541338" cy="563562"/>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pPr algn="ctr"/>
            <a:endParaRPr lang="de-DE" altLang="cs-CZ">
              <a:solidFill>
                <a:srgbClr val="FF0000"/>
              </a:solidFill>
              <a:latin typeface="Comic Sans MS" panose="030F0702030302020204" pitchFamily="66" charset="0"/>
            </a:endParaRPr>
          </a:p>
        </p:txBody>
      </p:sp>
      <p:sp>
        <p:nvSpPr>
          <p:cNvPr id="839745" name="AutoShape 65"/>
          <p:cNvSpPr>
            <a:spLocks noChangeArrowheads="1"/>
          </p:cNvSpPr>
          <p:nvPr/>
        </p:nvSpPr>
        <p:spPr bwMode="auto">
          <a:xfrm>
            <a:off x="280988" y="4111625"/>
            <a:ext cx="1649412" cy="498475"/>
          </a:xfrm>
          <a:prstGeom prst="wedgeRectCallout">
            <a:avLst>
              <a:gd name="adj1" fmla="val 1875"/>
              <a:gd name="adj2" fmla="val 112102"/>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integrace přes </a:t>
            </a:r>
          </a:p>
          <a:p>
            <a:r>
              <a:rPr lang="cs-CZ" altLang="cs-CZ">
                <a:latin typeface="Comic Sans MS" panose="030F0702030302020204" pitchFamily="66" charset="0"/>
              </a:rPr>
              <a:t>všechny hybnosti</a:t>
            </a:r>
          </a:p>
        </p:txBody>
      </p:sp>
      <p:sp>
        <p:nvSpPr>
          <p:cNvPr id="839747" name="Text Box 67"/>
          <p:cNvSpPr txBox="1">
            <a:spLocks noChangeArrowheads="1"/>
          </p:cNvSpPr>
          <p:nvPr/>
        </p:nvSpPr>
        <p:spPr bwMode="auto">
          <a:xfrm>
            <a:off x="304800" y="1069975"/>
            <a:ext cx="6299200" cy="15970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Na předchozích stránkách jsme viděli, že konkrétní Feynmanův diagram odpovídá určitému řádu poruchového rozvoje. Každý diagram představuje dílčí příspěvek k „elementu S-matice“. Úplná S-matice je formálně součtem všech relevantních diagramů.  Kvadrát absolutní hodnoty elementu S-matice vyjadřuje pravděpodobnost, že  uvažovaný proces proběhne a lze z ní poměrně jednoduše vyjádřit nám již dobře známý účinný průřez. </a:t>
            </a:r>
          </a:p>
        </p:txBody>
      </p:sp>
      <p:sp>
        <p:nvSpPr>
          <p:cNvPr id="839749" name="AutoShape 69"/>
          <p:cNvSpPr>
            <a:spLocks noChangeArrowheads="1"/>
          </p:cNvSpPr>
          <p:nvPr/>
        </p:nvSpPr>
        <p:spPr bwMode="auto">
          <a:xfrm>
            <a:off x="7270750" y="1179513"/>
            <a:ext cx="1649413" cy="452437"/>
          </a:xfrm>
          <a:prstGeom prst="wedgeRectCallout">
            <a:avLst>
              <a:gd name="adj1" fmla="val -4667"/>
              <a:gd name="adj2" fmla="val 7526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pravděpodobnost </a:t>
            </a:r>
          </a:p>
          <a:p>
            <a:r>
              <a:rPr lang="cs-CZ" altLang="cs-CZ">
                <a:latin typeface="Comic Sans MS" panose="030F0702030302020204" pitchFamily="66" charset="0"/>
              </a:rPr>
              <a:t>rozptylu</a:t>
            </a:r>
          </a:p>
        </p:txBody>
      </p:sp>
      <p:sp>
        <p:nvSpPr>
          <p:cNvPr id="839750" name="AutoShape 70"/>
          <p:cNvSpPr>
            <a:spLocks noChangeArrowheads="1"/>
          </p:cNvSpPr>
          <p:nvPr/>
        </p:nvSpPr>
        <p:spPr bwMode="auto">
          <a:xfrm>
            <a:off x="7894638" y="2579688"/>
            <a:ext cx="941387" cy="731837"/>
          </a:xfrm>
          <a:prstGeom prst="wedgeRectCallout">
            <a:avLst>
              <a:gd name="adj1" fmla="val -19981"/>
              <a:gd name="adj2" fmla="val -8470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kvadrát </a:t>
            </a:r>
          </a:p>
          <a:p>
            <a:r>
              <a:rPr lang="cs-CZ" altLang="cs-CZ">
                <a:latin typeface="Comic Sans MS" panose="030F0702030302020204" pitchFamily="66" charset="0"/>
              </a:rPr>
              <a:t>energie </a:t>
            </a:r>
          </a:p>
          <a:p>
            <a:r>
              <a:rPr lang="cs-CZ" altLang="cs-CZ">
                <a:latin typeface="Comic Sans MS" panose="030F0702030302020204" pitchFamily="66" charset="0"/>
              </a:rPr>
              <a:t>elektronů</a:t>
            </a:r>
          </a:p>
        </p:txBody>
      </p:sp>
      <p:sp>
        <p:nvSpPr>
          <p:cNvPr id="839751" name="Rectangle 71"/>
          <p:cNvSpPr>
            <a:spLocks noChangeArrowheads="1"/>
          </p:cNvSpPr>
          <p:nvPr/>
        </p:nvSpPr>
        <p:spPr bwMode="auto">
          <a:xfrm>
            <a:off x="315913" y="2776538"/>
            <a:ext cx="8505825" cy="11715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Jen pro ilustraci se podívejte, jak vypadá </a:t>
            </a:r>
          </a:p>
          <a:p>
            <a:r>
              <a:rPr lang="cs-CZ" altLang="cs-CZ">
                <a:latin typeface="Comic Sans MS" panose="030F0702030302020204" pitchFamily="66" charset="0"/>
              </a:rPr>
              <a:t>S-matice 1. řádu pro rozptyl dvou elektronů. </a:t>
            </a:r>
          </a:p>
          <a:p>
            <a:r>
              <a:rPr lang="cs-CZ" altLang="cs-CZ">
                <a:latin typeface="Comic Sans MS" panose="030F0702030302020204" pitchFamily="66" charset="0"/>
              </a:rPr>
              <a:t>Ještě se musíme přiznat k další komplikaci – </a:t>
            </a:r>
          </a:p>
          <a:p>
            <a:r>
              <a:rPr lang="cs-CZ" altLang="cs-CZ">
                <a:latin typeface="Comic Sans MS" panose="030F0702030302020204" pitchFamily="66" charset="0"/>
              </a:rPr>
              <a:t>kvůli nerozlišitelnosti elektronů musíme počítat </a:t>
            </a:r>
          </a:p>
          <a:p>
            <a:r>
              <a:rPr lang="cs-CZ" altLang="cs-CZ">
                <a:latin typeface="Comic Sans MS" panose="030F0702030302020204" pitchFamily="66" charset="0"/>
              </a:rPr>
              <a:t>ještě s diagramem, který má přehozené hybnosti.</a:t>
            </a:r>
          </a:p>
        </p:txBody>
      </p:sp>
      <p:graphicFrame>
        <p:nvGraphicFramePr>
          <p:cNvPr id="839752" name="Object 72"/>
          <p:cNvGraphicFramePr>
            <a:graphicFrameLocks noChangeAspect="1"/>
          </p:cNvGraphicFramePr>
          <p:nvPr/>
        </p:nvGraphicFramePr>
        <p:xfrm>
          <a:off x="4687888" y="2784475"/>
          <a:ext cx="1328737" cy="865188"/>
        </p:xfrm>
        <a:graphic>
          <a:graphicData uri="http://schemas.openxmlformats.org/presentationml/2006/ole">
            <mc:AlternateContent xmlns:mc="http://schemas.openxmlformats.org/markup-compatibility/2006">
              <mc:Choice xmlns:v="urn:schemas-microsoft-com:vml" Requires="v">
                <p:oleObj spid="_x0000_s839812" name="CorelDRAW" r:id="rId18" imgW="1319040" imgH="861480" progId="CorelDRAW.Graphic.12">
                  <p:embed/>
                </p:oleObj>
              </mc:Choice>
              <mc:Fallback>
                <p:oleObj name="CorelDRAW" r:id="rId18" imgW="1319040" imgH="861480" progId="CorelDRAW.Graphic.12">
                  <p:embed/>
                  <p:pic>
                    <p:nvPicPr>
                      <p:cNvPr id="0" name="Object 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87888" y="2784475"/>
                        <a:ext cx="1328737" cy="8651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53" name="Oval 73"/>
          <p:cNvSpPr>
            <a:spLocks noChangeArrowheads="1"/>
          </p:cNvSpPr>
          <p:nvPr/>
        </p:nvSpPr>
        <p:spPr bwMode="auto">
          <a:xfrm>
            <a:off x="1304925" y="4926013"/>
            <a:ext cx="1025525" cy="56515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pPr algn="ctr"/>
            <a:endParaRPr lang="de-DE" altLang="cs-CZ">
              <a:solidFill>
                <a:srgbClr val="FF0000"/>
              </a:solidFill>
              <a:latin typeface="Comic Sans MS" panose="030F0702030302020204" pitchFamily="66" charset="0"/>
            </a:endParaRPr>
          </a:p>
        </p:txBody>
      </p:sp>
      <p:sp>
        <p:nvSpPr>
          <p:cNvPr id="839754" name="AutoShape 74"/>
          <p:cNvSpPr>
            <a:spLocks noChangeArrowheads="1"/>
          </p:cNvSpPr>
          <p:nvPr/>
        </p:nvSpPr>
        <p:spPr bwMode="auto">
          <a:xfrm>
            <a:off x="2081213" y="4110038"/>
            <a:ext cx="1649412" cy="498475"/>
          </a:xfrm>
          <a:prstGeom prst="wedgeRectCallout">
            <a:avLst>
              <a:gd name="adj1" fmla="val -58856"/>
              <a:gd name="adj2" fmla="val 11719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člen odpovídající </a:t>
            </a:r>
          </a:p>
          <a:p>
            <a:r>
              <a:rPr lang="cs-CZ" altLang="cs-CZ">
                <a:latin typeface="Comic Sans MS" panose="030F0702030302020204" pitchFamily="66" charset="0"/>
              </a:rPr>
              <a:t>virtuálnímu fotonu</a:t>
            </a:r>
          </a:p>
        </p:txBody>
      </p:sp>
      <p:sp>
        <p:nvSpPr>
          <p:cNvPr id="839755" name="AutoShape 75"/>
          <p:cNvSpPr>
            <a:spLocks/>
          </p:cNvSpPr>
          <p:nvPr/>
        </p:nvSpPr>
        <p:spPr bwMode="auto">
          <a:xfrm rot="16200000">
            <a:off x="6317457" y="3428206"/>
            <a:ext cx="349250" cy="3957637"/>
          </a:xfrm>
          <a:prstGeom prst="rightBrace">
            <a:avLst>
              <a:gd name="adj1" fmla="val 94432"/>
              <a:gd name="adj2" fmla="val 48769"/>
            </a:avLst>
          </a:prstGeom>
          <a:noFill/>
          <a:ln w="9525">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39756" name="AutoShape 76"/>
          <p:cNvSpPr>
            <a:spLocks/>
          </p:cNvSpPr>
          <p:nvPr/>
        </p:nvSpPr>
        <p:spPr bwMode="auto">
          <a:xfrm rot="16200000">
            <a:off x="2280444" y="3486944"/>
            <a:ext cx="361950" cy="3897312"/>
          </a:xfrm>
          <a:prstGeom prst="rightBrace">
            <a:avLst>
              <a:gd name="adj1" fmla="val 89730"/>
              <a:gd name="adj2" fmla="val 63255"/>
            </a:avLst>
          </a:prstGeom>
          <a:noFill/>
          <a:ln w="9525">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39757" name="AutoShape 77"/>
          <p:cNvSpPr>
            <a:spLocks noChangeArrowheads="1"/>
          </p:cNvSpPr>
          <p:nvPr/>
        </p:nvSpPr>
        <p:spPr bwMode="auto">
          <a:xfrm>
            <a:off x="2622550" y="4718050"/>
            <a:ext cx="2141538" cy="515938"/>
          </a:xfrm>
          <a:prstGeom prst="wedgeRectCallout">
            <a:avLst>
              <a:gd name="adj1" fmla="val -27611"/>
              <a:gd name="adj2" fmla="val 4569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člen odpovídající </a:t>
            </a:r>
          </a:p>
          <a:p>
            <a:r>
              <a:rPr lang="cs-CZ" altLang="cs-CZ">
                <a:latin typeface="Comic Sans MS" panose="030F0702030302020204" pitchFamily="66" charset="0"/>
              </a:rPr>
              <a:t>elektronové čáře p</a:t>
            </a:r>
            <a:r>
              <a:rPr lang="cs-CZ" altLang="cs-CZ" baseline="-25000">
                <a:latin typeface="Comic Sans MS" panose="030F0702030302020204" pitchFamily="66" charset="0"/>
              </a:rPr>
              <a:t>1 </a:t>
            </a:r>
            <a:r>
              <a:rPr lang="cs-CZ" altLang="cs-CZ">
                <a:latin typeface="Comic Sans MS" panose="030F0702030302020204" pitchFamily="66" charset="0"/>
              </a:rPr>
              <a:t>– p</a:t>
            </a:r>
            <a:r>
              <a:rPr lang="cs-CZ" altLang="cs-CZ" baseline="-25000">
                <a:latin typeface="Comic Sans MS" panose="030F0702030302020204" pitchFamily="66" charset="0"/>
              </a:rPr>
              <a:t>3</a:t>
            </a:r>
          </a:p>
        </p:txBody>
      </p:sp>
      <p:sp>
        <p:nvSpPr>
          <p:cNvPr id="839758" name="AutoShape 78"/>
          <p:cNvSpPr>
            <a:spLocks noChangeArrowheads="1"/>
          </p:cNvSpPr>
          <p:nvPr/>
        </p:nvSpPr>
        <p:spPr bwMode="auto">
          <a:xfrm>
            <a:off x="5527675" y="4703763"/>
            <a:ext cx="2157413" cy="508000"/>
          </a:xfrm>
          <a:prstGeom prst="wedgeRectCallout">
            <a:avLst>
              <a:gd name="adj1" fmla="val -11222"/>
              <a:gd name="adj2" fmla="val 51875"/>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člen odpovídající </a:t>
            </a:r>
          </a:p>
          <a:p>
            <a:r>
              <a:rPr lang="cs-CZ" altLang="cs-CZ">
                <a:latin typeface="Comic Sans MS" panose="030F0702030302020204" pitchFamily="66" charset="0"/>
              </a:rPr>
              <a:t>elektronové čáře p</a:t>
            </a:r>
            <a:r>
              <a:rPr lang="cs-CZ" altLang="cs-CZ" baseline="-25000">
                <a:latin typeface="Comic Sans MS" panose="030F0702030302020204" pitchFamily="66" charset="0"/>
              </a:rPr>
              <a:t>2</a:t>
            </a:r>
            <a:r>
              <a:rPr lang="cs-CZ" altLang="cs-CZ">
                <a:latin typeface="Comic Sans MS" panose="030F0702030302020204" pitchFamily="66" charset="0"/>
              </a:rPr>
              <a:t> – p</a:t>
            </a:r>
            <a:r>
              <a:rPr lang="cs-CZ" altLang="cs-CZ" baseline="-25000">
                <a:latin typeface="Comic Sans MS" panose="030F0702030302020204" pitchFamily="66" charset="0"/>
              </a:rPr>
              <a:t>4</a:t>
            </a:r>
          </a:p>
        </p:txBody>
      </p:sp>
      <p:graphicFrame>
        <p:nvGraphicFramePr>
          <p:cNvPr id="839759" name="Object 79"/>
          <p:cNvGraphicFramePr>
            <a:graphicFrameLocks noChangeAspect="1"/>
          </p:cNvGraphicFramePr>
          <p:nvPr/>
        </p:nvGraphicFramePr>
        <p:xfrm>
          <a:off x="6199188" y="2459038"/>
          <a:ext cx="284162" cy="344487"/>
        </p:xfrm>
        <a:graphic>
          <a:graphicData uri="http://schemas.openxmlformats.org/presentationml/2006/ole">
            <mc:AlternateContent xmlns:mc="http://schemas.openxmlformats.org/markup-compatibility/2006">
              <mc:Choice xmlns:v="urn:schemas-microsoft-com:vml" Requires="v">
                <p:oleObj spid="_x0000_s839813" name="Rovnice" r:id="rId20" imgW="177480" imgH="215640" progId="Equation.3">
                  <p:embed/>
                </p:oleObj>
              </mc:Choice>
              <mc:Fallback>
                <p:oleObj name="Rovnice" r:id="rId20" imgW="177480" imgH="215640" progId="Equation.3">
                  <p:embed/>
                  <p:pic>
                    <p:nvPicPr>
                      <p:cNvPr id="0"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9188" y="2459038"/>
                        <a:ext cx="284162"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60" name="Object 80"/>
          <p:cNvGraphicFramePr>
            <a:graphicFrameLocks noChangeAspect="1"/>
          </p:cNvGraphicFramePr>
          <p:nvPr/>
        </p:nvGraphicFramePr>
        <p:xfrm>
          <a:off x="6200775" y="3246438"/>
          <a:ext cx="304800" cy="344487"/>
        </p:xfrm>
        <a:graphic>
          <a:graphicData uri="http://schemas.openxmlformats.org/presentationml/2006/ole">
            <mc:AlternateContent xmlns:mc="http://schemas.openxmlformats.org/markup-compatibility/2006">
              <mc:Choice xmlns:v="urn:schemas-microsoft-com:vml" Requires="v">
                <p:oleObj spid="_x0000_s839814" name="Rovnice" r:id="rId21" imgW="190440" imgH="215640" progId="Equation.3">
                  <p:embed/>
                </p:oleObj>
              </mc:Choice>
              <mc:Fallback>
                <p:oleObj name="Rovnice" r:id="rId21" imgW="190440" imgH="215640" progId="Equation.3">
                  <p:embed/>
                  <p:pic>
                    <p:nvPicPr>
                      <p:cNvPr id="0" name="Object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0775" y="3246438"/>
                        <a:ext cx="30480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61" name="Object 81"/>
          <p:cNvGraphicFramePr>
            <a:graphicFrameLocks noChangeAspect="1"/>
          </p:cNvGraphicFramePr>
          <p:nvPr/>
        </p:nvGraphicFramePr>
        <p:xfrm>
          <a:off x="7289800" y="2478088"/>
          <a:ext cx="304800" cy="344487"/>
        </p:xfrm>
        <a:graphic>
          <a:graphicData uri="http://schemas.openxmlformats.org/presentationml/2006/ole">
            <mc:AlternateContent xmlns:mc="http://schemas.openxmlformats.org/markup-compatibility/2006">
              <mc:Choice xmlns:v="urn:schemas-microsoft-com:vml" Requires="v">
                <p:oleObj spid="_x0000_s839815" name="Rovnice" r:id="rId22" imgW="190440" imgH="215640" progId="Equation.3">
                  <p:embed/>
                </p:oleObj>
              </mc:Choice>
              <mc:Fallback>
                <p:oleObj name="Rovnice" r:id="rId22" imgW="190440" imgH="215640" progId="Equation.3">
                  <p:embed/>
                  <p:pic>
                    <p:nvPicPr>
                      <p:cNvPr id="0" name="Object 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9800" y="2478088"/>
                        <a:ext cx="30480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62" name="Object 82"/>
          <p:cNvGraphicFramePr>
            <a:graphicFrameLocks noChangeAspect="1"/>
          </p:cNvGraphicFramePr>
          <p:nvPr/>
        </p:nvGraphicFramePr>
        <p:xfrm>
          <a:off x="7304088" y="3244850"/>
          <a:ext cx="304800" cy="363538"/>
        </p:xfrm>
        <a:graphic>
          <a:graphicData uri="http://schemas.openxmlformats.org/presentationml/2006/ole">
            <mc:AlternateContent xmlns:mc="http://schemas.openxmlformats.org/markup-compatibility/2006">
              <mc:Choice xmlns:v="urn:schemas-microsoft-com:vml" Requires="v">
                <p:oleObj spid="_x0000_s839816" name="Rovnice" r:id="rId23" imgW="190440" imgH="228600" progId="Equation.3">
                  <p:embed/>
                </p:oleObj>
              </mc:Choice>
              <mc:Fallback>
                <p:oleObj name="Rovnice" r:id="rId23" imgW="190440" imgH="228600" progId="Equation.3">
                  <p:embed/>
                  <p:pic>
                    <p:nvPicPr>
                      <p:cNvPr id="0" name="Object 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4088" y="3244850"/>
                        <a:ext cx="3048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39763" name="Object 83"/>
          <p:cNvGraphicFramePr>
            <a:graphicFrameLocks noChangeAspect="1"/>
          </p:cNvGraphicFramePr>
          <p:nvPr/>
        </p:nvGraphicFramePr>
        <p:xfrm>
          <a:off x="6216650" y="2781300"/>
          <a:ext cx="1328738" cy="865188"/>
        </p:xfrm>
        <a:graphic>
          <a:graphicData uri="http://schemas.openxmlformats.org/presentationml/2006/ole">
            <mc:AlternateContent xmlns:mc="http://schemas.openxmlformats.org/markup-compatibility/2006">
              <mc:Choice xmlns:v="urn:schemas-microsoft-com:vml" Requires="v">
                <p:oleObj spid="_x0000_s839817" name="CorelDRAW" r:id="rId24" imgW="1319040" imgH="861480" progId="CorelDRAW.Graphic.12">
                  <p:embed/>
                </p:oleObj>
              </mc:Choice>
              <mc:Fallback>
                <p:oleObj name="CorelDRAW" r:id="rId24" imgW="1319040" imgH="861480" progId="CorelDRAW.Graphic.12">
                  <p:embed/>
                  <p:pic>
                    <p:nvPicPr>
                      <p:cNvPr id="0" name="Object 8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16650" y="2781300"/>
                        <a:ext cx="1328738" cy="86518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39764" name="Text Box 84"/>
          <p:cNvSpPr txBox="1">
            <a:spLocks noChangeArrowheads="1"/>
          </p:cNvSpPr>
          <p:nvPr/>
        </p:nvSpPr>
        <p:spPr bwMode="auto">
          <a:xfrm>
            <a:off x="5946775" y="2894013"/>
            <a:ext cx="342900"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pPr>
              <a:spcBef>
                <a:spcPct val="50000"/>
              </a:spcBef>
            </a:pPr>
            <a:r>
              <a:rPr lang="cs-CZ" altLang="cs-CZ" sz="2400">
                <a:latin typeface="Comic Sans MS" panose="030F0702030302020204" pitchFamily="66" charset="0"/>
              </a:rPr>
              <a:t>+</a:t>
            </a:r>
          </a:p>
        </p:txBody>
      </p:sp>
      <p:sp>
        <p:nvSpPr>
          <p:cNvPr id="839765" name="AutoShape 85"/>
          <p:cNvSpPr>
            <a:spLocks noChangeArrowheads="1"/>
          </p:cNvSpPr>
          <p:nvPr/>
        </p:nvSpPr>
        <p:spPr bwMode="auto">
          <a:xfrm>
            <a:off x="2205038" y="6170613"/>
            <a:ext cx="4408487" cy="379412"/>
          </a:xfrm>
          <a:prstGeom prst="wedgeRectCallout">
            <a:avLst>
              <a:gd name="adj1" fmla="val 17125"/>
              <a:gd name="adj2" fmla="val -3619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první řádka odpovídá prvnímu grafu, druhá druhému</a:t>
            </a:r>
            <a:endParaRPr lang="cs-CZ" altLang="cs-CZ" baseline="-2500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ástupný symbol pro číslo snímku 5"/>
          <p:cNvSpPr>
            <a:spLocks noGrp="1"/>
          </p:cNvSpPr>
          <p:nvPr>
            <p:ph type="sldNum" sz="quarter" idx="12"/>
          </p:nvPr>
        </p:nvSpPr>
        <p:spPr/>
        <p:txBody>
          <a:bodyPr/>
          <a:lstStyle/>
          <a:p>
            <a:fld id="{DCAF9211-4038-44BC-A361-F5F9EEEBFEF4}" type="slidenum">
              <a:rPr lang="cs-CZ" altLang="cs-CZ"/>
              <a:pPr/>
              <a:t>21</a:t>
            </a:fld>
            <a:endParaRPr lang="cs-CZ" altLang="cs-CZ"/>
          </a:p>
        </p:txBody>
      </p:sp>
      <p:sp>
        <p:nvSpPr>
          <p:cNvPr id="854018" name="Text Box 2"/>
          <p:cNvSpPr txBox="1">
            <a:spLocks noChangeArrowheads="1"/>
          </p:cNvSpPr>
          <p:nvPr/>
        </p:nvSpPr>
        <p:spPr bwMode="auto">
          <a:xfrm>
            <a:off x="630238" y="173038"/>
            <a:ext cx="7915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elektromagnetická interakce</a:t>
            </a:r>
          </a:p>
        </p:txBody>
      </p:sp>
      <p:sp>
        <p:nvSpPr>
          <p:cNvPr id="854030" name="Line 14"/>
          <p:cNvSpPr>
            <a:spLocks noChangeShapeType="1"/>
          </p:cNvSpPr>
          <p:nvPr/>
        </p:nvSpPr>
        <p:spPr bwMode="auto">
          <a:xfrm>
            <a:off x="754063" y="1647825"/>
            <a:ext cx="635000" cy="3143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54031" name="Line 15"/>
          <p:cNvSpPr>
            <a:spLocks noChangeShapeType="1"/>
          </p:cNvSpPr>
          <p:nvPr/>
        </p:nvSpPr>
        <p:spPr bwMode="auto">
          <a:xfrm flipV="1">
            <a:off x="754063" y="2335213"/>
            <a:ext cx="623887" cy="3111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54032" name="Line 16"/>
          <p:cNvSpPr>
            <a:spLocks noChangeShapeType="1"/>
          </p:cNvSpPr>
          <p:nvPr/>
        </p:nvSpPr>
        <p:spPr bwMode="auto">
          <a:xfrm flipV="1">
            <a:off x="1919288" y="1649413"/>
            <a:ext cx="530225" cy="30003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54033" name="Line 17"/>
          <p:cNvSpPr>
            <a:spLocks noChangeShapeType="1"/>
          </p:cNvSpPr>
          <p:nvPr/>
        </p:nvSpPr>
        <p:spPr bwMode="auto">
          <a:xfrm>
            <a:off x="1906588" y="2370138"/>
            <a:ext cx="517525" cy="3238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54034" name="Rectangle 18"/>
          <p:cNvSpPr>
            <a:spLocks noChangeArrowheads="1"/>
          </p:cNvSpPr>
          <p:nvPr/>
        </p:nvSpPr>
        <p:spPr bwMode="auto">
          <a:xfrm>
            <a:off x="1377950" y="1914525"/>
            <a:ext cx="528638" cy="476250"/>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854035" name="Text Box 19"/>
          <p:cNvSpPr txBox="1">
            <a:spLocks noChangeArrowheads="1"/>
          </p:cNvSpPr>
          <p:nvPr/>
        </p:nvSpPr>
        <p:spPr bwMode="auto">
          <a:xfrm>
            <a:off x="1412875" y="1816100"/>
            <a:ext cx="447675" cy="657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3600" b="1">
                <a:solidFill>
                  <a:schemeClr val="bg1"/>
                </a:solidFill>
                <a:latin typeface="Times New Roman" panose="02020603050405020304" pitchFamily="18" charset="0"/>
              </a:rPr>
              <a:t>?</a:t>
            </a:r>
            <a:endParaRPr lang="de-DE" altLang="cs-CZ" sz="3600" b="1">
              <a:solidFill>
                <a:schemeClr val="bg1"/>
              </a:solidFill>
              <a:latin typeface="Times New Roman" panose="02020603050405020304" pitchFamily="18" charset="0"/>
            </a:endParaRPr>
          </a:p>
        </p:txBody>
      </p:sp>
      <p:graphicFrame>
        <p:nvGraphicFramePr>
          <p:cNvPr id="854039" name="Object 23"/>
          <p:cNvGraphicFramePr>
            <a:graphicFrameLocks noChangeAspect="1"/>
          </p:cNvGraphicFramePr>
          <p:nvPr/>
        </p:nvGraphicFramePr>
        <p:xfrm>
          <a:off x="1392238" y="2017713"/>
          <a:ext cx="201612" cy="222250"/>
        </p:xfrm>
        <a:graphic>
          <a:graphicData uri="http://schemas.openxmlformats.org/presentationml/2006/ole">
            <mc:AlternateContent xmlns:mc="http://schemas.openxmlformats.org/markup-compatibility/2006">
              <mc:Choice xmlns:v="urn:schemas-microsoft-com:vml" Requires="v">
                <p:oleObj spid="_x0000_s854191" name="Rovnice" r:id="rId4" imgW="126720" imgH="139680" progId="Equation.3">
                  <p:embed/>
                </p:oleObj>
              </mc:Choice>
              <mc:Fallback>
                <p:oleObj name="Rovnice" r:id="rId4" imgW="126720" imgH="13968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238" y="2017713"/>
                        <a:ext cx="201612"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4042" name="Text Box 26"/>
          <p:cNvSpPr txBox="1">
            <a:spLocks noChangeArrowheads="1"/>
          </p:cNvSpPr>
          <p:nvPr/>
        </p:nvSpPr>
        <p:spPr bwMode="auto">
          <a:xfrm>
            <a:off x="2344738" y="1733550"/>
            <a:ext cx="447675" cy="657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3600" b="1">
                <a:latin typeface="Times New Roman" panose="02020603050405020304" pitchFamily="18" charset="0"/>
              </a:rPr>
              <a:t>?</a:t>
            </a:r>
            <a:endParaRPr lang="de-DE" altLang="cs-CZ" sz="3600" b="1">
              <a:latin typeface="Times New Roman" panose="02020603050405020304" pitchFamily="18" charset="0"/>
            </a:endParaRPr>
          </a:p>
        </p:txBody>
      </p:sp>
      <p:graphicFrame>
        <p:nvGraphicFramePr>
          <p:cNvPr id="854046" name="Object 30"/>
          <p:cNvGraphicFramePr>
            <a:graphicFrameLocks noChangeAspect="1"/>
          </p:cNvGraphicFramePr>
          <p:nvPr/>
        </p:nvGraphicFramePr>
        <p:xfrm>
          <a:off x="555625" y="2393950"/>
          <a:ext cx="306388" cy="368300"/>
        </p:xfrm>
        <a:graphic>
          <a:graphicData uri="http://schemas.openxmlformats.org/presentationml/2006/ole">
            <mc:AlternateContent xmlns:mc="http://schemas.openxmlformats.org/markup-compatibility/2006">
              <mc:Choice xmlns:v="urn:schemas-microsoft-com:vml" Requires="v">
                <p:oleObj spid="_x0000_s854192" name="Rovnice" r:id="rId6" imgW="190440" imgH="228600" progId="Equation.3">
                  <p:embed/>
                </p:oleObj>
              </mc:Choice>
              <mc:Fallback>
                <p:oleObj name="Rovnice" r:id="rId6" imgW="190440" imgH="228600" progId="Equation.3">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 y="2393950"/>
                        <a:ext cx="3063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47" name="Object 31"/>
          <p:cNvGraphicFramePr>
            <a:graphicFrameLocks noChangeAspect="1"/>
          </p:cNvGraphicFramePr>
          <p:nvPr/>
        </p:nvGraphicFramePr>
        <p:xfrm>
          <a:off x="565150" y="1390650"/>
          <a:ext cx="306388" cy="366713"/>
        </p:xfrm>
        <a:graphic>
          <a:graphicData uri="http://schemas.openxmlformats.org/presentationml/2006/ole">
            <mc:AlternateContent xmlns:mc="http://schemas.openxmlformats.org/markup-compatibility/2006">
              <mc:Choice xmlns:v="urn:schemas-microsoft-com:vml" Requires="v">
                <p:oleObj spid="_x0000_s854193" name="Rovnice" r:id="rId8" imgW="190440" imgH="228600" progId="Equation.3">
                  <p:embed/>
                </p:oleObj>
              </mc:Choice>
              <mc:Fallback>
                <p:oleObj name="Rovnice" r:id="rId8" imgW="190440" imgH="228600" progId="Equation.3">
                  <p:embed/>
                  <p:pic>
                    <p:nvPicPr>
                      <p:cNvPr id="0" name="Object 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 y="1390650"/>
                        <a:ext cx="3063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54" name="Object 38"/>
          <p:cNvGraphicFramePr>
            <a:graphicFrameLocks noChangeAspect="1"/>
          </p:cNvGraphicFramePr>
          <p:nvPr/>
        </p:nvGraphicFramePr>
        <p:xfrm>
          <a:off x="2482850" y="4567238"/>
          <a:ext cx="346075" cy="366712"/>
        </p:xfrm>
        <a:graphic>
          <a:graphicData uri="http://schemas.openxmlformats.org/presentationml/2006/ole">
            <mc:AlternateContent xmlns:mc="http://schemas.openxmlformats.org/markup-compatibility/2006">
              <mc:Choice xmlns:v="urn:schemas-microsoft-com:vml" Requires="v">
                <p:oleObj spid="_x0000_s854194" name="Rovnice" r:id="rId10" imgW="215640" imgH="228600" progId="Equation.3">
                  <p:embed/>
                </p:oleObj>
              </mc:Choice>
              <mc:Fallback>
                <p:oleObj name="Rovnice" r:id="rId10" imgW="215640" imgH="228600" progId="Equation.3">
                  <p:embed/>
                  <p:pic>
                    <p:nvPicPr>
                      <p:cNvPr id="0" name="Object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2850" y="4567238"/>
                        <a:ext cx="3460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59" name="Object 43"/>
          <p:cNvGraphicFramePr>
            <a:graphicFrameLocks noChangeAspect="1"/>
          </p:cNvGraphicFramePr>
          <p:nvPr/>
        </p:nvGraphicFramePr>
        <p:xfrm>
          <a:off x="2395538" y="5446713"/>
          <a:ext cx="346075" cy="407987"/>
        </p:xfrm>
        <a:graphic>
          <a:graphicData uri="http://schemas.openxmlformats.org/presentationml/2006/ole">
            <mc:AlternateContent xmlns:mc="http://schemas.openxmlformats.org/markup-compatibility/2006">
              <mc:Choice xmlns:v="urn:schemas-microsoft-com:vml" Requires="v">
                <p:oleObj spid="_x0000_s854195" name="Rovnice" r:id="rId12" imgW="215640" imgH="253800" progId="Equation.3">
                  <p:embed/>
                </p:oleObj>
              </mc:Choice>
              <mc:Fallback>
                <p:oleObj name="Rovnice" r:id="rId12" imgW="215640" imgH="253800" progId="Equation.3">
                  <p:embed/>
                  <p:pic>
                    <p:nvPicPr>
                      <p:cNvPr id="0" name="Object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95538" y="5446713"/>
                        <a:ext cx="346075" cy="40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0" name="Object 44"/>
          <p:cNvGraphicFramePr>
            <a:graphicFrameLocks noChangeAspect="1"/>
          </p:cNvGraphicFramePr>
          <p:nvPr/>
        </p:nvGraphicFramePr>
        <p:xfrm>
          <a:off x="785813" y="4505325"/>
          <a:ext cx="306387" cy="368300"/>
        </p:xfrm>
        <a:graphic>
          <a:graphicData uri="http://schemas.openxmlformats.org/presentationml/2006/ole">
            <mc:AlternateContent xmlns:mc="http://schemas.openxmlformats.org/markup-compatibility/2006">
              <mc:Choice xmlns:v="urn:schemas-microsoft-com:vml" Requires="v">
                <p:oleObj spid="_x0000_s854196" name="Rovnice" r:id="rId14" imgW="190440" imgH="228600" progId="Equation.3">
                  <p:embed/>
                </p:oleObj>
              </mc:Choice>
              <mc:Fallback>
                <p:oleObj name="Rovnice" r:id="rId14" imgW="190440" imgH="228600" progId="Equation.3">
                  <p:embed/>
                  <p:pic>
                    <p:nvPicPr>
                      <p:cNvPr id="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5813" y="4505325"/>
                        <a:ext cx="3063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1" name="Object 45"/>
          <p:cNvGraphicFramePr>
            <a:graphicFrameLocks noChangeAspect="1"/>
          </p:cNvGraphicFramePr>
          <p:nvPr/>
        </p:nvGraphicFramePr>
        <p:xfrm>
          <a:off x="795338" y="5426075"/>
          <a:ext cx="306387" cy="366713"/>
        </p:xfrm>
        <a:graphic>
          <a:graphicData uri="http://schemas.openxmlformats.org/presentationml/2006/ole">
            <mc:AlternateContent xmlns:mc="http://schemas.openxmlformats.org/markup-compatibility/2006">
              <mc:Choice xmlns:v="urn:schemas-microsoft-com:vml" Requires="v">
                <p:oleObj spid="_x0000_s854197" name="Rovnice" r:id="rId15" imgW="190440" imgH="228600" progId="Equation.3">
                  <p:embed/>
                </p:oleObj>
              </mc:Choice>
              <mc:Fallback>
                <p:oleObj name="Rovnice" r:id="rId15" imgW="190440" imgH="228600" progId="Equation.3">
                  <p:embed/>
                  <p:pic>
                    <p:nvPicPr>
                      <p:cNvPr id="0"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338" y="5426075"/>
                        <a:ext cx="3063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3" name="Object 47"/>
          <p:cNvGraphicFramePr>
            <a:graphicFrameLocks noChangeAspect="1"/>
          </p:cNvGraphicFramePr>
          <p:nvPr/>
        </p:nvGraphicFramePr>
        <p:xfrm>
          <a:off x="3554413" y="2097088"/>
          <a:ext cx="306387" cy="368300"/>
        </p:xfrm>
        <a:graphic>
          <a:graphicData uri="http://schemas.openxmlformats.org/presentationml/2006/ole">
            <mc:AlternateContent xmlns:mc="http://schemas.openxmlformats.org/markup-compatibility/2006">
              <mc:Choice xmlns:v="urn:schemas-microsoft-com:vml" Requires="v">
                <p:oleObj spid="_x0000_s854198" name="Rovnice" r:id="rId16" imgW="190440" imgH="228600" progId="Equation.3">
                  <p:embed/>
                </p:oleObj>
              </mc:Choice>
              <mc:Fallback>
                <p:oleObj name="Rovnice" r:id="rId16" imgW="190440" imgH="228600" progId="Equation.3">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413" y="2097088"/>
                        <a:ext cx="3063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4" name="Object 48"/>
          <p:cNvGraphicFramePr>
            <a:graphicFrameLocks noChangeAspect="1"/>
          </p:cNvGraphicFramePr>
          <p:nvPr/>
        </p:nvGraphicFramePr>
        <p:xfrm>
          <a:off x="3562350" y="2968625"/>
          <a:ext cx="306388" cy="366713"/>
        </p:xfrm>
        <a:graphic>
          <a:graphicData uri="http://schemas.openxmlformats.org/presentationml/2006/ole">
            <mc:AlternateContent xmlns:mc="http://schemas.openxmlformats.org/markup-compatibility/2006">
              <mc:Choice xmlns:v="urn:schemas-microsoft-com:vml" Requires="v">
                <p:oleObj spid="_x0000_s854199" name="Rovnice" r:id="rId17" imgW="190440" imgH="228600" progId="Equation.3">
                  <p:embed/>
                </p:oleObj>
              </mc:Choice>
              <mc:Fallback>
                <p:oleObj name="Rovnice" r:id="rId17" imgW="190440" imgH="228600" progId="Equation.3">
                  <p:embed/>
                  <p:pic>
                    <p:nvPicPr>
                      <p:cNvPr id="0"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2350" y="2968625"/>
                        <a:ext cx="3063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5" name="Object 49"/>
          <p:cNvGraphicFramePr>
            <a:graphicFrameLocks noChangeAspect="1"/>
          </p:cNvGraphicFramePr>
          <p:nvPr/>
        </p:nvGraphicFramePr>
        <p:xfrm>
          <a:off x="5389563" y="2103438"/>
          <a:ext cx="306387" cy="368300"/>
        </p:xfrm>
        <a:graphic>
          <a:graphicData uri="http://schemas.openxmlformats.org/presentationml/2006/ole">
            <mc:AlternateContent xmlns:mc="http://schemas.openxmlformats.org/markup-compatibility/2006">
              <mc:Choice xmlns:v="urn:schemas-microsoft-com:vml" Requires="v">
                <p:oleObj spid="_x0000_s854200" name="Rovnice" r:id="rId18" imgW="190440" imgH="228600" progId="Equation.3">
                  <p:embed/>
                </p:oleObj>
              </mc:Choice>
              <mc:Fallback>
                <p:oleObj name="Rovnice" r:id="rId18" imgW="190440" imgH="228600" progId="Equation.3">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563" y="2103438"/>
                        <a:ext cx="3063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6" name="Object 50"/>
          <p:cNvGraphicFramePr>
            <a:graphicFrameLocks noChangeAspect="1"/>
          </p:cNvGraphicFramePr>
          <p:nvPr/>
        </p:nvGraphicFramePr>
        <p:xfrm>
          <a:off x="5386388" y="2997200"/>
          <a:ext cx="306387" cy="366713"/>
        </p:xfrm>
        <a:graphic>
          <a:graphicData uri="http://schemas.openxmlformats.org/presentationml/2006/ole">
            <mc:AlternateContent xmlns:mc="http://schemas.openxmlformats.org/markup-compatibility/2006">
              <mc:Choice xmlns:v="urn:schemas-microsoft-com:vml" Requires="v">
                <p:oleObj spid="_x0000_s854201" name="Rovnice" r:id="rId19" imgW="190440" imgH="228600" progId="Equation.3">
                  <p:embed/>
                </p:oleObj>
              </mc:Choice>
              <mc:Fallback>
                <p:oleObj name="Rovnice" r:id="rId19" imgW="190440" imgH="228600" progId="Equation.3">
                  <p:embed/>
                  <p:pic>
                    <p:nvPicPr>
                      <p:cNvPr id="0" name="Object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6388" y="2997200"/>
                        <a:ext cx="3063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8" name="Object 52"/>
          <p:cNvGraphicFramePr>
            <a:graphicFrameLocks noChangeAspect="1"/>
          </p:cNvGraphicFramePr>
          <p:nvPr/>
        </p:nvGraphicFramePr>
        <p:xfrm>
          <a:off x="3275013" y="6427788"/>
          <a:ext cx="203200" cy="265112"/>
        </p:xfrm>
        <a:graphic>
          <a:graphicData uri="http://schemas.openxmlformats.org/presentationml/2006/ole">
            <mc:AlternateContent xmlns:mc="http://schemas.openxmlformats.org/markup-compatibility/2006">
              <mc:Choice xmlns:v="urn:schemas-microsoft-com:vml" Requires="v">
                <p:oleObj spid="_x0000_s854202" name="Rovnice" r:id="rId20" imgW="126720" imgH="164880" progId="Equation.3">
                  <p:embed/>
                </p:oleObj>
              </mc:Choice>
              <mc:Fallback>
                <p:oleObj name="Rovnice" r:id="rId20" imgW="126720" imgH="164880" progId="Equation.3">
                  <p:embed/>
                  <p:pic>
                    <p:nvPicPr>
                      <p:cNvPr id="0" name="Object 5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75013" y="6427788"/>
                        <a:ext cx="203200"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69" name="Object 53"/>
          <p:cNvGraphicFramePr>
            <a:graphicFrameLocks noChangeAspect="1"/>
          </p:cNvGraphicFramePr>
          <p:nvPr/>
        </p:nvGraphicFramePr>
        <p:xfrm>
          <a:off x="3319463" y="5562600"/>
          <a:ext cx="223837" cy="304800"/>
        </p:xfrm>
        <a:graphic>
          <a:graphicData uri="http://schemas.openxmlformats.org/presentationml/2006/ole">
            <mc:AlternateContent xmlns:mc="http://schemas.openxmlformats.org/markup-compatibility/2006">
              <mc:Choice xmlns:v="urn:schemas-microsoft-com:vml" Requires="v">
                <p:oleObj spid="_x0000_s854203" name="Rovnice" r:id="rId22" imgW="139680" imgH="190440" progId="Equation.3">
                  <p:embed/>
                </p:oleObj>
              </mc:Choice>
              <mc:Fallback>
                <p:oleObj name="Rovnice" r:id="rId22" imgW="139680" imgH="190440" progId="Equation.3">
                  <p:embed/>
                  <p:pic>
                    <p:nvPicPr>
                      <p:cNvPr id="0" name="Object 5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19463" y="5562600"/>
                        <a:ext cx="2238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70" name="Object 54"/>
          <p:cNvGraphicFramePr>
            <a:graphicFrameLocks noChangeAspect="1"/>
          </p:cNvGraphicFramePr>
          <p:nvPr/>
        </p:nvGraphicFramePr>
        <p:xfrm>
          <a:off x="1568450" y="5473700"/>
          <a:ext cx="306388" cy="368300"/>
        </p:xfrm>
        <a:graphic>
          <a:graphicData uri="http://schemas.openxmlformats.org/presentationml/2006/ole">
            <mc:AlternateContent xmlns:mc="http://schemas.openxmlformats.org/markup-compatibility/2006">
              <mc:Choice xmlns:v="urn:schemas-microsoft-com:vml" Requires="v">
                <p:oleObj spid="_x0000_s854204" name="Rovnice" r:id="rId24" imgW="190440" imgH="228600" progId="Equation.3">
                  <p:embed/>
                </p:oleObj>
              </mc:Choice>
              <mc:Fallback>
                <p:oleObj name="Rovnice" r:id="rId24" imgW="190440" imgH="228600" progId="Equation.3">
                  <p:embed/>
                  <p:pic>
                    <p:nvPicPr>
                      <p:cNvPr id="0" name="Object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50" y="5473700"/>
                        <a:ext cx="3063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71" name="Object 55"/>
          <p:cNvGraphicFramePr>
            <a:graphicFrameLocks noChangeAspect="1"/>
          </p:cNvGraphicFramePr>
          <p:nvPr/>
        </p:nvGraphicFramePr>
        <p:xfrm>
          <a:off x="1555750" y="6330950"/>
          <a:ext cx="306388" cy="366713"/>
        </p:xfrm>
        <a:graphic>
          <a:graphicData uri="http://schemas.openxmlformats.org/presentationml/2006/ole">
            <mc:AlternateContent xmlns:mc="http://schemas.openxmlformats.org/markup-compatibility/2006">
              <mc:Choice xmlns:v="urn:schemas-microsoft-com:vml" Requires="v">
                <p:oleObj spid="_x0000_s854205" name="Rovnice" r:id="rId25" imgW="190440" imgH="228600" progId="Equation.3">
                  <p:embed/>
                </p:oleObj>
              </mc:Choice>
              <mc:Fallback>
                <p:oleObj name="Rovnice" r:id="rId25" imgW="190440" imgH="22860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0" y="6330950"/>
                        <a:ext cx="306388"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73" name="Object 57"/>
          <p:cNvGraphicFramePr>
            <a:graphicFrameLocks noChangeAspect="1"/>
          </p:cNvGraphicFramePr>
          <p:nvPr/>
        </p:nvGraphicFramePr>
        <p:xfrm>
          <a:off x="6027738" y="2135188"/>
          <a:ext cx="306387" cy="368300"/>
        </p:xfrm>
        <a:graphic>
          <a:graphicData uri="http://schemas.openxmlformats.org/presentationml/2006/ole">
            <mc:AlternateContent xmlns:mc="http://schemas.openxmlformats.org/markup-compatibility/2006">
              <mc:Choice xmlns:v="urn:schemas-microsoft-com:vml" Requires="v">
                <p:oleObj spid="_x0000_s854206" name="Rovnice" r:id="rId26" imgW="190440" imgH="228600" progId="Equation.3">
                  <p:embed/>
                </p:oleObj>
              </mc:Choice>
              <mc:Fallback>
                <p:oleObj name="Rovnice" r:id="rId26" imgW="190440" imgH="228600" progId="Equation.3">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7738" y="2135188"/>
                        <a:ext cx="3063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74" name="Object 58"/>
          <p:cNvGraphicFramePr>
            <a:graphicFrameLocks noChangeAspect="1"/>
          </p:cNvGraphicFramePr>
          <p:nvPr/>
        </p:nvGraphicFramePr>
        <p:xfrm>
          <a:off x="5999163" y="3003550"/>
          <a:ext cx="306387" cy="366713"/>
        </p:xfrm>
        <a:graphic>
          <a:graphicData uri="http://schemas.openxmlformats.org/presentationml/2006/ole">
            <mc:AlternateContent xmlns:mc="http://schemas.openxmlformats.org/markup-compatibility/2006">
              <mc:Choice xmlns:v="urn:schemas-microsoft-com:vml" Requires="v">
                <p:oleObj spid="_x0000_s854207" name="Rovnice" r:id="rId27" imgW="190440" imgH="228600" progId="Equation.3">
                  <p:embed/>
                </p:oleObj>
              </mc:Choice>
              <mc:Fallback>
                <p:oleObj name="Rovnice" r:id="rId27" imgW="190440" imgH="228600" progId="Equation.3">
                  <p:embed/>
                  <p:pic>
                    <p:nvPicPr>
                      <p:cNvPr id="0" name="Object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9163" y="3003550"/>
                        <a:ext cx="3063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75" name="Object 59"/>
          <p:cNvGraphicFramePr>
            <a:graphicFrameLocks noChangeAspect="1"/>
          </p:cNvGraphicFramePr>
          <p:nvPr/>
        </p:nvGraphicFramePr>
        <p:xfrm>
          <a:off x="7747000" y="3005138"/>
          <a:ext cx="306388" cy="368300"/>
        </p:xfrm>
        <a:graphic>
          <a:graphicData uri="http://schemas.openxmlformats.org/presentationml/2006/ole">
            <mc:AlternateContent xmlns:mc="http://schemas.openxmlformats.org/markup-compatibility/2006">
              <mc:Choice xmlns:v="urn:schemas-microsoft-com:vml" Requires="v">
                <p:oleObj spid="_x0000_s854208" name="Rovnice" r:id="rId28" imgW="190440" imgH="228600" progId="Equation.3">
                  <p:embed/>
                </p:oleObj>
              </mc:Choice>
              <mc:Fallback>
                <p:oleObj name="Rovnice" r:id="rId28" imgW="190440" imgH="228600" progId="Equation.3">
                  <p:embed/>
                  <p:pic>
                    <p:nvPicPr>
                      <p:cNvPr id="0" name="Object 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000" y="3005138"/>
                        <a:ext cx="3063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076" name="Object 60"/>
          <p:cNvGraphicFramePr>
            <a:graphicFrameLocks noChangeAspect="1"/>
          </p:cNvGraphicFramePr>
          <p:nvPr/>
        </p:nvGraphicFramePr>
        <p:xfrm>
          <a:off x="7808913" y="2136775"/>
          <a:ext cx="306387" cy="366713"/>
        </p:xfrm>
        <a:graphic>
          <a:graphicData uri="http://schemas.openxmlformats.org/presentationml/2006/ole">
            <mc:AlternateContent xmlns:mc="http://schemas.openxmlformats.org/markup-compatibility/2006">
              <mc:Choice xmlns:v="urn:schemas-microsoft-com:vml" Requires="v">
                <p:oleObj spid="_x0000_s854209" name="Rovnice" r:id="rId29" imgW="190440" imgH="228600" progId="Equation.3">
                  <p:embed/>
                </p:oleObj>
              </mc:Choice>
              <mc:Fallback>
                <p:oleObj name="Rovnice" r:id="rId29" imgW="190440" imgH="228600" progId="Equation.3">
                  <p:embed/>
                  <p:pic>
                    <p:nvPicPr>
                      <p:cNvPr id="0" name="Object 6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913" y="2136775"/>
                        <a:ext cx="3063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4079" name="AutoShape 63"/>
          <p:cNvSpPr>
            <a:spLocks noChangeArrowheads="1"/>
          </p:cNvSpPr>
          <p:nvPr/>
        </p:nvSpPr>
        <p:spPr bwMode="auto">
          <a:xfrm>
            <a:off x="4448175" y="3455988"/>
            <a:ext cx="4413250" cy="958850"/>
          </a:xfrm>
          <a:prstGeom prst="wedgeRectCallout">
            <a:avLst>
              <a:gd name="adj1" fmla="val 26116"/>
              <a:gd name="adj2" fmla="val -6192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588" indent="6350">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Anihilac</a:t>
            </a:r>
            <a:r>
              <a:rPr lang="cs-CZ" altLang="cs-CZ">
                <a:latin typeface="Comic Sans MS" panose="030F0702030302020204" pitchFamily="66" charset="0"/>
              </a:rPr>
              <a:t>í</a:t>
            </a:r>
            <a:r>
              <a:rPr lang="en-US" altLang="cs-CZ">
                <a:latin typeface="Comic Sans MS" panose="030F0702030302020204" pitchFamily="66" charset="0"/>
              </a:rPr>
              <a:t> elektronu a pozitronu </a:t>
            </a:r>
            <a:r>
              <a:rPr lang="cs-CZ" altLang="cs-CZ">
                <a:latin typeface="Comic Sans MS" panose="030F0702030302020204" pitchFamily="66" charset="0"/>
              </a:rPr>
              <a:t>vzniká virtuální foton, a z něho opět elektron a pozitron. Částice stejného druhu jsou nerozlišitelné a tak nikdo nepozná, že to nejsou původní elektron a pozitron.</a:t>
            </a:r>
          </a:p>
        </p:txBody>
      </p:sp>
      <p:sp>
        <p:nvSpPr>
          <p:cNvPr id="854089" name="Text Box 73"/>
          <p:cNvSpPr txBox="1">
            <a:spLocks noChangeArrowheads="1"/>
          </p:cNvSpPr>
          <p:nvPr/>
        </p:nvSpPr>
        <p:spPr bwMode="auto">
          <a:xfrm>
            <a:off x="309563" y="823913"/>
            <a:ext cx="8597900" cy="657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Dalším příkladem elektromagnetické interakce je srážka elektronu a pozitronu. Jaký může být koncový stav této interakce?</a:t>
            </a:r>
            <a:endParaRPr lang="de-DE" altLang="cs-CZ" sz="1800">
              <a:latin typeface="Comic Sans MS" panose="030F0702030302020204" pitchFamily="66" charset="0"/>
            </a:endParaRPr>
          </a:p>
        </p:txBody>
      </p:sp>
      <p:graphicFrame>
        <p:nvGraphicFramePr>
          <p:cNvPr id="854090" name="Object 74"/>
          <p:cNvGraphicFramePr>
            <a:graphicFrameLocks noChangeAspect="1"/>
          </p:cNvGraphicFramePr>
          <p:nvPr/>
        </p:nvGraphicFramePr>
        <p:xfrm>
          <a:off x="3803650" y="2278063"/>
          <a:ext cx="1601788" cy="1042987"/>
        </p:xfrm>
        <a:graphic>
          <a:graphicData uri="http://schemas.openxmlformats.org/presentationml/2006/ole">
            <mc:AlternateContent xmlns:mc="http://schemas.openxmlformats.org/markup-compatibility/2006">
              <mc:Choice xmlns:v="urn:schemas-microsoft-com:vml" Requires="v">
                <p:oleObj spid="_x0000_s854210" name="CorelDRAW" r:id="rId30" imgW="1323600" imgH="862329" progId="CorelDRAW.Graphic.12">
                  <p:embed/>
                </p:oleObj>
              </mc:Choice>
              <mc:Fallback>
                <p:oleObj name="CorelDRAW" r:id="rId30" imgW="1323600" imgH="862329" progId="CorelDRAW.Graphic.12">
                  <p:embed/>
                  <p:pic>
                    <p:nvPicPr>
                      <p:cNvPr id="0" name="Object 7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03650" y="2278063"/>
                        <a:ext cx="1601788" cy="10429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4091" name="Object 75"/>
          <p:cNvGraphicFramePr>
            <a:graphicFrameLocks noChangeAspect="1"/>
          </p:cNvGraphicFramePr>
          <p:nvPr/>
        </p:nvGraphicFramePr>
        <p:xfrm>
          <a:off x="6046788" y="2454275"/>
          <a:ext cx="1930400" cy="701675"/>
        </p:xfrm>
        <a:graphic>
          <a:graphicData uri="http://schemas.openxmlformats.org/presentationml/2006/ole">
            <mc:AlternateContent xmlns:mc="http://schemas.openxmlformats.org/markup-compatibility/2006">
              <mc:Choice xmlns:v="urn:schemas-microsoft-com:vml" Requires="v">
                <p:oleObj spid="_x0000_s854211" name="CorelDRAW" r:id="rId32" imgW="1929768" imgH="701611" progId="CorelDRAW.Graphic.12">
                  <p:embed/>
                </p:oleObj>
              </mc:Choice>
              <mc:Fallback>
                <p:oleObj name="CorelDRAW" r:id="rId32" imgW="1929768" imgH="701611" progId="CorelDRAW.Graphic.12">
                  <p:embed/>
                  <p:pic>
                    <p:nvPicPr>
                      <p:cNvPr id="0" name="Object 7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46788" y="2454275"/>
                        <a:ext cx="1930400" cy="701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4092" name="Object 76"/>
          <p:cNvGraphicFramePr>
            <a:graphicFrameLocks noChangeAspect="1"/>
          </p:cNvGraphicFramePr>
          <p:nvPr/>
        </p:nvGraphicFramePr>
        <p:xfrm>
          <a:off x="757238" y="4884738"/>
          <a:ext cx="1930400" cy="701675"/>
        </p:xfrm>
        <a:graphic>
          <a:graphicData uri="http://schemas.openxmlformats.org/presentationml/2006/ole">
            <mc:AlternateContent xmlns:mc="http://schemas.openxmlformats.org/markup-compatibility/2006">
              <mc:Choice xmlns:v="urn:schemas-microsoft-com:vml" Requires="v">
                <p:oleObj spid="_x0000_s854212" name="CorelDRAW" r:id="rId34" imgW="1929768" imgH="701611" progId="CorelDRAW.Graphic.12">
                  <p:embed/>
                </p:oleObj>
              </mc:Choice>
              <mc:Fallback>
                <p:oleObj name="CorelDRAW" r:id="rId34" imgW="1929768" imgH="701611" progId="CorelDRAW.Graphic.12">
                  <p:embed/>
                  <p:pic>
                    <p:nvPicPr>
                      <p:cNvPr id="0" name="Object 7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57238" y="4884738"/>
                        <a:ext cx="1930400" cy="701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4093" name="Object 77"/>
          <p:cNvGraphicFramePr>
            <a:graphicFrameLocks noChangeAspect="1"/>
          </p:cNvGraphicFramePr>
          <p:nvPr/>
        </p:nvGraphicFramePr>
        <p:xfrm>
          <a:off x="1568450" y="5802313"/>
          <a:ext cx="1930400" cy="701675"/>
        </p:xfrm>
        <a:graphic>
          <a:graphicData uri="http://schemas.openxmlformats.org/presentationml/2006/ole">
            <mc:AlternateContent xmlns:mc="http://schemas.openxmlformats.org/markup-compatibility/2006">
              <mc:Choice xmlns:v="urn:schemas-microsoft-com:vml" Requires="v">
                <p:oleObj spid="_x0000_s854213" name="CorelDRAW" r:id="rId35" imgW="1929768" imgH="701611" progId="CorelDRAW.Graphic.12">
                  <p:embed/>
                </p:oleObj>
              </mc:Choice>
              <mc:Fallback>
                <p:oleObj name="CorelDRAW" r:id="rId35" imgW="1929768" imgH="701611" progId="CorelDRAW.Graphic.12">
                  <p:embed/>
                  <p:pic>
                    <p:nvPicPr>
                      <p:cNvPr id="0" name="Object 77"/>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568450" y="5802313"/>
                        <a:ext cx="1930400" cy="701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4094" name="Text Box 78"/>
          <p:cNvSpPr txBox="1">
            <a:spLocks noChangeArrowheads="1"/>
          </p:cNvSpPr>
          <p:nvPr/>
        </p:nvSpPr>
        <p:spPr bwMode="auto">
          <a:xfrm>
            <a:off x="3214688" y="1538288"/>
            <a:ext cx="5630862" cy="657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marL="276225" indent="-276225" defTabSz="1093788">
              <a:tabLst>
                <a:tab pos="266700" algn="l"/>
                <a:tab pos="5373688" algn="l"/>
              </a:tabLst>
              <a:defRPr>
                <a:solidFill>
                  <a:schemeClr val="tx1"/>
                </a:solidFill>
                <a:latin typeface="Arial" panose="020B0604020202020204" pitchFamily="34" charset="0"/>
              </a:defRPr>
            </a:lvl1pPr>
            <a:lvl2pPr marL="541338" defTabSz="1093788">
              <a:tabLst>
                <a:tab pos="266700" algn="l"/>
                <a:tab pos="5373688" algn="l"/>
              </a:tabLst>
              <a:defRPr>
                <a:solidFill>
                  <a:schemeClr val="tx1"/>
                </a:solidFill>
                <a:latin typeface="Arial" panose="020B0604020202020204" pitchFamily="34" charset="0"/>
              </a:defRPr>
            </a:lvl2pPr>
            <a:lvl3pPr defTabSz="1093788">
              <a:tabLst>
                <a:tab pos="266700" algn="l"/>
                <a:tab pos="5373688" algn="l"/>
              </a:tabLst>
              <a:defRPr>
                <a:solidFill>
                  <a:schemeClr val="tx1"/>
                </a:solidFill>
                <a:latin typeface="Arial" panose="020B0604020202020204" pitchFamily="34" charset="0"/>
              </a:defRPr>
            </a:lvl3pPr>
            <a:lvl4pPr defTabSz="1093788">
              <a:tabLst>
                <a:tab pos="266700" algn="l"/>
                <a:tab pos="5373688" algn="l"/>
              </a:tabLst>
              <a:defRPr>
                <a:solidFill>
                  <a:schemeClr val="tx1"/>
                </a:solidFill>
                <a:latin typeface="Arial" panose="020B0604020202020204" pitchFamily="34" charset="0"/>
              </a:defRPr>
            </a:lvl4pPr>
            <a:lvl5pPr defTabSz="1093788">
              <a:tabLst>
                <a:tab pos="266700" algn="l"/>
                <a:tab pos="5373688" algn="l"/>
              </a:tabLst>
              <a:defRPr>
                <a:solidFill>
                  <a:schemeClr val="tx1"/>
                </a:solidFill>
                <a:latin typeface="Arial" panose="020B0604020202020204" pitchFamily="34" charset="0"/>
              </a:defRPr>
            </a:lvl5pPr>
            <a:lvl6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6pPr>
            <a:lvl7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7pPr>
            <a:lvl8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8pPr>
            <a:lvl9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1)	V koncovém stavu může být zase jeden elektron a jeden pozitron, navenek je to pružný rozptyl </a:t>
            </a:r>
            <a:endParaRPr lang="de-DE" altLang="cs-CZ" sz="1800">
              <a:latin typeface="Comic Sans MS" panose="030F0702030302020204" pitchFamily="66" charset="0"/>
            </a:endParaRPr>
          </a:p>
        </p:txBody>
      </p:sp>
      <p:sp>
        <p:nvSpPr>
          <p:cNvPr id="854096" name="Text Box 80"/>
          <p:cNvSpPr txBox="1">
            <a:spLocks noChangeArrowheads="1"/>
          </p:cNvSpPr>
          <p:nvPr/>
        </p:nvSpPr>
        <p:spPr bwMode="auto">
          <a:xfrm>
            <a:off x="315913" y="3417888"/>
            <a:ext cx="4076700" cy="1206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marL="276225" indent="-276225" defTabSz="1093788">
              <a:tabLst>
                <a:tab pos="266700" algn="l"/>
                <a:tab pos="5373688" algn="l"/>
              </a:tabLst>
              <a:defRPr>
                <a:solidFill>
                  <a:schemeClr val="tx1"/>
                </a:solidFill>
                <a:latin typeface="Arial" panose="020B0604020202020204" pitchFamily="34" charset="0"/>
              </a:defRPr>
            </a:lvl1pPr>
            <a:lvl2pPr marL="541338" defTabSz="1093788">
              <a:tabLst>
                <a:tab pos="266700" algn="l"/>
                <a:tab pos="5373688" algn="l"/>
              </a:tabLst>
              <a:defRPr>
                <a:solidFill>
                  <a:schemeClr val="tx1"/>
                </a:solidFill>
                <a:latin typeface="Arial" panose="020B0604020202020204" pitchFamily="34" charset="0"/>
              </a:defRPr>
            </a:lvl2pPr>
            <a:lvl3pPr defTabSz="1093788">
              <a:tabLst>
                <a:tab pos="266700" algn="l"/>
                <a:tab pos="5373688" algn="l"/>
              </a:tabLst>
              <a:defRPr>
                <a:solidFill>
                  <a:schemeClr val="tx1"/>
                </a:solidFill>
                <a:latin typeface="Arial" panose="020B0604020202020204" pitchFamily="34" charset="0"/>
              </a:defRPr>
            </a:lvl3pPr>
            <a:lvl4pPr defTabSz="1093788">
              <a:tabLst>
                <a:tab pos="266700" algn="l"/>
                <a:tab pos="5373688" algn="l"/>
              </a:tabLst>
              <a:defRPr>
                <a:solidFill>
                  <a:schemeClr val="tx1"/>
                </a:solidFill>
                <a:latin typeface="Arial" panose="020B0604020202020204" pitchFamily="34" charset="0"/>
              </a:defRPr>
            </a:lvl4pPr>
            <a:lvl5pPr defTabSz="1093788">
              <a:tabLst>
                <a:tab pos="266700" algn="l"/>
                <a:tab pos="5373688" algn="l"/>
              </a:tabLst>
              <a:defRPr>
                <a:solidFill>
                  <a:schemeClr val="tx1"/>
                </a:solidFill>
                <a:latin typeface="Arial" panose="020B0604020202020204" pitchFamily="34" charset="0"/>
              </a:defRPr>
            </a:lvl5pPr>
            <a:lvl6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6pPr>
            <a:lvl7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7pPr>
            <a:lvl8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8pPr>
            <a:lvl9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2)	V koncovém stavu může být pár lepton-antilepton i jiný než e</a:t>
            </a:r>
            <a:r>
              <a:rPr lang="cs-CZ" altLang="cs-CZ" sz="1800" baseline="30000">
                <a:latin typeface="Comic Sans MS" panose="030F0702030302020204" pitchFamily="66" charset="0"/>
              </a:rPr>
              <a:t>+</a:t>
            </a:r>
            <a:r>
              <a:rPr lang="cs-CZ" altLang="cs-CZ" sz="1800">
                <a:latin typeface="Comic Sans MS" panose="030F0702030302020204" pitchFamily="66" charset="0"/>
              </a:rPr>
              <a:t>e</a:t>
            </a:r>
            <a:r>
              <a:rPr lang="cs-CZ" altLang="cs-CZ" sz="1800" baseline="30000">
                <a:latin typeface="Comic Sans MS" panose="030F0702030302020204" pitchFamily="66" charset="0"/>
              </a:rPr>
              <a:t>–</a:t>
            </a:r>
            <a:r>
              <a:rPr lang="cs-CZ" altLang="cs-CZ" sz="1800">
                <a:latin typeface="Comic Sans MS" panose="030F0702030302020204" pitchFamily="66" charset="0"/>
              </a:rPr>
              <a:t>, pár kvark-antikvark, … Musíme ale na to mít dostatek energie.</a:t>
            </a:r>
            <a:endParaRPr lang="de-DE" altLang="cs-CZ" sz="1800">
              <a:latin typeface="Comic Sans MS" panose="030F0702030302020204" pitchFamily="66" charset="0"/>
            </a:endParaRPr>
          </a:p>
        </p:txBody>
      </p:sp>
      <p:sp>
        <p:nvSpPr>
          <p:cNvPr id="854097" name="Text Box 81"/>
          <p:cNvSpPr txBox="1">
            <a:spLocks noChangeArrowheads="1"/>
          </p:cNvSpPr>
          <p:nvPr/>
        </p:nvSpPr>
        <p:spPr bwMode="auto">
          <a:xfrm>
            <a:off x="3546475" y="5967413"/>
            <a:ext cx="541338" cy="3825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marL="276225" indent="-276225" defTabSz="1093788">
              <a:tabLst>
                <a:tab pos="266700" algn="l"/>
                <a:tab pos="5373688" algn="l"/>
              </a:tabLst>
              <a:defRPr>
                <a:solidFill>
                  <a:schemeClr val="tx1"/>
                </a:solidFill>
                <a:latin typeface="Arial" panose="020B0604020202020204" pitchFamily="34" charset="0"/>
              </a:defRPr>
            </a:lvl1pPr>
            <a:lvl2pPr marL="541338" defTabSz="1093788">
              <a:tabLst>
                <a:tab pos="266700" algn="l"/>
                <a:tab pos="5373688" algn="l"/>
              </a:tabLst>
              <a:defRPr>
                <a:solidFill>
                  <a:schemeClr val="tx1"/>
                </a:solidFill>
                <a:latin typeface="Arial" panose="020B0604020202020204" pitchFamily="34" charset="0"/>
              </a:defRPr>
            </a:lvl2pPr>
            <a:lvl3pPr defTabSz="1093788">
              <a:tabLst>
                <a:tab pos="266700" algn="l"/>
                <a:tab pos="5373688" algn="l"/>
              </a:tabLst>
              <a:defRPr>
                <a:solidFill>
                  <a:schemeClr val="tx1"/>
                </a:solidFill>
                <a:latin typeface="Arial" panose="020B0604020202020204" pitchFamily="34" charset="0"/>
              </a:defRPr>
            </a:lvl3pPr>
            <a:lvl4pPr defTabSz="1093788">
              <a:tabLst>
                <a:tab pos="266700" algn="l"/>
                <a:tab pos="5373688" algn="l"/>
              </a:tabLst>
              <a:defRPr>
                <a:solidFill>
                  <a:schemeClr val="tx1"/>
                </a:solidFill>
                <a:latin typeface="Arial" panose="020B0604020202020204" pitchFamily="34" charset="0"/>
              </a:defRPr>
            </a:lvl4pPr>
            <a:lvl5pPr defTabSz="1093788">
              <a:tabLst>
                <a:tab pos="266700" algn="l"/>
                <a:tab pos="5373688" algn="l"/>
              </a:tabLst>
              <a:defRPr>
                <a:solidFill>
                  <a:schemeClr val="tx1"/>
                </a:solidFill>
                <a:latin typeface="Arial" panose="020B0604020202020204" pitchFamily="34" charset="0"/>
              </a:defRPr>
            </a:lvl5pPr>
            <a:lvl6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6pPr>
            <a:lvl7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7pPr>
            <a:lvl8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8pPr>
            <a:lvl9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a:t>
            </a:r>
            <a:endParaRPr lang="de-DE" altLang="cs-CZ" sz="1800">
              <a:latin typeface="Comic Sans MS" panose="030F0702030302020204" pitchFamily="66" charset="0"/>
            </a:endParaRPr>
          </a:p>
        </p:txBody>
      </p:sp>
      <p:graphicFrame>
        <p:nvGraphicFramePr>
          <p:cNvPr id="854098" name="Object 82"/>
          <p:cNvGraphicFramePr>
            <a:graphicFrameLocks noChangeAspect="1"/>
          </p:cNvGraphicFramePr>
          <p:nvPr/>
        </p:nvGraphicFramePr>
        <p:xfrm>
          <a:off x="6373813" y="5616575"/>
          <a:ext cx="1495425" cy="963613"/>
        </p:xfrm>
        <a:graphic>
          <a:graphicData uri="http://schemas.openxmlformats.org/presentationml/2006/ole">
            <mc:AlternateContent xmlns:mc="http://schemas.openxmlformats.org/markup-compatibility/2006">
              <mc:Choice xmlns:v="urn:schemas-microsoft-com:vml" Requires="v">
                <p:oleObj spid="_x0000_s854214" name="CorelDRAW" r:id="rId36" imgW="1345274" imgH="867013" progId="CorelDRAW.Graphic.12">
                  <p:embed/>
                </p:oleObj>
              </mc:Choice>
              <mc:Fallback>
                <p:oleObj name="CorelDRAW" r:id="rId36" imgW="1345274" imgH="867013" progId="CorelDRAW.Graphic.12">
                  <p:embed/>
                  <p:pic>
                    <p:nvPicPr>
                      <p:cNvPr id="0" name="Object 8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373813" y="5616575"/>
                        <a:ext cx="1495425" cy="9636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4099" name="Object 83"/>
          <p:cNvGraphicFramePr>
            <a:graphicFrameLocks noChangeAspect="1"/>
          </p:cNvGraphicFramePr>
          <p:nvPr/>
        </p:nvGraphicFramePr>
        <p:xfrm>
          <a:off x="6122988" y="5434013"/>
          <a:ext cx="306387" cy="368300"/>
        </p:xfrm>
        <a:graphic>
          <a:graphicData uri="http://schemas.openxmlformats.org/presentationml/2006/ole">
            <mc:AlternateContent xmlns:mc="http://schemas.openxmlformats.org/markup-compatibility/2006">
              <mc:Choice xmlns:v="urn:schemas-microsoft-com:vml" Requires="v">
                <p:oleObj spid="_x0000_s854215" name="Rovnice" r:id="rId38" imgW="190440" imgH="228600" progId="Equation.3">
                  <p:embed/>
                </p:oleObj>
              </mc:Choice>
              <mc:Fallback>
                <p:oleObj name="Rovnice" r:id="rId38" imgW="190440" imgH="228600" progId="Equation.3">
                  <p:embed/>
                  <p:pic>
                    <p:nvPicPr>
                      <p:cNvPr id="0" name="Object 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988" y="5434013"/>
                        <a:ext cx="30638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100" name="Object 84"/>
          <p:cNvGraphicFramePr>
            <a:graphicFrameLocks noChangeAspect="1"/>
          </p:cNvGraphicFramePr>
          <p:nvPr/>
        </p:nvGraphicFramePr>
        <p:xfrm>
          <a:off x="6116638" y="6261100"/>
          <a:ext cx="306387" cy="366713"/>
        </p:xfrm>
        <a:graphic>
          <a:graphicData uri="http://schemas.openxmlformats.org/presentationml/2006/ole">
            <mc:AlternateContent xmlns:mc="http://schemas.openxmlformats.org/markup-compatibility/2006">
              <mc:Choice xmlns:v="urn:schemas-microsoft-com:vml" Requires="v">
                <p:oleObj spid="_x0000_s854216" name="Rovnice" r:id="rId39" imgW="190440" imgH="228600" progId="Equation.3">
                  <p:embed/>
                </p:oleObj>
              </mc:Choice>
              <mc:Fallback>
                <p:oleObj name="Rovnice" r:id="rId39" imgW="190440" imgH="228600" progId="Equation.3">
                  <p:embed/>
                  <p:pic>
                    <p:nvPicPr>
                      <p:cNvPr id="0" name="Object 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6638" y="6261100"/>
                        <a:ext cx="30638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101" name="Object 85"/>
          <p:cNvGraphicFramePr>
            <a:graphicFrameLocks noChangeAspect="1"/>
          </p:cNvGraphicFramePr>
          <p:nvPr/>
        </p:nvGraphicFramePr>
        <p:xfrm>
          <a:off x="7843838" y="5595938"/>
          <a:ext cx="204787" cy="265112"/>
        </p:xfrm>
        <a:graphic>
          <a:graphicData uri="http://schemas.openxmlformats.org/presentationml/2006/ole">
            <mc:AlternateContent xmlns:mc="http://schemas.openxmlformats.org/markup-compatibility/2006">
              <mc:Choice xmlns:v="urn:schemas-microsoft-com:vml" Requires="v">
                <p:oleObj spid="_x0000_s854217" name="Rovnice" r:id="rId40" imgW="126720" imgH="164880" progId="Equation.3">
                  <p:embed/>
                </p:oleObj>
              </mc:Choice>
              <mc:Fallback>
                <p:oleObj name="Rovnice" r:id="rId40" imgW="126720" imgH="164880" progId="Equation.3">
                  <p:embed/>
                  <p:pic>
                    <p:nvPicPr>
                      <p:cNvPr id="0" name="Object 85"/>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843838" y="5595938"/>
                        <a:ext cx="204787" cy="265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54102" name="Object 86"/>
          <p:cNvGraphicFramePr>
            <a:graphicFrameLocks noChangeAspect="1"/>
          </p:cNvGraphicFramePr>
          <p:nvPr/>
        </p:nvGraphicFramePr>
        <p:xfrm>
          <a:off x="7867650" y="6378575"/>
          <a:ext cx="204788" cy="265113"/>
        </p:xfrm>
        <a:graphic>
          <a:graphicData uri="http://schemas.openxmlformats.org/presentationml/2006/ole">
            <mc:AlternateContent xmlns:mc="http://schemas.openxmlformats.org/markup-compatibility/2006">
              <mc:Choice xmlns:v="urn:schemas-microsoft-com:vml" Requires="v">
                <p:oleObj spid="_x0000_s854218" name="Rovnice" r:id="rId42" imgW="126720" imgH="164880" progId="Equation.3">
                  <p:embed/>
                </p:oleObj>
              </mc:Choice>
              <mc:Fallback>
                <p:oleObj name="Rovnice" r:id="rId42" imgW="126720" imgH="164880" progId="Equation.3">
                  <p:embed/>
                  <p:pic>
                    <p:nvPicPr>
                      <p:cNvPr id="0" name="Object 8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867650" y="6378575"/>
                        <a:ext cx="204788"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4103" name="Text Box 87"/>
          <p:cNvSpPr txBox="1">
            <a:spLocks noChangeArrowheads="1"/>
          </p:cNvSpPr>
          <p:nvPr/>
        </p:nvSpPr>
        <p:spPr bwMode="auto">
          <a:xfrm>
            <a:off x="4340225" y="4768850"/>
            <a:ext cx="4352925" cy="6572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marL="276225" indent="-276225" defTabSz="1093788">
              <a:tabLst>
                <a:tab pos="266700" algn="l"/>
                <a:tab pos="5373688" algn="l"/>
              </a:tabLst>
              <a:defRPr>
                <a:solidFill>
                  <a:schemeClr val="tx1"/>
                </a:solidFill>
                <a:latin typeface="Arial" panose="020B0604020202020204" pitchFamily="34" charset="0"/>
              </a:defRPr>
            </a:lvl1pPr>
            <a:lvl2pPr marL="541338" defTabSz="1093788">
              <a:tabLst>
                <a:tab pos="266700" algn="l"/>
                <a:tab pos="5373688" algn="l"/>
              </a:tabLst>
              <a:defRPr>
                <a:solidFill>
                  <a:schemeClr val="tx1"/>
                </a:solidFill>
                <a:latin typeface="Arial" panose="020B0604020202020204" pitchFamily="34" charset="0"/>
              </a:defRPr>
            </a:lvl2pPr>
            <a:lvl3pPr defTabSz="1093788">
              <a:tabLst>
                <a:tab pos="266700" algn="l"/>
                <a:tab pos="5373688" algn="l"/>
              </a:tabLst>
              <a:defRPr>
                <a:solidFill>
                  <a:schemeClr val="tx1"/>
                </a:solidFill>
                <a:latin typeface="Arial" panose="020B0604020202020204" pitchFamily="34" charset="0"/>
              </a:defRPr>
            </a:lvl3pPr>
            <a:lvl4pPr defTabSz="1093788">
              <a:tabLst>
                <a:tab pos="266700" algn="l"/>
                <a:tab pos="5373688" algn="l"/>
              </a:tabLst>
              <a:defRPr>
                <a:solidFill>
                  <a:schemeClr val="tx1"/>
                </a:solidFill>
                <a:latin typeface="Arial" panose="020B0604020202020204" pitchFamily="34" charset="0"/>
              </a:defRPr>
            </a:lvl4pPr>
            <a:lvl5pPr defTabSz="1093788">
              <a:tabLst>
                <a:tab pos="266700" algn="l"/>
                <a:tab pos="5373688" algn="l"/>
              </a:tabLst>
              <a:defRPr>
                <a:solidFill>
                  <a:schemeClr val="tx1"/>
                </a:solidFill>
                <a:latin typeface="Arial" panose="020B0604020202020204" pitchFamily="34" charset="0"/>
              </a:defRPr>
            </a:lvl5pPr>
            <a:lvl6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6pPr>
            <a:lvl7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7pPr>
            <a:lvl8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8pPr>
            <a:lvl9pPr defTabSz="1093788" fontAlgn="base">
              <a:spcBef>
                <a:spcPct val="0"/>
              </a:spcBef>
              <a:spcAft>
                <a:spcPct val="0"/>
              </a:spcAft>
              <a:tabLst>
                <a:tab pos="266700" algn="l"/>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3)	Výsledkem může být anihilace elektronu a pozitronu na dva fotony:</a:t>
            </a:r>
            <a:endParaRPr lang="de-DE" altLang="cs-CZ" sz="1800">
              <a:latin typeface="Comic Sans MS" panose="030F0702030302020204" pitchFamily="66" charset="0"/>
            </a:endParaRPr>
          </a:p>
        </p:txBody>
      </p:sp>
      <p:sp>
        <p:nvSpPr>
          <p:cNvPr id="854105" name="AutoShape 89"/>
          <p:cNvSpPr>
            <a:spLocks noChangeArrowheads="1"/>
          </p:cNvSpPr>
          <p:nvPr/>
        </p:nvSpPr>
        <p:spPr bwMode="auto">
          <a:xfrm>
            <a:off x="4719638" y="5903913"/>
            <a:ext cx="1709737" cy="346075"/>
          </a:xfrm>
          <a:prstGeom prst="wedgeRectCallout">
            <a:avLst>
              <a:gd name="adj1" fmla="val 87514"/>
              <a:gd name="adj2" fmla="val -38074"/>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virtuální elektron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Zástupný symbol pro číslo snímku 5"/>
          <p:cNvSpPr>
            <a:spLocks noGrp="1"/>
          </p:cNvSpPr>
          <p:nvPr>
            <p:ph type="sldNum" sz="quarter" idx="12"/>
          </p:nvPr>
        </p:nvSpPr>
        <p:spPr/>
        <p:txBody>
          <a:bodyPr/>
          <a:lstStyle/>
          <a:p>
            <a:fld id="{5E7AE331-47A9-493C-9091-BEB507367CCD}" type="slidenum">
              <a:rPr lang="cs-CZ" altLang="cs-CZ"/>
              <a:pPr/>
              <a:t>22</a:t>
            </a:fld>
            <a:endParaRPr lang="cs-CZ" altLang="cs-CZ"/>
          </a:p>
        </p:txBody>
      </p:sp>
      <p:sp>
        <p:nvSpPr>
          <p:cNvPr id="918530" name="Text Box 2"/>
          <p:cNvSpPr txBox="1">
            <a:spLocks noChangeArrowheads="1"/>
          </p:cNvSpPr>
          <p:nvPr/>
        </p:nvSpPr>
        <p:spPr bwMode="auto">
          <a:xfrm>
            <a:off x="1044575" y="209550"/>
            <a:ext cx="704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elektroslabá interakce</a:t>
            </a:r>
          </a:p>
        </p:txBody>
      </p:sp>
      <p:sp>
        <p:nvSpPr>
          <p:cNvPr id="918531" name="Text Box 3"/>
          <p:cNvSpPr txBox="1">
            <a:spLocks noChangeArrowheads="1"/>
          </p:cNvSpPr>
          <p:nvPr/>
        </p:nvSpPr>
        <p:spPr bwMode="auto">
          <a:xfrm>
            <a:off x="296863" y="809625"/>
            <a:ext cx="8564562" cy="9318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V teorii slabých (přesněji elektroslabých interakcí) hrají roli zprostředkují</a:t>
            </a:r>
            <a:r>
              <a:rPr lang="en-US" altLang="cs-CZ" sz="1800">
                <a:latin typeface="Comic Sans MS" panose="030F0702030302020204" pitchFamily="66" charset="0"/>
              </a:rPr>
              <a:t>-</a:t>
            </a:r>
            <a:r>
              <a:rPr lang="cs-CZ" altLang="cs-CZ" sz="1800">
                <a:latin typeface="Comic Sans MS" panose="030F0702030302020204" pitchFamily="66" charset="0"/>
              </a:rPr>
              <a:t>cích částic </a:t>
            </a:r>
            <a:r>
              <a:rPr lang="cs-CZ" altLang="cs-CZ" sz="1800" b="1">
                <a:latin typeface="Symbol" panose="05050102010706020507" pitchFamily="18" charset="2"/>
              </a:rPr>
              <a:t>g</a:t>
            </a:r>
            <a:r>
              <a:rPr lang="cs-CZ" altLang="cs-CZ" sz="1800">
                <a:latin typeface="Comic Sans MS" panose="030F0702030302020204" pitchFamily="66" charset="0"/>
              </a:rPr>
              <a:t>, Z</a:t>
            </a:r>
            <a:r>
              <a:rPr lang="cs-CZ" altLang="cs-CZ" sz="1800" baseline="50000">
                <a:latin typeface="Comic Sans MS" panose="030F0702030302020204" pitchFamily="66" charset="0"/>
              </a:rPr>
              <a:t>0</a:t>
            </a:r>
            <a:r>
              <a:rPr lang="cs-CZ" altLang="cs-CZ" sz="1800">
                <a:latin typeface="Comic Sans MS" panose="030F0702030302020204" pitchFamily="66" charset="0"/>
              </a:rPr>
              <a:t>, W</a:t>
            </a:r>
            <a:r>
              <a:rPr lang="en-US" altLang="cs-CZ" sz="1800" baseline="50000">
                <a:latin typeface="Comic Sans MS" panose="030F0702030302020204" pitchFamily="66" charset="0"/>
              </a:rPr>
              <a:t>+</a:t>
            </a:r>
            <a:r>
              <a:rPr lang="en-US" altLang="cs-CZ" sz="1800">
                <a:latin typeface="Comic Sans MS" panose="030F0702030302020204" pitchFamily="66" charset="0"/>
              </a:rPr>
              <a:t>, W</a:t>
            </a:r>
            <a:r>
              <a:rPr lang="en-US" altLang="cs-CZ" sz="1800" baseline="50000">
                <a:latin typeface="Comic Sans MS" panose="030F0702030302020204" pitchFamily="66" charset="0"/>
              </a:rPr>
              <a:t>-</a:t>
            </a:r>
            <a:r>
              <a:rPr lang="cs-CZ" altLang="cs-CZ" sz="1800">
                <a:latin typeface="Comic Sans MS" panose="030F0702030302020204" pitchFamily="66" charset="0"/>
              </a:rPr>
              <a:t>. Podívejme se na „konstrukční prvky“ Feynmanových diagramů pro elektroslabou interakci:</a:t>
            </a:r>
          </a:p>
        </p:txBody>
      </p:sp>
      <p:graphicFrame>
        <p:nvGraphicFramePr>
          <p:cNvPr id="918532" name="Object 4"/>
          <p:cNvGraphicFramePr>
            <a:graphicFrameLocks noChangeAspect="1"/>
          </p:cNvGraphicFramePr>
          <p:nvPr/>
        </p:nvGraphicFramePr>
        <p:xfrm>
          <a:off x="6508750" y="1874838"/>
          <a:ext cx="949325" cy="447675"/>
        </p:xfrm>
        <a:graphic>
          <a:graphicData uri="http://schemas.openxmlformats.org/presentationml/2006/ole">
            <mc:AlternateContent xmlns:mc="http://schemas.openxmlformats.org/markup-compatibility/2006">
              <mc:Choice xmlns:v="urn:schemas-microsoft-com:vml" Requires="v">
                <p:oleObj spid="_x0000_s918749" name="Rovnice" r:id="rId4" imgW="596880" imgH="279360" progId="Equation.3">
                  <p:embed/>
                </p:oleObj>
              </mc:Choice>
              <mc:Fallback>
                <p:oleObj name="Rovnice" r:id="rId4" imgW="596880" imgH="2793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0" y="1874838"/>
                        <a:ext cx="9493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33" name="Object 5"/>
          <p:cNvGraphicFramePr>
            <a:graphicFrameLocks noChangeAspect="1"/>
          </p:cNvGraphicFramePr>
          <p:nvPr/>
        </p:nvGraphicFramePr>
        <p:xfrm>
          <a:off x="7183438" y="2576513"/>
          <a:ext cx="284162" cy="284162"/>
        </p:xfrm>
        <a:graphic>
          <a:graphicData uri="http://schemas.openxmlformats.org/presentationml/2006/ole">
            <mc:AlternateContent xmlns:mc="http://schemas.openxmlformats.org/markup-compatibility/2006">
              <mc:Choice xmlns:v="urn:schemas-microsoft-com:vml" Requires="v">
                <p:oleObj spid="_x0000_s918750" name="Rovnice" r:id="rId6" imgW="177480" imgH="177480" progId="Equation.3">
                  <p:embed/>
                </p:oleObj>
              </mc:Choice>
              <mc:Fallback>
                <p:oleObj name="Rovnice" r:id="rId6" imgW="177480" imgH="177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3438" y="2576513"/>
                        <a:ext cx="284162"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34" name="Object 6"/>
          <p:cNvGraphicFramePr>
            <a:graphicFrameLocks noChangeAspect="1"/>
          </p:cNvGraphicFramePr>
          <p:nvPr/>
        </p:nvGraphicFramePr>
        <p:xfrm>
          <a:off x="4543425" y="2259013"/>
          <a:ext cx="817563" cy="1317625"/>
        </p:xfrm>
        <a:graphic>
          <a:graphicData uri="http://schemas.openxmlformats.org/presentationml/2006/ole">
            <mc:AlternateContent xmlns:mc="http://schemas.openxmlformats.org/markup-compatibility/2006">
              <mc:Choice xmlns:v="urn:schemas-microsoft-com:vml" Requires="v">
                <p:oleObj spid="_x0000_s918751" name="CorelDRAW" r:id="rId8" imgW="818580" imgH="1320340" progId="CorelDRAW.Graphic.12">
                  <p:embed/>
                </p:oleObj>
              </mc:Choice>
              <mc:Fallback>
                <p:oleObj name="CorelDRAW" r:id="rId8" imgW="818580" imgH="1320340" progId="CorelDRAW.Graphic.12">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3425" y="2259013"/>
                        <a:ext cx="817563" cy="13176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535" name="Object 7"/>
          <p:cNvGraphicFramePr>
            <a:graphicFrameLocks noChangeAspect="1"/>
          </p:cNvGraphicFramePr>
          <p:nvPr/>
        </p:nvGraphicFramePr>
        <p:xfrm>
          <a:off x="5081588" y="1746250"/>
          <a:ext cx="180975" cy="347663"/>
        </p:xfrm>
        <a:graphic>
          <a:graphicData uri="http://schemas.openxmlformats.org/presentationml/2006/ole">
            <mc:AlternateContent xmlns:mc="http://schemas.openxmlformats.org/markup-compatibility/2006">
              <mc:Choice xmlns:v="urn:schemas-microsoft-com:vml" Requires="v">
                <p:oleObj spid="_x0000_s918752" name="Rovnice" r:id="rId10" imgW="114120" imgH="215640" progId="Equation.3">
                  <p:embed/>
                </p:oleObj>
              </mc:Choice>
              <mc:Fallback>
                <p:oleObj name="Rovnice" r:id="rId10" imgW="114120" imgH="21564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1588" y="1746250"/>
                        <a:ext cx="18097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36" name="Object 8"/>
          <p:cNvGraphicFramePr>
            <a:graphicFrameLocks noChangeAspect="1"/>
          </p:cNvGraphicFramePr>
          <p:nvPr/>
        </p:nvGraphicFramePr>
        <p:xfrm>
          <a:off x="4708525" y="2536825"/>
          <a:ext cx="590550" cy="366713"/>
        </p:xfrm>
        <a:graphic>
          <a:graphicData uri="http://schemas.openxmlformats.org/presentationml/2006/ole">
            <mc:AlternateContent xmlns:mc="http://schemas.openxmlformats.org/markup-compatibility/2006">
              <mc:Choice xmlns:v="urn:schemas-microsoft-com:vml" Requires="v">
                <p:oleObj spid="_x0000_s918753" name="Rovnice" r:id="rId12" imgW="368280" imgH="228600" progId="Equation.3">
                  <p:embed/>
                </p:oleObj>
              </mc:Choice>
              <mc:Fallback>
                <p:oleObj name="Rovnice" r:id="rId12" imgW="368280" imgH="22860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08525" y="2536825"/>
                        <a:ext cx="590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37" name="Object 9"/>
          <p:cNvGraphicFramePr>
            <a:graphicFrameLocks/>
          </p:cNvGraphicFramePr>
          <p:nvPr/>
        </p:nvGraphicFramePr>
        <p:xfrm>
          <a:off x="7800975" y="3584575"/>
          <a:ext cx="568325" cy="284163"/>
        </p:xfrm>
        <a:graphic>
          <a:graphicData uri="http://schemas.openxmlformats.org/presentationml/2006/ole">
            <mc:AlternateContent xmlns:mc="http://schemas.openxmlformats.org/markup-compatibility/2006">
              <mc:Choice xmlns:v="urn:schemas-microsoft-com:vml" Requires="v">
                <p:oleObj spid="_x0000_s918754" name="Rovnice" r:id="rId14" imgW="355320" imgH="177480" progId="Equation.3">
                  <p:embed/>
                </p:oleObj>
              </mc:Choice>
              <mc:Fallback>
                <p:oleObj name="Rovnice" r:id="rId14" imgW="355320" imgH="177480" progId="Equation.3">
                  <p:embed/>
                  <p:pic>
                    <p:nvPicPr>
                      <p:cNvPr id="0" name="Object 9"/>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00975" y="3584575"/>
                        <a:ext cx="56832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38" name="Object 10"/>
          <p:cNvGraphicFramePr>
            <a:graphicFrameLocks noChangeAspect="1"/>
          </p:cNvGraphicFramePr>
          <p:nvPr/>
        </p:nvGraphicFramePr>
        <p:xfrm>
          <a:off x="7743825" y="2001838"/>
          <a:ext cx="625475" cy="325437"/>
        </p:xfrm>
        <a:graphic>
          <a:graphicData uri="http://schemas.openxmlformats.org/presentationml/2006/ole">
            <mc:AlternateContent xmlns:mc="http://schemas.openxmlformats.org/markup-compatibility/2006">
              <mc:Choice xmlns:v="urn:schemas-microsoft-com:vml" Requires="v">
                <p:oleObj spid="_x0000_s918755" name="Rovnice" r:id="rId16" imgW="393480" imgH="203040" progId="Equation.3">
                  <p:embed/>
                </p:oleObj>
              </mc:Choice>
              <mc:Fallback>
                <p:oleObj name="Rovnice" r:id="rId16" imgW="393480" imgH="203040"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43825" y="2001838"/>
                        <a:ext cx="625475"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39" name="Object 11"/>
          <p:cNvGraphicFramePr>
            <a:graphicFrameLocks noChangeAspect="1"/>
          </p:cNvGraphicFramePr>
          <p:nvPr/>
        </p:nvGraphicFramePr>
        <p:xfrm>
          <a:off x="8312150" y="2566988"/>
          <a:ext cx="284163" cy="284162"/>
        </p:xfrm>
        <a:graphic>
          <a:graphicData uri="http://schemas.openxmlformats.org/presentationml/2006/ole">
            <mc:AlternateContent xmlns:mc="http://schemas.openxmlformats.org/markup-compatibility/2006">
              <mc:Choice xmlns:v="urn:schemas-microsoft-com:vml" Requires="v">
                <p:oleObj spid="_x0000_s918756" name="Rovnice" r:id="rId18" imgW="177480" imgH="177480" progId="Equation.3">
                  <p:embed/>
                </p:oleObj>
              </mc:Choice>
              <mc:Fallback>
                <p:oleObj name="Rovnice" r:id="rId18" imgW="177480" imgH="177480" progId="Equation.3">
                  <p:embed/>
                  <p:pic>
                    <p:nvPicPr>
                      <p:cNvPr id="0"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12150" y="2566988"/>
                        <a:ext cx="284163"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40" name="Object 12"/>
          <p:cNvGraphicFramePr>
            <a:graphicFrameLocks noChangeAspect="1"/>
          </p:cNvGraphicFramePr>
          <p:nvPr/>
        </p:nvGraphicFramePr>
        <p:xfrm>
          <a:off x="301625" y="1905000"/>
          <a:ext cx="1119188" cy="1530350"/>
        </p:xfrm>
        <a:graphic>
          <a:graphicData uri="http://schemas.openxmlformats.org/presentationml/2006/ole">
            <mc:AlternateContent xmlns:mc="http://schemas.openxmlformats.org/markup-compatibility/2006">
              <mc:Choice xmlns:v="urn:schemas-microsoft-com:vml" Requires="v">
                <p:oleObj spid="_x0000_s918757" name="CorelDRAW" r:id="rId20" imgW="859039" imgH="1175477" progId="CorelDRAW.Graphic.12">
                  <p:embed/>
                </p:oleObj>
              </mc:Choice>
              <mc:Fallback>
                <p:oleObj name="CorelDRAW" r:id="rId20" imgW="859039" imgH="1175477" progId="CorelDRAW.Graphic.12">
                  <p:embed/>
                  <p:pic>
                    <p:nvPicPr>
                      <p:cNvPr id="0" name="Object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1625" y="1905000"/>
                        <a:ext cx="1119188" cy="15303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8541" name="AutoShape 13"/>
          <p:cNvSpPr>
            <a:spLocks noChangeArrowheads="1"/>
          </p:cNvSpPr>
          <p:nvPr/>
        </p:nvSpPr>
        <p:spPr bwMode="auto">
          <a:xfrm>
            <a:off x="1570038" y="1839913"/>
            <a:ext cx="2224087" cy="323850"/>
          </a:xfrm>
          <a:prstGeom prst="wedgeRectCallout">
            <a:avLst>
              <a:gd name="adj1" fmla="val -56782"/>
              <a:gd name="adj2" fmla="val -13727"/>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lepton (e</a:t>
            </a:r>
            <a:r>
              <a:rPr lang="en-US" altLang="cs-CZ" baseline="30000">
                <a:latin typeface="Comic Sans MS" panose="030F0702030302020204" pitchFamily="66" charset="0"/>
              </a:rPr>
              <a:t>-</a:t>
            </a:r>
            <a:r>
              <a:rPr lang="en-US" altLang="cs-CZ">
                <a:latin typeface="Comic Sans MS" panose="030F0702030302020204" pitchFamily="66" charset="0"/>
              </a:rPr>
              <a:t>, </a:t>
            </a:r>
            <a:r>
              <a:rPr lang="en-US" altLang="cs-CZ">
                <a:latin typeface="Symbol" panose="05050102010706020507" pitchFamily="18" charset="2"/>
              </a:rPr>
              <a:t>m</a:t>
            </a:r>
            <a:r>
              <a:rPr lang="en-US" altLang="cs-CZ" baseline="30000">
                <a:latin typeface="Comic Sans MS" panose="030F0702030302020204" pitchFamily="66" charset="0"/>
              </a:rPr>
              <a:t>-</a:t>
            </a:r>
            <a:r>
              <a:rPr lang="en-US" altLang="cs-CZ">
                <a:latin typeface="Comic Sans MS" panose="030F0702030302020204" pitchFamily="66" charset="0"/>
              </a:rPr>
              <a:t>, </a:t>
            </a:r>
            <a:r>
              <a:rPr lang="en-US" altLang="cs-CZ">
                <a:latin typeface="Symbol" panose="05050102010706020507" pitchFamily="18" charset="2"/>
              </a:rPr>
              <a:t>t</a:t>
            </a:r>
            <a:r>
              <a:rPr lang="en-US" altLang="cs-CZ" baseline="30000">
                <a:latin typeface="Comic Sans MS" panose="030F0702030302020204" pitchFamily="66" charset="0"/>
              </a:rPr>
              <a:t>-</a:t>
            </a:r>
            <a:r>
              <a:rPr lang="en-US" altLang="cs-CZ">
                <a:latin typeface="Comic Sans MS" panose="030F0702030302020204" pitchFamily="66" charset="0"/>
              </a:rPr>
              <a:t>, </a:t>
            </a:r>
            <a:r>
              <a:rPr lang="en-US" altLang="cs-CZ">
                <a:latin typeface="Symbol" panose="05050102010706020507" pitchFamily="18" charset="2"/>
              </a:rPr>
              <a:t>n</a:t>
            </a:r>
            <a:r>
              <a:rPr lang="en-US" altLang="cs-CZ" baseline="-25000">
                <a:latin typeface="Comic Sans MS" panose="030F0702030302020204" pitchFamily="66" charset="0"/>
              </a:rPr>
              <a:t>e</a:t>
            </a:r>
            <a:r>
              <a:rPr lang="en-US" altLang="cs-CZ">
                <a:latin typeface="Comic Sans MS" panose="030F0702030302020204" pitchFamily="66" charset="0"/>
              </a:rPr>
              <a:t>, </a:t>
            </a:r>
            <a:r>
              <a:rPr lang="en-US" altLang="cs-CZ">
                <a:latin typeface="Symbol" panose="05050102010706020507" pitchFamily="18" charset="2"/>
              </a:rPr>
              <a:t>n</a:t>
            </a:r>
            <a:r>
              <a:rPr lang="en-US" altLang="cs-CZ" baseline="-25000">
                <a:latin typeface="Symbol" panose="05050102010706020507" pitchFamily="18" charset="2"/>
              </a:rPr>
              <a:t>m</a:t>
            </a:r>
            <a:r>
              <a:rPr lang="en-US" altLang="cs-CZ">
                <a:latin typeface="Comic Sans MS" panose="030F0702030302020204" pitchFamily="66" charset="0"/>
              </a:rPr>
              <a:t>, </a:t>
            </a:r>
            <a:r>
              <a:rPr lang="en-US" altLang="cs-CZ">
                <a:latin typeface="Symbol" panose="05050102010706020507" pitchFamily="18" charset="2"/>
              </a:rPr>
              <a:t>n</a:t>
            </a:r>
            <a:r>
              <a:rPr lang="en-US" altLang="cs-CZ" baseline="-25000">
                <a:latin typeface="Symbol" panose="05050102010706020507" pitchFamily="18" charset="2"/>
              </a:rPr>
              <a:t>t</a:t>
            </a:r>
            <a:r>
              <a:rPr lang="en-US" altLang="cs-CZ">
                <a:latin typeface="Comic Sans MS" panose="030F0702030302020204" pitchFamily="66" charset="0"/>
              </a:rPr>
              <a:t>)</a:t>
            </a:r>
            <a:endParaRPr lang="cs-CZ" altLang="cs-CZ">
              <a:latin typeface="Comic Sans MS" panose="030F0702030302020204" pitchFamily="66" charset="0"/>
            </a:endParaRPr>
          </a:p>
        </p:txBody>
      </p:sp>
      <p:sp>
        <p:nvSpPr>
          <p:cNvPr id="918542" name="AutoShape 14"/>
          <p:cNvSpPr>
            <a:spLocks noChangeArrowheads="1"/>
          </p:cNvSpPr>
          <p:nvPr/>
        </p:nvSpPr>
        <p:spPr bwMode="auto">
          <a:xfrm>
            <a:off x="1568450" y="2217738"/>
            <a:ext cx="2571750" cy="323850"/>
          </a:xfrm>
          <a:prstGeom prst="wedgeRectCallout">
            <a:avLst>
              <a:gd name="adj1" fmla="val -56111"/>
              <a:gd name="adj2" fmla="val -2107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antilepton (e</a:t>
            </a:r>
            <a:r>
              <a:rPr lang="en-US" altLang="cs-CZ" baseline="30000">
                <a:latin typeface="Comic Sans MS" panose="030F0702030302020204" pitchFamily="66" charset="0"/>
              </a:rPr>
              <a:t>+</a:t>
            </a:r>
            <a:r>
              <a:rPr lang="en-US" altLang="cs-CZ">
                <a:latin typeface="Comic Sans MS" panose="030F0702030302020204" pitchFamily="66" charset="0"/>
              </a:rPr>
              <a:t>, </a:t>
            </a:r>
            <a:r>
              <a:rPr lang="en-US" altLang="cs-CZ">
                <a:latin typeface="Symbol" panose="05050102010706020507" pitchFamily="18" charset="2"/>
              </a:rPr>
              <a:t>m</a:t>
            </a:r>
            <a:r>
              <a:rPr lang="en-US" altLang="cs-CZ" baseline="30000">
                <a:latin typeface="Comic Sans MS" panose="030F0702030302020204" pitchFamily="66" charset="0"/>
              </a:rPr>
              <a:t>+</a:t>
            </a:r>
            <a:r>
              <a:rPr lang="en-US" altLang="cs-CZ">
                <a:latin typeface="Comic Sans MS" panose="030F0702030302020204" pitchFamily="66" charset="0"/>
              </a:rPr>
              <a:t>, </a:t>
            </a:r>
            <a:r>
              <a:rPr lang="en-US" altLang="cs-CZ">
                <a:latin typeface="Symbol" panose="05050102010706020507" pitchFamily="18" charset="2"/>
              </a:rPr>
              <a:t>t</a:t>
            </a:r>
            <a:r>
              <a:rPr lang="en-US" altLang="cs-CZ" baseline="30000">
                <a:latin typeface="Comic Sans MS" panose="030F0702030302020204" pitchFamily="66" charset="0"/>
              </a:rPr>
              <a:t>+</a:t>
            </a:r>
            <a:r>
              <a:rPr lang="en-US" altLang="cs-CZ">
                <a:latin typeface="Comic Sans MS" panose="030F0702030302020204" pitchFamily="66" charset="0"/>
              </a:rPr>
              <a:t>, </a:t>
            </a:r>
            <a:r>
              <a:rPr lang="en-US" altLang="cs-CZ">
                <a:latin typeface="Symbol" panose="05050102010706020507" pitchFamily="18" charset="2"/>
              </a:rPr>
              <a:t>n</a:t>
            </a:r>
            <a:r>
              <a:rPr lang="en-US" altLang="cs-CZ" baseline="-25000">
                <a:latin typeface="Comic Sans MS" panose="030F0702030302020204" pitchFamily="66" charset="0"/>
              </a:rPr>
              <a:t>e</a:t>
            </a:r>
            <a:r>
              <a:rPr lang="en-US" altLang="cs-CZ">
                <a:latin typeface="Comic Sans MS" panose="030F0702030302020204" pitchFamily="66" charset="0"/>
              </a:rPr>
              <a:t>, </a:t>
            </a:r>
            <a:r>
              <a:rPr lang="en-US" altLang="cs-CZ">
                <a:latin typeface="Symbol" panose="05050102010706020507" pitchFamily="18" charset="2"/>
              </a:rPr>
              <a:t>n</a:t>
            </a:r>
            <a:r>
              <a:rPr lang="en-US" altLang="cs-CZ" baseline="-25000">
                <a:latin typeface="Symbol" panose="05050102010706020507" pitchFamily="18" charset="2"/>
              </a:rPr>
              <a:t>m</a:t>
            </a:r>
            <a:r>
              <a:rPr lang="en-US" altLang="cs-CZ">
                <a:latin typeface="Comic Sans MS" panose="030F0702030302020204" pitchFamily="66" charset="0"/>
              </a:rPr>
              <a:t>, </a:t>
            </a:r>
            <a:r>
              <a:rPr lang="en-US" altLang="cs-CZ">
                <a:latin typeface="Symbol" panose="05050102010706020507" pitchFamily="18" charset="2"/>
              </a:rPr>
              <a:t>n</a:t>
            </a:r>
            <a:r>
              <a:rPr lang="en-US" altLang="cs-CZ" baseline="-25000">
                <a:latin typeface="Symbol" panose="05050102010706020507" pitchFamily="18" charset="2"/>
              </a:rPr>
              <a:t>t</a:t>
            </a:r>
            <a:r>
              <a:rPr lang="en-US" altLang="cs-CZ">
                <a:latin typeface="Comic Sans MS" panose="030F0702030302020204" pitchFamily="66" charset="0"/>
              </a:rPr>
              <a:t>)</a:t>
            </a:r>
            <a:endParaRPr lang="cs-CZ" altLang="cs-CZ">
              <a:latin typeface="Comic Sans MS" panose="030F0702030302020204" pitchFamily="66" charset="0"/>
            </a:endParaRPr>
          </a:p>
        </p:txBody>
      </p:sp>
      <p:sp>
        <p:nvSpPr>
          <p:cNvPr id="918543" name="AutoShape 15"/>
          <p:cNvSpPr>
            <a:spLocks noChangeArrowheads="1"/>
          </p:cNvSpPr>
          <p:nvPr/>
        </p:nvSpPr>
        <p:spPr bwMode="auto">
          <a:xfrm>
            <a:off x="1581150" y="2590800"/>
            <a:ext cx="1863725" cy="323850"/>
          </a:xfrm>
          <a:prstGeom prst="wedgeRectCallout">
            <a:avLst>
              <a:gd name="adj1" fmla="val -56898"/>
              <a:gd name="adj2" fmla="val -2549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kvark (u, d, s, c, b, t)</a:t>
            </a:r>
            <a:endParaRPr lang="cs-CZ" altLang="cs-CZ">
              <a:latin typeface="Comic Sans MS" panose="030F0702030302020204" pitchFamily="66" charset="0"/>
            </a:endParaRPr>
          </a:p>
        </p:txBody>
      </p:sp>
      <p:sp>
        <p:nvSpPr>
          <p:cNvPr id="918544" name="AutoShape 16"/>
          <p:cNvSpPr>
            <a:spLocks noChangeArrowheads="1"/>
          </p:cNvSpPr>
          <p:nvPr/>
        </p:nvSpPr>
        <p:spPr bwMode="auto">
          <a:xfrm>
            <a:off x="1592263" y="2965450"/>
            <a:ext cx="2200275" cy="323850"/>
          </a:xfrm>
          <a:prstGeom prst="wedgeRectCallout">
            <a:avLst>
              <a:gd name="adj1" fmla="val -56347"/>
              <a:gd name="adj2" fmla="val -3333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antikvark (u, d, s, c, b, t)</a:t>
            </a:r>
            <a:endParaRPr lang="cs-CZ" altLang="cs-CZ">
              <a:latin typeface="Comic Sans MS" panose="030F0702030302020204" pitchFamily="66" charset="0"/>
            </a:endParaRPr>
          </a:p>
        </p:txBody>
      </p:sp>
      <p:sp>
        <p:nvSpPr>
          <p:cNvPr id="918545" name="AutoShape 17"/>
          <p:cNvSpPr>
            <a:spLocks noChangeArrowheads="1"/>
          </p:cNvSpPr>
          <p:nvPr/>
        </p:nvSpPr>
        <p:spPr bwMode="auto">
          <a:xfrm>
            <a:off x="1598613" y="3343275"/>
            <a:ext cx="1863725" cy="323850"/>
          </a:xfrm>
          <a:prstGeom prst="wedgeRectCallout">
            <a:avLst>
              <a:gd name="adj1" fmla="val -57838"/>
              <a:gd name="adj2" fmla="val -4656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boson (</a:t>
            </a:r>
            <a:r>
              <a:rPr lang="cs-CZ" altLang="cs-CZ" b="1">
                <a:latin typeface="Symbol" panose="05050102010706020507" pitchFamily="18" charset="2"/>
              </a:rPr>
              <a:t>g</a:t>
            </a:r>
            <a:r>
              <a:rPr lang="cs-CZ" altLang="cs-CZ">
                <a:latin typeface="Comic Sans MS" panose="030F0702030302020204" pitchFamily="66" charset="0"/>
              </a:rPr>
              <a:t>, Z</a:t>
            </a:r>
            <a:r>
              <a:rPr lang="cs-CZ" altLang="cs-CZ" baseline="50000">
                <a:latin typeface="Comic Sans MS" panose="030F0702030302020204" pitchFamily="66" charset="0"/>
              </a:rPr>
              <a:t>0</a:t>
            </a:r>
            <a:r>
              <a:rPr lang="cs-CZ" altLang="cs-CZ">
                <a:latin typeface="Comic Sans MS" panose="030F0702030302020204" pitchFamily="66" charset="0"/>
              </a:rPr>
              <a:t>, W</a:t>
            </a:r>
            <a:r>
              <a:rPr lang="en-US" altLang="cs-CZ" baseline="50000">
                <a:latin typeface="Comic Sans MS" panose="030F0702030302020204" pitchFamily="66" charset="0"/>
              </a:rPr>
              <a:t>+</a:t>
            </a:r>
            <a:r>
              <a:rPr lang="en-US" altLang="cs-CZ">
                <a:latin typeface="Comic Sans MS" panose="030F0702030302020204" pitchFamily="66" charset="0"/>
              </a:rPr>
              <a:t>, W</a:t>
            </a:r>
            <a:r>
              <a:rPr lang="en-US" altLang="cs-CZ" baseline="50000">
                <a:latin typeface="Comic Sans MS" panose="030F0702030302020204" pitchFamily="66" charset="0"/>
              </a:rPr>
              <a:t>-</a:t>
            </a:r>
            <a:r>
              <a:rPr lang="en-US" altLang="cs-CZ">
                <a:latin typeface="Comic Sans MS" panose="030F0702030302020204" pitchFamily="66" charset="0"/>
              </a:rPr>
              <a:t>)</a:t>
            </a:r>
            <a:endParaRPr lang="cs-CZ" altLang="cs-CZ">
              <a:latin typeface="Comic Sans MS" panose="030F0702030302020204" pitchFamily="66" charset="0"/>
            </a:endParaRPr>
          </a:p>
        </p:txBody>
      </p:sp>
      <p:sp>
        <p:nvSpPr>
          <p:cNvPr id="918546" name="Text Box 18"/>
          <p:cNvSpPr txBox="1">
            <a:spLocks noChangeArrowheads="1"/>
          </p:cNvSpPr>
          <p:nvPr/>
        </p:nvSpPr>
        <p:spPr bwMode="auto">
          <a:xfrm>
            <a:off x="4448175" y="1565275"/>
            <a:ext cx="833438" cy="7461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nabitý </a:t>
            </a:r>
          </a:p>
          <a:p>
            <a:r>
              <a:rPr lang="cs-CZ" altLang="cs-CZ">
                <a:latin typeface="Comic Sans MS" panose="030F0702030302020204" pitchFamily="66" charset="0"/>
              </a:rPr>
              <a:t>lepton, </a:t>
            </a:r>
          </a:p>
          <a:p>
            <a:r>
              <a:rPr lang="cs-CZ" altLang="cs-CZ">
                <a:latin typeface="Comic Sans MS" panose="030F0702030302020204" pitchFamily="66" charset="0"/>
              </a:rPr>
              <a:t>kvark</a:t>
            </a:r>
            <a:endParaRPr lang="de-DE" altLang="cs-CZ">
              <a:latin typeface="Comic Sans MS" panose="030F0702030302020204" pitchFamily="66" charset="0"/>
            </a:endParaRPr>
          </a:p>
        </p:txBody>
      </p:sp>
      <p:sp>
        <p:nvSpPr>
          <p:cNvPr id="918547" name="Text Box 19"/>
          <p:cNvSpPr txBox="1">
            <a:spLocks noChangeArrowheads="1"/>
          </p:cNvSpPr>
          <p:nvPr/>
        </p:nvSpPr>
        <p:spPr bwMode="auto">
          <a:xfrm>
            <a:off x="4368800" y="3452813"/>
            <a:ext cx="833438" cy="7461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nabitý </a:t>
            </a:r>
          </a:p>
          <a:p>
            <a:r>
              <a:rPr lang="cs-CZ" altLang="cs-CZ">
                <a:latin typeface="Comic Sans MS" panose="030F0702030302020204" pitchFamily="66" charset="0"/>
              </a:rPr>
              <a:t>lepton, </a:t>
            </a:r>
          </a:p>
          <a:p>
            <a:r>
              <a:rPr lang="cs-CZ" altLang="cs-CZ">
                <a:latin typeface="Comic Sans MS" panose="030F0702030302020204" pitchFamily="66" charset="0"/>
              </a:rPr>
              <a:t>kvark</a:t>
            </a:r>
            <a:endParaRPr lang="de-DE" altLang="cs-CZ">
              <a:latin typeface="Comic Sans MS" panose="030F0702030302020204" pitchFamily="66" charset="0"/>
            </a:endParaRPr>
          </a:p>
        </p:txBody>
      </p:sp>
      <p:graphicFrame>
        <p:nvGraphicFramePr>
          <p:cNvPr id="918548" name="Object 20"/>
          <p:cNvGraphicFramePr>
            <a:graphicFrameLocks noChangeAspect="1"/>
          </p:cNvGraphicFramePr>
          <p:nvPr/>
        </p:nvGraphicFramePr>
        <p:xfrm>
          <a:off x="5699125" y="2266950"/>
          <a:ext cx="817563" cy="1317625"/>
        </p:xfrm>
        <a:graphic>
          <a:graphicData uri="http://schemas.openxmlformats.org/presentationml/2006/ole">
            <mc:AlternateContent xmlns:mc="http://schemas.openxmlformats.org/markup-compatibility/2006">
              <mc:Choice xmlns:v="urn:schemas-microsoft-com:vml" Requires="v">
                <p:oleObj spid="_x0000_s918758" name="CorelDRAW" r:id="rId22" imgW="818580" imgH="1320340" progId="CorelDRAW.Graphic.12">
                  <p:embed/>
                </p:oleObj>
              </mc:Choice>
              <mc:Fallback>
                <p:oleObj name="CorelDRAW" r:id="rId22" imgW="818580" imgH="1320340" progId="CorelDRAW.Graphic.12">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99125" y="2266950"/>
                        <a:ext cx="817563" cy="13176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549" name="Object 21"/>
          <p:cNvGraphicFramePr>
            <a:graphicFrameLocks noChangeAspect="1"/>
          </p:cNvGraphicFramePr>
          <p:nvPr/>
        </p:nvGraphicFramePr>
        <p:xfrm>
          <a:off x="6075363" y="1811338"/>
          <a:ext cx="180975" cy="347662"/>
        </p:xfrm>
        <a:graphic>
          <a:graphicData uri="http://schemas.openxmlformats.org/presentationml/2006/ole">
            <mc:AlternateContent xmlns:mc="http://schemas.openxmlformats.org/markup-compatibility/2006">
              <mc:Choice xmlns:v="urn:schemas-microsoft-com:vml" Requires="v">
                <p:oleObj spid="_x0000_s918759" name="Rovnice" r:id="rId23" imgW="114120" imgH="215640" progId="Equation.3">
                  <p:embed/>
                </p:oleObj>
              </mc:Choice>
              <mc:Fallback>
                <p:oleObj name="Rovnice" r:id="rId23" imgW="114120" imgH="215640" progId="Equation.3">
                  <p:embed/>
                  <p:pic>
                    <p:nvPicPr>
                      <p:cNvPr id="0" name="Object 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5363" y="1811338"/>
                        <a:ext cx="180975"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50" name="Object 22"/>
          <p:cNvGraphicFramePr>
            <a:graphicFrameLocks noChangeAspect="1"/>
          </p:cNvGraphicFramePr>
          <p:nvPr/>
        </p:nvGraphicFramePr>
        <p:xfrm>
          <a:off x="5962650" y="2546350"/>
          <a:ext cx="325438" cy="306388"/>
        </p:xfrm>
        <a:graphic>
          <a:graphicData uri="http://schemas.openxmlformats.org/presentationml/2006/ole">
            <mc:AlternateContent xmlns:mc="http://schemas.openxmlformats.org/markup-compatibility/2006">
              <mc:Choice xmlns:v="urn:schemas-microsoft-com:vml" Requires="v">
                <p:oleObj spid="_x0000_s918760" name="Rovnice" r:id="rId24" imgW="203040" imgH="190440" progId="Equation.3">
                  <p:embed/>
                </p:oleObj>
              </mc:Choice>
              <mc:Fallback>
                <p:oleObj name="Rovnice" r:id="rId24" imgW="203040" imgH="190440" progId="Equation.3">
                  <p:embed/>
                  <p:pic>
                    <p:nvPicPr>
                      <p:cNvPr id="0" name="Object 2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62650" y="2546350"/>
                        <a:ext cx="32543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51" name="Object 23"/>
          <p:cNvGraphicFramePr>
            <a:graphicFrameLocks noChangeAspect="1"/>
          </p:cNvGraphicFramePr>
          <p:nvPr/>
        </p:nvGraphicFramePr>
        <p:xfrm>
          <a:off x="6586538" y="3502025"/>
          <a:ext cx="909637" cy="447675"/>
        </p:xfrm>
        <a:graphic>
          <a:graphicData uri="http://schemas.openxmlformats.org/presentationml/2006/ole">
            <mc:AlternateContent xmlns:mc="http://schemas.openxmlformats.org/markup-compatibility/2006">
              <mc:Choice xmlns:v="urn:schemas-microsoft-com:vml" Requires="v">
                <p:oleObj spid="_x0000_s918761" name="Rovnice" r:id="rId26" imgW="571320" imgH="279360" progId="Equation.3">
                  <p:embed/>
                </p:oleObj>
              </mc:Choice>
              <mc:Fallback>
                <p:oleObj name="Rovnice" r:id="rId26" imgW="571320" imgH="279360" progId="Equation.3">
                  <p:embed/>
                  <p:pic>
                    <p:nvPicPr>
                      <p:cNvPr id="0" name="Object 2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586538" y="3502025"/>
                        <a:ext cx="90963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53" name="Object 25"/>
          <p:cNvGraphicFramePr>
            <a:graphicFrameLocks noChangeAspect="1"/>
          </p:cNvGraphicFramePr>
          <p:nvPr/>
        </p:nvGraphicFramePr>
        <p:xfrm>
          <a:off x="641350" y="4362450"/>
          <a:ext cx="1144588" cy="1227138"/>
        </p:xfrm>
        <a:graphic>
          <a:graphicData uri="http://schemas.openxmlformats.org/presentationml/2006/ole">
            <mc:AlternateContent xmlns:mc="http://schemas.openxmlformats.org/markup-compatibility/2006">
              <mc:Choice xmlns:v="urn:schemas-microsoft-com:vml" Requires="v">
                <p:oleObj spid="_x0000_s918762" name="CorelDRAW" r:id="rId28" imgW="793293" imgH="850797" progId="CorelDRAW.Graphic.12">
                  <p:embed/>
                </p:oleObj>
              </mc:Choice>
              <mc:Fallback>
                <p:oleObj name="CorelDRAW" r:id="rId28" imgW="793293" imgH="850797" progId="CorelDRAW.Graphic.12">
                  <p:embed/>
                  <p:pic>
                    <p:nvPicPr>
                      <p:cNvPr id="0" name="Object 2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41350" y="4362450"/>
                        <a:ext cx="1144588" cy="12271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554" name="Object 26"/>
          <p:cNvGraphicFramePr>
            <a:graphicFrameLocks noChangeAspect="1"/>
          </p:cNvGraphicFramePr>
          <p:nvPr/>
        </p:nvGraphicFramePr>
        <p:xfrm>
          <a:off x="3835400" y="4525963"/>
          <a:ext cx="1087438" cy="1073150"/>
        </p:xfrm>
        <a:graphic>
          <a:graphicData uri="http://schemas.openxmlformats.org/presentationml/2006/ole">
            <mc:AlternateContent xmlns:mc="http://schemas.openxmlformats.org/markup-compatibility/2006">
              <mc:Choice xmlns:v="urn:schemas-microsoft-com:vml" Requires="v">
                <p:oleObj spid="_x0000_s918763" name="CorelDRAW" r:id="rId30" imgW="755723" imgH="745934" progId="CorelDRAW.Graphic.12">
                  <p:embed/>
                </p:oleObj>
              </mc:Choice>
              <mc:Fallback>
                <p:oleObj name="CorelDRAW" r:id="rId30" imgW="755723" imgH="745934" progId="CorelDRAW.Graphic.12">
                  <p:embed/>
                  <p:pic>
                    <p:nvPicPr>
                      <p:cNvPr id="0" name="Object 2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835400" y="4525963"/>
                        <a:ext cx="1087438" cy="1073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555" name="Object 27"/>
          <p:cNvGraphicFramePr>
            <a:graphicFrameLocks noChangeAspect="1"/>
          </p:cNvGraphicFramePr>
          <p:nvPr/>
        </p:nvGraphicFramePr>
        <p:xfrm>
          <a:off x="917575" y="4057650"/>
          <a:ext cx="590550" cy="366713"/>
        </p:xfrm>
        <a:graphic>
          <a:graphicData uri="http://schemas.openxmlformats.org/presentationml/2006/ole">
            <mc:AlternateContent xmlns:mc="http://schemas.openxmlformats.org/markup-compatibility/2006">
              <mc:Choice xmlns:v="urn:schemas-microsoft-com:vml" Requires="v">
                <p:oleObj spid="_x0000_s918764" name="Rovnice" r:id="rId32" imgW="368280" imgH="228600" progId="Equation.3">
                  <p:embed/>
                </p:oleObj>
              </mc:Choice>
              <mc:Fallback>
                <p:oleObj name="Rovnice" r:id="rId32" imgW="368280" imgH="228600"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575" y="4057650"/>
                        <a:ext cx="590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58" name="Object 30"/>
          <p:cNvGraphicFramePr>
            <a:graphicFrameLocks noChangeAspect="1"/>
          </p:cNvGraphicFramePr>
          <p:nvPr/>
        </p:nvGraphicFramePr>
        <p:xfrm>
          <a:off x="3752850" y="4276725"/>
          <a:ext cx="327025" cy="306388"/>
        </p:xfrm>
        <a:graphic>
          <a:graphicData uri="http://schemas.openxmlformats.org/presentationml/2006/ole">
            <mc:AlternateContent xmlns:mc="http://schemas.openxmlformats.org/markup-compatibility/2006">
              <mc:Choice xmlns:v="urn:schemas-microsoft-com:vml" Requires="v">
                <p:oleObj spid="_x0000_s918765" name="Rovnice" r:id="rId33" imgW="203040" imgH="190440" progId="Equation.3">
                  <p:embed/>
                </p:oleObj>
              </mc:Choice>
              <mc:Fallback>
                <p:oleObj name="Rovnice" r:id="rId33" imgW="203040" imgH="190440" progId="Equation.3">
                  <p:embed/>
                  <p:pic>
                    <p:nvPicPr>
                      <p:cNvPr id="0" name="Object 3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752850" y="4276725"/>
                        <a:ext cx="32702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59" name="Object 31"/>
          <p:cNvGraphicFramePr>
            <a:graphicFrameLocks noChangeAspect="1"/>
          </p:cNvGraphicFramePr>
          <p:nvPr/>
        </p:nvGraphicFramePr>
        <p:xfrm>
          <a:off x="4691063" y="4276725"/>
          <a:ext cx="325437" cy="306388"/>
        </p:xfrm>
        <a:graphic>
          <a:graphicData uri="http://schemas.openxmlformats.org/presentationml/2006/ole">
            <mc:AlternateContent xmlns:mc="http://schemas.openxmlformats.org/markup-compatibility/2006">
              <mc:Choice xmlns:v="urn:schemas-microsoft-com:vml" Requires="v">
                <p:oleObj spid="_x0000_s918766" name="Rovnice" r:id="rId35" imgW="203040" imgH="190440" progId="Equation.3">
                  <p:embed/>
                </p:oleObj>
              </mc:Choice>
              <mc:Fallback>
                <p:oleObj name="Rovnice" r:id="rId35" imgW="203040" imgH="190440" progId="Equation.3">
                  <p:embed/>
                  <p:pic>
                    <p:nvPicPr>
                      <p:cNvPr id="0" name="Object 31"/>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691063" y="4276725"/>
                        <a:ext cx="32543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60" name="Object 32"/>
          <p:cNvGraphicFramePr>
            <a:graphicFrameLocks noChangeAspect="1"/>
          </p:cNvGraphicFramePr>
          <p:nvPr/>
        </p:nvGraphicFramePr>
        <p:xfrm>
          <a:off x="4729163" y="5561013"/>
          <a:ext cx="284162" cy="285750"/>
        </p:xfrm>
        <a:graphic>
          <a:graphicData uri="http://schemas.openxmlformats.org/presentationml/2006/ole">
            <mc:AlternateContent xmlns:mc="http://schemas.openxmlformats.org/markup-compatibility/2006">
              <mc:Choice xmlns:v="urn:schemas-microsoft-com:vml" Requires="v">
                <p:oleObj spid="_x0000_s918767" name="Rovnice" r:id="rId37" imgW="177480" imgH="177480" progId="Equation.3">
                  <p:embed/>
                </p:oleObj>
              </mc:Choice>
              <mc:Fallback>
                <p:oleObj name="Rovnice" r:id="rId37" imgW="177480" imgH="177480" progId="Equation.3">
                  <p:embed/>
                  <p:pic>
                    <p:nvPicPr>
                      <p:cNvPr id="0" name="Object 3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29163" y="5561013"/>
                        <a:ext cx="2841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61" name="Object 33"/>
          <p:cNvGraphicFramePr>
            <a:graphicFrameLocks noChangeAspect="1"/>
          </p:cNvGraphicFramePr>
          <p:nvPr/>
        </p:nvGraphicFramePr>
        <p:xfrm>
          <a:off x="3716338" y="5561013"/>
          <a:ext cx="284162" cy="285750"/>
        </p:xfrm>
        <a:graphic>
          <a:graphicData uri="http://schemas.openxmlformats.org/presentationml/2006/ole">
            <mc:AlternateContent xmlns:mc="http://schemas.openxmlformats.org/markup-compatibility/2006">
              <mc:Choice xmlns:v="urn:schemas-microsoft-com:vml" Requires="v">
                <p:oleObj spid="_x0000_s918768" name="Rovnice" r:id="rId39" imgW="177480" imgH="177480" progId="Equation.3">
                  <p:embed/>
                </p:oleObj>
              </mc:Choice>
              <mc:Fallback>
                <p:oleObj name="Rovnice" r:id="rId39" imgW="177480" imgH="177480" progId="Equation.3">
                  <p:embed/>
                  <p:pic>
                    <p:nvPicPr>
                      <p:cNvPr id="0" name="Object 3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716338" y="5561013"/>
                        <a:ext cx="2841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63" name="Object 35"/>
          <p:cNvGraphicFramePr>
            <a:graphicFrameLocks noChangeAspect="1"/>
          </p:cNvGraphicFramePr>
          <p:nvPr/>
        </p:nvGraphicFramePr>
        <p:xfrm>
          <a:off x="5586413" y="5561013"/>
          <a:ext cx="284162" cy="284162"/>
        </p:xfrm>
        <a:graphic>
          <a:graphicData uri="http://schemas.openxmlformats.org/presentationml/2006/ole">
            <mc:AlternateContent xmlns:mc="http://schemas.openxmlformats.org/markup-compatibility/2006">
              <mc:Choice xmlns:v="urn:schemas-microsoft-com:vml" Requires="v">
                <p:oleObj spid="_x0000_s918769" name="Rovnice" r:id="rId41" imgW="177480" imgH="177480" progId="Equation.3">
                  <p:embed/>
                </p:oleObj>
              </mc:Choice>
              <mc:Fallback>
                <p:oleObj name="Rovnice" r:id="rId41" imgW="177480" imgH="177480" progId="Equation.3">
                  <p:embed/>
                  <p:pic>
                    <p:nvPicPr>
                      <p:cNvPr id="0" name="Object 35"/>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586413" y="5561013"/>
                        <a:ext cx="284162"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66" name="Object 38"/>
          <p:cNvGraphicFramePr>
            <a:graphicFrameLocks noChangeAspect="1"/>
          </p:cNvGraphicFramePr>
          <p:nvPr/>
        </p:nvGraphicFramePr>
        <p:xfrm>
          <a:off x="7905750" y="2278063"/>
          <a:ext cx="817563" cy="1317625"/>
        </p:xfrm>
        <a:graphic>
          <a:graphicData uri="http://schemas.openxmlformats.org/presentationml/2006/ole">
            <mc:AlternateContent xmlns:mc="http://schemas.openxmlformats.org/markup-compatibility/2006">
              <mc:Choice xmlns:v="urn:schemas-microsoft-com:vml" Requires="v">
                <p:oleObj spid="_x0000_s918770" name="CorelDRAW" r:id="rId43" imgW="818580" imgH="1320340" progId="CorelDRAW.Graphic.12">
                  <p:embed/>
                </p:oleObj>
              </mc:Choice>
              <mc:Fallback>
                <p:oleObj name="CorelDRAW" r:id="rId43" imgW="818580" imgH="1320340" progId="CorelDRAW.Graphic.12">
                  <p:embed/>
                  <p:pic>
                    <p:nvPicPr>
                      <p:cNvPr id="0" name="Object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05750" y="2278063"/>
                        <a:ext cx="817563" cy="13176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567" name="Object 39"/>
          <p:cNvGraphicFramePr>
            <a:graphicFrameLocks noChangeAspect="1"/>
          </p:cNvGraphicFramePr>
          <p:nvPr/>
        </p:nvGraphicFramePr>
        <p:xfrm>
          <a:off x="6834188" y="2278063"/>
          <a:ext cx="817562" cy="1317625"/>
        </p:xfrm>
        <a:graphic>
          <a:graphicData uri="http://schemas.openxmlformats.org/presentationml/2006/ole">
            <mc:AlternateContent xmlns:mc="http://schemas.openxmlformats.org/markup-compatibility/2006">
              <mc:Choice xmlns:v="urn:schemas-microsoft-com:vml" Requires="v">
                <p:oleObj spid="_x0000_s918771" name="CorelDRAW" r:id="rId44" imgW="815760" imgH="1319040" progId="CorelDRAW.Graphic.12">
                  <p:embed/>
                </p:oleObj>
              </mc:Choice>
              <mc:Fallback>
                <p:oleObj name="CorelDRAW" r:id="rId44" imgW="815760" imgH="1319040" progId="CorelDRAW.Graphic.12">
                  <p:embed/>
                  <p:pic>
                    <p:nvPicPr>
                      <p:cNvPr id="0" name="Object 39"/>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834188" y="2278063"/>
                        <a:ext cx="817562" cy="13176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575" name="Object 47"/>
          <p:cNvGraphicFramePr>
            <a:graphicFrameLocks noChangeAspect="1"/>
          </p:cNvGraphicFramePr>
          <p:nvPr/>
        </p:nvGraphicFramePr>
        <p:xfrm>
          <a:off x="5481638" y="3484563"/>
          <a:ext cx="909637" cy="447675"/>
        </p:xfrm>
        <a:graphic>
          <a:graphicData uri="http://schemas.openxmlformats.org/presentationml/2006/ole">
            <mc:AlternateContent xmlns:mc="http://schemas.openxmlformats.org/markup-compatibility/2006">
              <mc:Choice xmlns:v="urn:schemas-microsoft-com:vml" Requires="v">
                <p:oleObj spid="_x0000_s918772" name="Rovnice" r:id="rId46" imgW="571320" imgH="279360" progId="Equation.3">
                  <p:embed/>
                </p:oleObj>
              </mc:Choice>
              <mc:Fallback>
                <p:oleObj name="Rovnice" r:id="rId46" imgW="571320" imgH="279360" progId="Equation.3">
                  <p:embed/>
                  <p:pic>
                    <p:nvPicPr>
                      <p:cNvPr id="0" name="Object 4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481638" y="3484563"/>
                        <a:ext cx="90963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76" name="Object 48"/>
          <p:cNvGraphicFramePr>
            <a:graphicFrameLocks noChangeAspect="1"/>
          </p:cNvGraphicFramePr>
          <p:nvPr/>
        </p:nvGraphicFramePr>
        <p:xfrm>
          <a:off x="5395913" y="1943100"/>
          <a:ext cx="909637" cy="447675"/>
        </p:xfrm>
        <a:graphic>
          <a:graphicData uri="http://schemas.openxmlformats.org/presentationml/2006/ole">
            <mc:AlternateContent xmlns:mc="http://schemas.openxmlformats.org/markup-compatibility/2006">
              <mc:Choice xmlns:v="urn:schemas-microsoft-com:vml" Requires="v">
                <p:oleObj spid="_x0000_s918773" name="Rovnice" r:id="rId48" imgW="571320" imgH="279360" progId="Equation.3">
                  <p:embed/>
                </p:oleObj>
              </mc:Choice>
              <mc:Fallback>
                <p:oleObj name="Rovnice" r:id="rId48" imgW="571320" imgH="279360" progId="Equation.3">
                  <p:embed/>
                  <p:pic>
                    <p:nvPicPr>
                      <p:cNvPr id="0" name="Object 48"/>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395913" y="1943100"/>
                        <a:ext cx="90963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79" name="Object 51"/>
          <p:cNvGraphicFramePr>
            <a:graphicFrameLocks noChangeAspect="1"/>
          </p:cNvGraphicFramePr>
          <p:nvPr/>
        </p:nvGraphicFramePr>
        <p:xfrm>
          <a:off x="7458075" y="4305300"/>
          <a:ext cx="203200" cy="265113"/>
        </p:xfrm>
        <a:graphic>
          <a:graphicData uri="http://schemas.openxmlformats.org/presentationml/2006/ole">
            <mc:AlternateContent xmlns:mc="http://schemas.openxmlformats.org/markup-compatibility/2006">
              <mc:Choice xmlns:v="urn:schemas-microsoft-com:vml" Requires="v">
                <p:oleObj spid="_x0000_s918774" name="Rovnice" r:id="rId49" imgW="126720" imgH="164880" progId="Equation.3">
                  <p:embed/>
                </p:oleObj>
              </mc:Choice>
              <mc:Fallback>
                <p:oleObj name="Rovnice" r:id="rId49" imgW="126720" imgH="164880" progId="Equation.3">
                  <p:embed/>
                  <p:pic>
                    <p:nvPicPr>
                      <p:cNvPr id="0" name="Object 51"/>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458075" y="4305300"/>
                        <a:ext cx="203200"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80" name="Object 52"/>
          <p:cNvGraphicFramePr>
            <a:graphicFrameLocks noChangeAspect="1"/>
          </p:cNvGraphicFramePr>
          <p:nvPr/>
        </p:nvGraphicFramePr>
        <p:xfrm>
          <a:off x="8388350" y="4232275"/>
          <a:ext cx="346075" cy="347663"/>
        </p:xfrm>
        <a:graphic>
          <a:graphicData uri="http://schemas.openxmlformats.org/presentationml/2006/ole">
            <mc:AlternateContent xmlns:mc="http://schemas.openxmlformats.org/markup-compatibility/2006">
              <mc:Choice xmlns:v="urn:schemas-microsoft-com:vml" Requires="v">
                <p:oleObj spid="_x0000_s918775" name="Rovnice" r:id="rId51" imgW="215640" imgH="215640" progId="Equation.3">
                  <p:embed/>
                </p:oleObj>
              </mc:Choice>
              <mc:Fallback>
                <p:oleObj name="Rovnice" r:id="rId51" imgW="215640" imgH="215640" progId="Equation.3">
                  <p:embed/>
                  <p:pic>
                    <p:nvPicPr>
                      <p:cNvPr id="0" name="Object 5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388350" y="4232275"/>
                        <a:ext cx="34607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594" name="Object 66"/>
          <p:cNvGraphicFramePr>
            <a:graphicFrameLocks noChangeAspect="1"/>
          </p:cNvGraphicFramePr>
          <p:nvPr/>
        </p:nvGraphicFramePr>
        <p:xfrm>
          <a:off x="5703888" y="4552950"/>
          <a:ext cx="1087437" cy="1073150"/>
        </p:xfrm>
        <a:graphic>
          <a:graphicData uri="http://schemas.openxmlformats.org/presentationml/2006/ole">
            <mc:AlternateContent xmlns:mc="http://schemas.openxmlformats.org/markup-compatibility/2006">
              <mc:Choice xmlns:v="urn:schemas-microsoft-com:vml" Requires="v">
                <p:oleObj spid="_x0000_s918776" name="CorelDRAW" r:id="rId53" imgW="755723" imgH="745934" progId="CorelDRAW.Graphic.12">
                  <p:embed/>
                </p:oleObj>
              </mc:Choice>
              <mc:Fallback>
                <p:oleObj name="CorelDRAW" r:id="rId53" imgW="755723" imgH="745934" progId="CorelDRAW.Graphic.12">
                  <p:embed/>
                  <p:pic>
                    <p:nvPicPr>
                      <p:cNvPr id="0" name="Object 66"/>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03888" y="4552950"/>
                        <a:ext cx="1087437" cy="1073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602" name="Object 74"/>
          <p:cNvGraphicFramePr>
            <a:graphicFrameLocks noChangeAspect="1"/>
          </p:cNvGraphicFramePr>
          <p:nvPr/>
        </p:nvGraphicFramePr>
        <p:xfrm>
          <a:off x="7504113" y="4564063"/>
          <a:ext cx="1087437" cy="1073150"/>
        </p:xfrm>
        <a:graphic>
          <a:graphicData uri="http://schemas.openxmlformats.org/presentationml/2006/ole">
            <mc:AlternateContent xmlns:mc="http://schemas.openxmlformats.org/markup-compatibility/2006">
              <mc:Choice xmlns:v="urn:schemas-microsoft-com:vml" Requires="v">
                <p:oleObj spid="_x0000_s918777" name="CorelDRAW" r:id="rId54" imgW="755723" imgH="745934" progId="CorelDRAW.Graphic.12">
                  <p:embed/>
                </p:oleObj>
              </mc:Choice>
              <mc:Fallback>
                <p:oleObj name="CorelDRAW" r:id="rId54" imgW="755723" imgH="745934" progId="CorelDRAW.Graphic.12">
                  <p:embed/>
                  <p:pic>
                    <p:nvPicPr>
                      <p:cNvPr id="0" name="Object 7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504113" y="4564063"/>
                        <a:ext cx="1087437" cy="1073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607" name="Object 79"/>
          <p:cNvGraphicFramePr>
            <a:graphicFrameLocks noChangeAspect="1"/>
          </p:cNvGraphicFramePr>
          <p:nvPr/>
        </p:nvGraphicFramePr>
        <p:xfrm>
          <a:off x="2243138" y="4524375"/>
          <a:ext cx="1087437" cy="1073150"/>
        </p:xfrm>
        <a:graphic>
          <a:graphicData uri="http://schemas.openxmlformats.org/presentationml/2006/ole">
            <mc:AlternateContent xmlns:mc="http://schemas.openxmlformats.org/markup-compatibility/2006">
              <mc:Choice xmlns:v="urn:schemas-microsoft-com:vml" Requires="v">
                <p:oleObj spid="_x0000_s918778" name="CorelDRAW" r:id="rId55" imgW="755723" imgH="745934" progId="CorelDRAW.Graphic.12">
                  <p:embed/>
                </p:oleObj>
              </mc:Choice>
              <mc:Fallback>
                <p:oleObj name="CorelDRAW" r:id="rId55" imgW="755723" imgH="745934" progId="CorelDRAW.Graphic.12">
                  <p:embed/>
                  <p:pic>
                    <p:nvPicPr>
                      <p:cNvPr id="0" name="Object 7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243138" y="4524375"/>
                        <a:ext cx="1087437" cy="10731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608" name="Object 80"/>
          <p:cNvGraphicFramePr>
            <a:graphicFrameLocks noChangeAspect="1"/>
          </p:cNvGraphicFramePr>
          <p:nvPr/>
        </p:nvGraphicFramePr>
        <p:xfrm>
          <a:off x="2222500" y="4295775"/>
          <a:ext cx="203200" cy="265113"/>
        </p:xfrm>
        <a:graphic>
          <a:graphicData uri="http://schemas.openxmlformats.org/presentationml/2006/ole">
            <mc:AlternateContent xmlns:mc="http://schemas.openxmlformats.org/markup-compatibility/2006">
              <mc:Choice xmlns:v="urn:schemas-microsoft-com:vml" Requires="v">
                <p:oleObj spid="_x0000_s918779" name="Rovnice" r:id="rId56" imgW="126720" imgH="164880" progId="Equation.3">
                  <p:embed/>
                </p:oleObj>
              </mc:Choice>
              <mc:Fallback>
                <p:oleObj name="Rovnice" r:id="rId56" imgW="126720" imgH="164880" progId="Equation.3">
                  <p:embed/>
                  <p:pic>
                    <p:nvPicPr>
                      <p:cNvPr id="0" name="Object 80"/>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222500" y="4295775"/>
                        <a:ext cx="203200"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09" name="Object 81"/>
          <p:cNvGraphicFramePr>
            <a:graphicFrameLocks noChangeAspect="1"/>
          </p:cNvGraphicFramePr>
          <p:nvPr/>
        </p:nvGraphicFramePr>
        <p:xfrm>
          <a:off x="3128963" y="4295775"/>
          <a:ext cx="265112" cy="265113"/>
        </p:xfrm>
        <a:graphic>
          <a:graphicData uri="http://schemas.openxmlformats.org/presentationml/2006/ole">
            <mc:AlternateContent xmlns:mc="http://schemas.openxmlformats.org/markup-compatibility/2006">
              <mc:Choice xmlns:v="urn:schemas-microsoft-com:vml" Requires="v">
                <p:oleObj spid="_x0000_s918780" name="Rovnice" r:id="rId58" imgW="164880" imgH="164880" progId="Equation.3">
                  <p:embed/>
                </p:oleObj>
              </mc:Choice>
              <mc:Fallback>
                <p:oleObj name="Rovnice" r:id="rId58" imgW="164880" imgH="164880" progId="Equation.3">
                  <p:embed/>
                  <p:pic>
                    <p:nvPicPr>
                      <p:cNvPr id="0" name="Object 8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128963" y="4295775"/>
                        <a:ext cx="265112" cy="26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16" name="Object 88"/>
          <p:cNvGraphicFramePr>
            <a:graphicFrameLocks noChangeAspect="1"/>
          </p:cNvGraphicFramePr>
          <p:nvPr/>
        </p:nvGraphicFramePr>
        <p:xfrm>
          <a:off x="6575425" y="5561013"/>
          <a:ext cx="284163" cy="284162"/>
        </p:xfrm>
        <a:graphic>
          <a:graphicData uri="http://schemas.openxmlformats.org/presentationml/2006/ole">
            <mc:AlternateContent xmlns:mc="http://schemas.openxmlformats.org/markup-compatibility/2006">
              <mc:Choice xmlns:v="urn:schemas-microsoft-com:vml" Requires="v">
                <p:oleObj spid="_x0000_s918781" name="Rovnice" r:id="rId60" imgW="177480" imgH="177480" progId="Equation.3">
                  <p:embed/>
                </p:oleObj>
              </mc:Choice>
              <mc:Fallback>
                <p:oleObj name="Rovnice" r:id="rId60" imgW="177480" imgH="177480" progId="Equation.3">
                  <p:embed/>
                  <p:pic>
                    <p:nvPicPr>
                      <p:cNvPr id="0" name="Object 8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575425" y="5561013"/>
                        <a:ext cx="284163"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17" name="Object 89"/>
          <p:cNvGraphicFramePr>
            <a:graphicFrameLocks noChangeAspect="1"/>
          </p:cNvGraphicFramePr>
          <p:nvPr/>
        </p:nvGraphicFramePr>
        <p:xfrm>
          <a:off x="6611938" y="4321175"/>
          <a:ext cx="284162" cy="284163"/>
        </p:xfrm>
        <a:graphic>
          <a:graphicData uri="http://schemas.openxmlformats.org/presentationml/2006/ole">
            <mc:AlternateContent xmlns:mc="http://schemas.openxmlformats.org/markup-compatibility/2006">
              <mc:Choice xmlns:v="urn:schemas-microsoft-com:vml" Requires="v">
                <p:oleObj spid="_x0000_s918782" name="Rovnice" r:id="rId61" imgW="177480" imgH="177480" progId="Equation.3">
                  <p:embed/>
                </p:oleObj>
              </mc:Choice>
              <mc:Fallback>
                <p:oleObj name="Rovnice" r:id="rId61" imgW="177480" imgH="177480" progId="Equation.3">
                  <p:embed/>
                  <p:pic>
                    <p:nvPicPr>
                      <p:cNvPr id="0" name="Object 8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6611938" y="4321175"/>
                        <a:ext cx="284162"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18" name="Object 90"/>
          <p:cNvGraphicFramePr>
            <a:graphicFrameLocks noChangeAspect="1"/>
          </p:cNvGraphicFramePr>
          <p:nvPr/>
        </p:nvGraphicFramePr>
        <p:xfrm>
          <a:off x="5619750" y="4319588"/>
          <a:ext cx="284163" cy="284162"/>
        </p:xfrm>
        <a:graphic>
          <a:graphicData uri="http://schemas.openxmlformats.org/presentationml/2006/ole">
            <mc:AlternateContent xmlns:mc="http://schemas.openxmlformats.org/markup-compatibility/2006">
              <mc:Choice xmlns:v="urn:schemas-microsoft-com:vml" Requires="v">
                <p:oleObj spid="_x0000_s918783" name="Rovnice" r:id="rId62" imgW="177480" imgH="177480" progId="Equation.3">
                  <p:embed/>
                </p:oleObj>
              </mc:Choice>
              <mc:Fallback>
                <p:oleObj name="Rovnice" r:id="rId62" imgW="177480" imgH="177480" progId="Equation.3">
                  <p:embed/>
                  <p:pic>
                    <p:nvPicPr>
                      <p:cNvPr id="0" name="Object 9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619750" y="4319588"/>
                        <a:ext cx="284163"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19" name="Object 91"/>
          <p:cNvGraphicFramePr>
            <a:graphicFrameLocks noChangeAspect="1"/>
          </p:cNvGraphicFramePr>
          <p:nvPr/>
        </p:nvGraphicFramePr>
        <p:xfrm>
          <a:off x="8315325" y="5561013"/>
          <a:ext cx="284163" cy="285750"/>
        </p:xfrm>
        <a:graphic>
          <a:graphicData uri="http://schemas.openxmlformats.org/presentationml/2006/ole">
            <mc:AlternateContent xmlns:mc="http://schemas.openxmlformats.org/markup-compatibility/2006">
              <mc:Choice xmlns:v="urn:schemas-microsoft-com:vml" Requires="v">
                <p:oleObj spid="_x0000_s918784" name="Rovnice" r:id="rId63" imgW="177480" imgH="177480" progId="Equation.3">
                  <p:embed/>
                </p:oleObj>
              </mc:Choice>
              <mc:Fallback>
                <p:oleObj name="Rovnice" r:id="rId63" imgW="177480" imgH="177480" progId="Equation.3">
                  <p:embed/>
                  <p:pic>
                    <p:nvPicPr>
                      <p:cNvPr id="0" name="Object 9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8315325" y="5561013"/>
                        <a:ext cx="2841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20" name="Object 92"/>
          <p:cNvGraphicFramePr>
            <a:graphicFrameLocks noChangeAspect="1"/>
          </p:cNvGraphicFramePr>
          <p:nvPr/>
        </p:nvGraphicFramePr>
        <p:xfrm>
          <a:off x="7389813" y="5561013"/>
          <a:ext cx="284162" cy="285750"/>
        </p:xfrm>
        <a:graphic>
          <a:graphicData uri="http://schemas.openxmlformats.org/presentationml/2006/ole">
            <mc:AlternateContent xmlns:mc="http://schemas.openxmlformats.org/markup-compatibility/2006">
              <mc:Choice xmlns:v="urn:schemas-microsoft-com:vml" Requires="v">
                <p:oleObj spid="_x0000_s918785" name="Rovnice" r:id="rId64" imgW="177480" imgH="177480" progId="Equation.3">
                  <p:embed/>
                </p:oleObj>
              </mc:Choice>
              <mc:Fallback>
                <p:oleObj name="Rovnice" r:id="rId64" imgW="177480" imgH="177480" progId="Equation.3">
                  <p:embed/>
                  <p:pic>
                    <p:nvPicPr>
                      <p:cNvPr id="0" name="Object 9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389813" y="5561013"/>
                        <a:ext cx="2841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21" name="Object 93"/>
          <p:cNvGraphicFramePr>
            <a:graphicFrameLocks noChangeAspect="1"/>
          </p:cNvGraphicFramePr>
          <p:nvPr/>
        </p:nvGraphicFramePr>
        <p:xfrm>
          <a:off x="549275" y="5561013"/>
          <a:ext cx="284163" cy="285750"/>
        </p:xfrm>
        <a:graphic>
          <a:graphicData uri="http://schemas.openxmlformats.org/presentationml/2006/ole">
            <mc:AlternateContent xmlns:mc="http://schemas.openxmlformats.org/markup-compatibility/2006">
              <mc:Choice xmlns:v="urn:schemas-microsoft-com:vml" Requires="v">
                <p:oleObj spid="_x0000_s918786" name="Rovnice" r:id="rId65" imgW="177480" imgH="177480" progId="Equation.3">
                  <p:embed/>
                </p:oleObj>
              </mc:Choice>
              <mc:Fallback>
                <p:oleObj name="Rovnice" r:id="rId65" imgW="177480" imgH="177480" progId="Equation.3">
                  <p:embed/>
                  <p:pic>
                    <p:nvPicPr>
                      <p:cNvPr id="0" name="Object 93"/>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49275" y="5561013"/>
                        <a:ext cx="2841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22" name="Object 94"/>
          <p:cNvGraphicFramePr>
            <a:graphicFrameLocks noChangeAspect="1"/>
          </p:cNvGraphicFramePr>
          <p:nvPr/>
        </p:nvGraphicFramePr>
        <p:xfrm>
          <a:off x="3109913" y="5561013"/>
          <a:ext cx="284162" cy="285750"/>
        </p:xfrm>
        <a:graphic>
          <a:graphicData uri="http://schemas.openxmlformats.org/presentationml/2006/ole">
            <mc:AlternateContent xmlns:mc="http://schemas.openxmlformats.org/markup-compatibility/2006">
              <mc:Choice xmlns:v="urn:schemas-microsoft-com:vml" Requires="v">
                <p:oleObj spid="_x0000_s918787" name="Rovnice" r:id="rId66" imgW="177480" imgH="177480" progId="Equation.3">
                  <p:embed/>
                </p:oleObj>
              </mc:Choice>
              <mc:Fallback>
                <p:oleObj name="Rovnice" r:id="rId66" imgW="177480" imgH="177480" progId="Equation.3">
                  <p:embed/>
                  <p:pic>
                    <p:nvPicPr>
                      <p:cNvPr id="0" name="Object 9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3109913" y="5561013"/>
                        <a:ext cx="2841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23" name="Object 95"/>
          <p:cNvGraphicFramePr>
            <a:graphicFrameLocks noChangeAspect="1"/>
          </p:cNvGraphicFramePr>
          <p:nvPr/>
        </p:nvGraphicFramePr>
        <p:xfrm>
          <a:off x="2155825" y="5561013"/>
          <a:ext cx="284163" cy="285750"/>
        </p:xfrm>
        <a:graphic>
          <a:graphicData uri="http://schemas.openxmlformats.org/presentationml/2006/ole">
            <mc:AlternateContent xmlns:mc="http://schemas.openxmlformats.org/markup-compatibility/2006">
              <mc:Choice xmlns:v="urn:schemas-microsoft-com:vml" Requires="v">
                <p:oleObj spid="_x0000_s918788" name="Rovnice" r:id="rId67" imgW="177480" imgH="177480" progId="Equation.3">
                  <p:embed/>
                </p:oleObj>
              </mc:Choice>
              <mc:Fallback>
                <p:oleObj name="Rovnice" r:id="rId67" imgW="177480" imgH="177480" progId="Equation.3">
                  <p:embed/>
                  <p:pic>
                    <p:nvPicPr>
                      <p:cNvPr id="0" name="Object 9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155825" y="5561013"/>
                        <a:ext cx="2841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18624" name="Object 96"/>
          <p:cNvGraphicFramePr>
            <a:graphicFrameLocks noChangeAspect="1"/>
          </p:cNvGraphicFramePr>
          <p:nvPr/>
        </p:nvGraphicFramePr>
        <p:xfrm>
          <a:off x="1516063" y="5561013"/>
          <a:ext cx="284162" cy="285750"/>
        </p:xfrm>
        <a:graphic>
          <a:graphicData uri="http://schemas.openxmlformats.org/presentationml/2006/ole">
            <mc:AlternateContent xmlns:mc="http://schemas.openxmlformats.org/markup-compatibility/2006">
              <mc:Choice xmlns:v="urn:schemas-microsoft-com:vml" Requires="v">
                <p:oleObj spid="_x0000_s918789" name="Rovnice" r:id="rId68" imgW="177480" imgH="177480" progId="Equation.3">
                  <p:embed/>
                </p:oleObj>
              </mc:Choice>
              <mc:Fallback>
                <p:oleObj name="Rovnice" r:id="rId68" imgW="177480" imgH="177480" progId="Equation.3">
                  <p:embed/>
                  <p:pic>
                    <p:nvPicPr>
                      <p:cNvPr id="0" name="Object 9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16063" y="5561013"/>
                        <a:ext cx="28416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18625" name="AutoShape 97"/>
          <p:cNvSpPr>
            <a:spLocks noChangeArrowheads="1"/>
          </p:cNvSpPr>
          <p:nvPr/>
        </p:nvSpPr>
        <p:spPr bwMode="auto">
          <a:xfrm>
            <a:off x="419100" y="6008688"/>
            <a:ext cx="4138613" cy="517525"/>
          </a:xfrm>
          <a:prstGeom prst="wedgeRectCallout">
            <a:avLst>
              <a:gd name="adj1" fmla="val -20463"/>
              <a:gd name="adj2" fmla="val -7883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indent="6350">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Znaménka bosonů W+ a W– jsou taková, aby se ve vrcholech zachovával elektrický náboj.</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Zástupný symbol pro číslo snímku 5"/>
          <p:cNvSpPr>
            <a:spLocks noGrp="1"/>
          </p:cNvSpPr>
          <p:nvPr>
            <p:ph type="sldNum" sz="quarter" idx="12"/>
          </p:nvPr>
        </p:nvSpPr>
        <p:spPr/>
        <p:txBody>
          <a:bodyPr/>
          <a:lstStyle/>
          <a:p>
            <a:fld id="{0B8D300D-8628-4C84-B607-E2ABD8C40811}" type="slidenum">
              <a:rPr lang="cs-CZ" altLang="cs-CZ"/>
              <a:pPr/>
              <a:t>23</a:t>
            </a:fld>
            <a:endParaRPr lang="cs-CZ" altLang="cs-CZ"/>
          </a:p>
        </p:txBody>
      </p:sp>
      <p:pic>
        <p:nvPicPr>
          <p:cNvPr id="920578" name="Picture 2"/>
          <p:cNvPicPr>
            <a:picLocks noChangeAspect="1" noChangeArrowheads="1"/>
          </p:cNvPicPr>
          <p:nvPr/>
        </p:nvPicPr>
        <p:blipFill>
          <a:blip r:embed="rId4">
            <a:extLst>
              <a:ext uri="{28A0092B-C50C-407E-A947-70E740481C1C}">
                <a14:useLocalDpi xmlns:a14="http://schemas.microsoft.com/office/drawing/2010/main" val="0"/>
              </a:ext>
            </a:extLst>
          </a:blip>
          <a:srcRect t="6262" b="2460"/>
          <a:stretch>
            <a:fillRect/>
          </a:stretch>
        </p:blipFill>
        <p:spPr bwMode="auto">
          <a:xfrm>
            <a:off x="5662613" y="2970213"/>
            <a:ext cx="3086100" cy="38877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0579" name="Text Box 3"/>
          <p:cNvSpPr txBox="1">
            <a:spLocks noChangeArrowheads="1"/>
          </p:cNvSpPr>
          <p:nvPr/>
        </p:nvSpPr>
        <p:spPr bwMode="auto">
          <a:xfrm>
            <a:off x="1057275" y="209550"/>
            <a:ext cx="704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a:t>
            </a:r>
            <a:r>
              <a:rPr lang="en-US" altLang="cs-CZ" sz="2400" b="1">
                <a:solidFill>
                  <a:schemeClr val="accent2"/>
                </a:solidFill>
              </a:rPr>
              <a:t>elektro</a:t>
            </a:r>
            <a:r>
              <a:rPr lang="cs-CZ" altLang="cs-CZ" sz="2400" b="1">
                <a:solidFill>
                  <a:schemeClr val="accent2"/>
                </a:solidFill>
              </a:rPr>
              <a:t>slabá interakce</a:t>
            </a:r>
          </a:p>
        </p:txBody>
      </p:sp>
      <p:sp>
        <p:nvSpPr>
          <p:cNvPr id="920580" name="Text Box 4"/>
          <p:cNvSpPr txBox="1">
            <a:spLocks noChangeArrowheads="1"/>
          </p:cNvSpPr>
          <p:nvPr/>
        </p:nvSpPr>
        <p:spPr bwMode="auto">
          <a:xfrm>
            <a:off x="292100" y="819150"/>
            <a:ext cx="2165350" cy="14811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Pro ilustraci je </a:t>
            </a:r>
          </a:p>
          <a:p>
            <a:r>
              <a:rPr lang="cs-CZ" altLang="cs-CZ" sz="1800">
                <a:latin typeface="Comic Sans MS" panose="030F0702030302020204" pitchFamily="66" charset="0"/>
              </a:rPr>
              <a:t>na obrázku znázorněn příklad slabé interakce - </a:t>
            </a:r>
            <a:r>
              <a:rPr lang="cs-CZ" altLang="cs-CZ" sz="1800" b="1">
                <a:latin typeface="Comic Sans MS" panose="030F0702030302020204" pitchFamily="66" charset="0"/>
              </a:rPr>
              <a:t>rozpad neutronu</a:t>
            </a:r>
            <a:r>
              <a:rPr lang="cs-CZ" altLang="cs-CZ" sz="1800">
                <a:latin typeface="Comic Sans MS" panose="030F0702030302020204" pitchFamily="66" charset="0"/>
              </a:rPr>
              <a:t>.</a:t>
            </a:r>
            <a:endParaRPr lang="de-DE" altLang="cs-CZ" sz="1800">
              <a:latin typeface="Comic Sans MS" panose="030F0702030302020204" pitchFamily="66" charset="0"/>
            </a:endParaRPr>
          </a:p>
        </p:txBody>
      </p:sp>
      <p:pic>
        <p:nvPicPr>
          <p:cNvPr id="920581" name="Picture 5" descr="reakce1"/>
          <p:cNvPicPr>
            <a:picLocks noChangeAspect="1" noChangeArrowheads="1"/>
          </p:cNvPicPr>
          <p:nvPr/>
        </p:nvPicPr>
        <p:blipFill>
          <a:blip r:embed="rId5" cstate="print">
            <a:extLst>
              <a:ext uri="{28A0092B-C50C-407E-A947-70E740481C1C}">
                <a14:useLocalDpi xmlns:a14="http://schemas.microsoft.com/office/drawing/2010/main" val="0"/>
              </a:ext>
            </a:extLst>
          </a:blip>
          <a:srcRect r="3656"/>
          <a:stretch>
            <a:fillRect/>
          </a:stretch>
        </p:blipFill>
        <p:spPr bwMode="auto">
          <a:xfrm>
            <a:off x="2573338" y="911225"/>
            <a:ext cx="1924050" cy="2051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20582" name="Object 6"/>
          <p:cNvGraphicFramePr>
            <a:graphicFrameLocks noChangeAspect="1"/>
          </p:cNvGraphicFramePr>
          <p:nvPr/>
        </p:nvGraphicFramePr>
        <p:xfrm>
          <a:off x="5456238" y="1073150"/>
          <a:ext cx="1317625" cy="1509713"/>
        </p:xfrm>
        <a:graphic>
          <a:graphicData uri="http://schemas.openxmlformats.org/presentationml/2006/ole">
            <mc:AlternateContent xmlns:mc="http://schemas.openxmlformats.org/markup-compatibility/2006">
              <mc:Choice xmlns:v="urn:schemas-microsoft-com:vml" Requires="v">
                <p:oleObj spid="_x0000_s920713" name="CorelDRAW" r:id="rId6" imgW="1323600" imgH="1517093" progId="CorelDRAW.Graphic.12">
                  <p:embed/>
                </p:oleObj>
              </mc:Choice>
              <mc:Fallback>
                <p:oleObj name="CorelDRAW" r:id="rId6" imgW="1323600" imgH="1517093" progId="CorelDRAW.Graphic.1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6238" y="1073150"/>
                        <a:ext cx="1317625" cy="150971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0583" name="AutoShape 7"/>
          <p:cNvSpPr>
            <a:spLocks noChangeArrowheads="1"/>
          </p:cNvSpPr>
          <p:nvPr/>
        </p:nvSpPr>
        <p:spPr bwMode="auto">
          <a:xfrm>
            <a:off x="7691438" y="1076325"/>
            <a:ext cx="1273175" cy="1311275"/>
          </a:xfrm>
          <a:prstGeom prst="wedgeRectCallout">
            <a:avLst>
              <a:gd name="adj1" fmla="val -128306"/>
              <a:gd name="adj2" fmla="val 1271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Neutron se </a:t>
            </a:r>
          </a:p>
          <a:p>
            <a:r>
              <a:rPr lang="cs-CZ" altLang="cs-CZ">
                <a:latin typeface="Comic Sans MS" panose="030F0702030302020204" pitchFamily="66" charset="0"/>
              </a:rPr>
              <a:t>rozpadá </a:t>
            </a:r>
          </a:p>
          <a:p>
            <a:r>
              <a:rPr lang="cs-CZ" altLang="cs-CZ">
                <a:latin typeface="Comic Sans MS" panose="030F0702030302020204" pitchFamily="66" charset="0"/>
              </a:rPr>
              <a:t>emisí </a:t>
            </a:r>
            <a:r>
              <a:rPr lang="en-US" altLang="cs-CZ">
                <a:latin typeface="Comic Sans MS" panose="030F0702030302020204" pitchFamily="66" charset="0"/>
              </a:rPr>
              <a:t>W</a:t>
            </a:r>
            <a:r>
              <a:rPr lang="en-US" altLang="cs-CZ" baseline="50000">
                <a:latin typeface="Comic Sans MS" panose="030F0702030302020204" pitchFamily="66" charset="0"/>
              </a:rPr>
              <a:t>-</a:t>
            </a:r>
            <a:r>
              <a:rPr lang="cs-CZ" altLang="cs-CZ">
                <a:latin typeface="Comic Sans MS" panose="030F0702030302020204" pitchFamily="66" charset="0"/>
              </a:rPr>
              <a:t>, </a:t>
            </a:r>
          </a:p>
          <a:p>
            <a:r>
              <a:rPr lang="cs-CZ" altLang="cs-CZ">
                <a:latin typeface="Comic Sans MS" panose="030F0702030302020204" pitchFamily="66" charset="0"/>
              </a:rPr>
              <a:t>který vytvoří </a:t>
            </a:r>
          </a:p>
          <a:p>
            <a:r>
              <a:rPr lang="cs-CZ" altLang="cs-CZ">
                <a:latin typeface="Comic Sans MS" panose="030F0702030302020204" pitchFamily="66" charset="0"/>
              </a:rPr>
              <a:t>elektron a </a:t>
            </a:r>
          </a:p>
          <a:p>
            <a:r>
              <a:rPr lang="cs-CZ" altLang="cs-CZ">
                <a:latin typeface="Comic Sans MS" panose="030F0702030302020204" pitchFamily="66" charset="0"/>
              </a:rPr>
              <a:t>neutrino.</a:t>
            </a:r>
          </a:p>
        </p:txBody>
      </p:sp>
      <p:graphicFrame>
        <p:nvGraphicFramePr>
          <p:cNvPr id="920584" name="Object 8"/>
          <p:cNvGraphicFramePr>
            <a:graphicFrameLocks noChangeAspect="1"/>
          </p:cNvGraphicFramePr>
          <p:nvPr/>
        </p:nvGraphicFramePr>
        <p:xfrm>
          <a:off x="5240338" y="1209675"/>
          <a:ext cx="203200" cy="225425"/>
        </p:xfrm>
        <a:graphic>
          <a:graphicData uri="http://schemas.openxmlformats.org/presentationml/2006/ole">
            <mc:AlternateContent xmlns:mc="http://schemas.openxmlformats.org/markup-compatibility/2006">
              <mc:Choice xmlns:v="urn:schemas-microsoft-com:vml" Requires="v">
                <p:oleObj spid="_x0000_s920714" name="Rovnice" r:id="rId8" imgW="126720" imgH="139680" progId="Equation.3">
                  <p:embed/>
                </p:oleObj>
              </mc:Choice>
              <mc:Fallback>
                <p:oleObj name="Rovnice" r:id="rId8" imgW="126720" imgH="13968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0338" y="1209675"/>
                        <a:ext cx="2032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85" name="Object 9"/>
          <p:cNvGraphicFramePr>
            <a:graphicFrameLocks noChangeAspect="1"/>
          </p:cNvGraphicFramePr>
          <p:nvPr/>
        </p:nvGraphicFramePr>
        <p:xfrm>
          <a:off x="5218113" y="938213"/>
          <a:ext cx="222250" cy="285750"/>
        </p:xfrm>
        <a:graphic>
          <a:graphicData uri="http://schemas.openxmlformats.org/presentationml/2006/ole">
            <mc:AlternateContent xmlns:mc="http://schemas.openxmlformats.org/markup-compatibility/2006">
              <mc:Choice xmlns:v="urn:schemas-microsoft-com:vml" Requires="v">
                <p:oleObj spid="_x0000_s920715" name="Rovnice" r:id="rId10" imgW="139680" imgH="177480" progId="Equation.3">
                  <p:embed/>
                </p:oleObj>
              </mc:Choice>
              <mc:Fallback>
                <p:oleObj name="Rovnice" r:id="rId10" imgW="139680" imgH="17748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8113" y="938213"/>
                        <a:ext cx="222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86" name="Object 10"/>
          <p:cNvGraphicFramePr>
            <a:graphicFrameLocks noChangeAspect="1"/>
          </p:cNvGraphicFramePr>
          <p:nvPr/>
        </p:nvGraphicFramePr>
        <p:xfrm>
          <a:off x="5218113" y="1374775"/>
          <a:ext cx="222250" cy="285750"/>
        </p:xfrm>
        <a:graphic>
          <a:graphicData uri="http://schemas.openxmlformats.org/presentationml/2006/ole">
            <mc:AlternateContent xmlns:mc="http://schemas.openxmlformats.org/markup-compatibility/2006">
              <mc:Choice xmlns:v="urn:schemas-microsoft-com:vml" Requires="v">
                <p:oleObj spid="_x0000_s920716" name="Rovnice" r:id="rId12" imgW="139680" imgH="177480" progId="Equation.3">
                  <p:embed/>
                </p:oleObj>
              </mc:Choice>
              <mc:Fallback>
                <p:oleObj name="Rovnice" r:id="rId12" imgW="139680" imgH="17748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18113" y="1374775"/>
                        <a:ext cx="222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87" name="Object 11"/>
          <p:cNvGraphicFramePr>
            <a:graphicFrameLocks noChangeAspect="1"/>
          </p:cNvGraphicFramePr>
          <p:nvPr/>
        </p:nvGraphicFramePr>
        <p:xfrm>
          <a:off x="6854825" y="1187450"/>
          <a:ext cx="203200" cy="225425"/>
        </p:xfrm>
        <a:graphic>
          <a:graphicData uri="http://schemas.openxmlformats.org/presentationml/2006/ole">
            <mc:AlternateContent xmlns:mc="http://schemas.openxmlformats.org/markup-compatibility/2006">
              <mc:Choice xmlns:v="urn:schemas-microsoft-com:vml" Requires="v">
                <p:oleObj spid="_x0000_s920717" name="Rovnice" r:id="rId13" imgW="126720" imgH="139680" progId="Equation.3">
                  <p:embed/>
                </p:oleObj>
              </mc:Choice>
              <mc:Fallback>
                <p:oleObj name="Rovnice" r:id="rId13" imgW="126720" imgH="13968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4825" y="1187450"/>
                        <a:ext cx="2032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88" name="Object 12"/>
          <p:cNvGraphicFramePr>
            <a:graphicFrameLocks noChangeAspect="1"/>
          </p:cNvGraphicFramePr>
          <p:nvPr/>
        </p:nvGraphicFramePr>
        <p:xfrm>
          <a:off x="6832600" y="963613"/>
          <a:ext cx="222250" cy="285750"/>
        </p:xfrm>
        <a:graphic>
          <a:graphicData uri="http://schemas.openxmlformats.org/presentationml/2006/ole">
            <mc:AlternateContent xmlns:mc="http://schemas.openxmlformats.org/markup-compatibility/2006">
              <mc:Choice xmlns:v="urn:schemas-microsoft-com:vml" Requires="v">
                <p:oleObj spid="_x0000_s920718" name="Rovnice" r:id="rId14" imgW="139680" imgH="177480" progId="Equation.3">
                  <p:embed/>
                </p:oleObj>
              </mc:Choice>
              <mc:Fallback>
                <p:oleObj name="Rovnice" r:id="rId14" imgW="139680" imgH="17748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2600" y="963613"/>
                        <a:ext cx="222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89" name="Object 13"/>
          <p:cNvGraphicFramePr>
            <a:graphicFrameLocks noChangeAspect="1"/>
          </p:cNvGraphicFramePr>
          <p:nvPr/>
        </p:nvGraphicFramePr>
        <p:xfrm>
          <a:off x="6846888" y="1389063"/>
          <a:ext cx="203200" cy="225425"/>
        </p:xfrm>
        <a:graphic>
          <a:graphicData uri="http://schemas.openxmlformats.org/presentationml/2006/ole">
            <mc:AlternateContent xmlns:mc="http://schemas.openxmlformats.org/markup-compatibility/2006">
              <mc:Choice xmlns:v="urn:schemas-microsoft-com:vml" Requires="v">
                <p:oleObj spid="_x0000_s920719" name="Rovnice" r:id="rId15" imgW="126720" imgH="139680" progId="Equation.3">
                  <p:embed/>
                </p:oleObj>
              </mc:Choice>
              <mc:Fallback>
                <p:oleObj name="Rovnice" r:id="rId15" imgW="126720" imgH="139680"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6888" y="1389063"/>
                        <a:ext cx="2032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90" name="Object 14"/>
          <p:cNvGraphicFramePr>
            <a:graphicFrameLocks noChangeAspect="1"/>
          </p:cNvGraphicFramePr>
          <p:nvPr/>
        </p:nvGraphicFramePr>
        <p:xfrm>
          <a:off x="6170613" y="1682750"/>
          <a:ext cx="385762" cy="325438"/>
        </p:xfrm>
        <a:graphic>
          <a:graphicData uri="http://schemas.openxmlformats.org/presentationml/2006/ole">
            <mc:AlternateContent xmlns:mc="http://schemas.openxmlformats.org/markup-compatibility/2006">
              <mc:Choice xmlns:v="urn:schemas-microsoft-com:vml" Requires="v">
                <p:oleObj spid="_x0000_s920720" name="Rovnice" r:id="rId16" imgW="241200" imgH="203040" progId="Equation.3">
                  <p:embed/>
                </p:oleObj>
              </mc:Choice>
              <mc:Fallback>
                <p:oleObj name="Rovnice" r:id="rId16" imgW="241200" imgH="203040" progId="Equation.3">
                  <p:embed/>
                  <p:pic>
                    <p:nvPicPr>
                      <p:cNvPr id="0"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70613" y="1682750"/>
                        <a:ext cx="385762"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91" name="Object 15"/>
          <p:cNvGraphicFramePr>
            <a:graphicFrameLocks noChangeAspect="1"/>
          </p:cNvGraphicFramePr>
          <p:nvPr/>
        </p:nvGraphicFramePr>
        <p:xfrm>
          <a:off x="6742113" y="2008188"/>
          <a:ext cx="282575" cy="325437"/>
        </p:xfrm>
        <a:graphic>
          <a:graphicData uri="http://schemas.openxmlformats.org/presentationml/2006/ole">
            <mc:AlternateContent xmlns:mc="http://schemas.openxmlformats.org/markup-compatibility/2006">
              <mc:Choice xmlns:v="urn:schemas-microsoft-com:vml" Requires="v">
                <p:oleObj spid="_x0000_s920721" name="Rovnice" r:id="rId18" imgW="177480" imgH="203040" progId="Equation.3">
                  <p:embed/>
                </p:oleObj>
              </mc:Choice>
              <mc:Fallback>
                <p:oleObj name="Rovnice" r:id="rId18" imgW="177480" imgH="203040" progId="Equation.3">
                  <p:embed/>
                  <p:pic>
                    <p:nvPicPr>
                      <p:cNvPr id="0" name="Object 1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42113" y="2008188"/>
                        <a:ext cx="282575"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92" name="Object 16"/>
          <p:cNvGraphicFramePr>
            <a:graphicFrameLocks noChangeAspect="1"/>
          </p:cNvGraphicFramePr>
          <p:nvPr/>
        </p:nvGraphicFramePr>
        <p:xfrm>
          <a:off x="6684963" y="2413000"/>
          <a:ext cx="261937" cy="365125"/>
        </p:xfrm>
        <a:graphic>
          <a:graphicData uri="http://schemas.openxmlformats.org/presentationml/2006/ole">
            <mc:AlternateContent xmlns:mc="http://schemas.openxmlformats.org/markup-compatibility/2006">
              <mc:Choice xmlns:v="urn:schemas-microsoft-com:vml" Requires="v">
                <p:oleObj spid="_x0000_s920722" name="Rovnice" r:id="rId20" imgW="164880" imgH="228600" progId="Equation.3">
                  <p:embed/>
                </p:oleObj>
              </mc:Choice>
              <mc:Fallback>
                <p:oleObj name="Rovnice" r:id="rId20" imgW="164880" imgH="228600" progId="Equation.3">
                  <p:embed/>
                  <p:pic>
                    <p:nvPicPr>
                      <p:cNvPr id="0" name="Object 1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684963" y="2413000"/>
                        <a:ext cx="26193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0593" name="Oval 17"/>
          <p:cNvSpPr>
            <a:spLocks noChangeArrowheads="1"/>
          </p:cNvSpPr>
          <p:nvPr/>
        </p:nvSpPr>
        <p:spPr bwMode="auto">
          <a:xfrm>
            <a:off x="6791325" y="958850"/>
            <a:ext cx="347663" cy="708025"/>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0594" name="Text Box 18"/>
          <p:cNvSpPr txBox="1">
            <a:spLocks noChangeArrowheads="1"/>
          </p:cNvSpPr>
          <p:nvPr/>
        </p:nvSpPr>
        <p:spPr bwMode="auto">
          <a:xfrm>
            <a:off x="4913313" y="850900"/>
            <a:ext cx="352425" cy="412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i="1">
                <a:solidFill>
                  <a:srgbClr val="FF0000"/>
                </a:solidFill>
                <a:latin typeface="Comic Sans MS" panose="030F0702030302020204" pitchFamily="66" charset="0"/>
              </a:rPr>
              <a:t>n</a:t>
            </a:r>
            <a:endParaRPr lang="de-DE" altLang="cs-CZ" sz="2000" b="1" i="1">
              <a:solidFill>
                <a:srgbClr val="FF0000"/>
              </a:solidFill>
              <a:latin typeface="Comic Sans MS" panose="030F0702030302020204" pitchFamily="66" charset="0"/>
            </a:endParaRPr>
          </a:p>
        </p:txBody>
      </p:sp>
      <p:sp>
        <p:nvSpPr>
          <p:cNvPr id="920595" name="Text Box 19"/>
          <p:cNvSpPr txBox="1">
            <a:spLocks noChangeArrowheads="1"/>
          </p:cNvSpPr>
          <p:nvPr/>
        </p:nvSpPr>
        <p:spPr bwMode="auto">
          <a:xfrm>
            <a:off x="7058025" y="792163"/>
            <a:ext cx="355600" cy="412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i="1">
                <a:solidFill>
                  <a:srgbClr val="FF0000"/>
                </a:solidFill>
                <a:latin typeface="Comic Sans MS" panose="030F0702030302020204" pitchFamily="66" charset="0"/>
              </a:rPr>
              <a:t>p</a:t>
            </a:r>
            <a:endParaRPr lang="de-DE" altLang="cs-CZ" sz="2000" b="1" i="1">
              <a:solidFill>
                <a:srgbClr val="FF0000"/>
              </a:solidFill>
              <a:latin typeface="Comic Sans MS" panose="030F0702030302020204" pitchFamily="66" charset="0"/>
            </a:endParaRPr>
          </a:p>
        </p:txBody>
      </p:sp>
      <p:graphicFrame>
        <p:nvGraphicFramePr>
          <p:cNvPr id="920596" name="Object 20"/>
          <p:cNvGraphicFramePr>
            <a:graphicFrameLocks noChangeAspect="1"/>
          </p:cNvGraphicFramePr>
          <p:nvPr/>
        </p:nvGraphicFramePr>
        <p:xfrm>
          <a:off x="411163" y="3502025"/>
          <a:ext cx="1525587" cy="449263"/>
        </p:xfrm>
        <a:graphic>
          <a:graphicData uri="http://schemas.openxmlformats.org/presentationml/2006/ole">
            <mc:AlternateContent xmlns:mc="http://schemas.openxmlformats.org/markup-compatibility/2006">
              <mc:Choice xmlns:v="urn:schemas-microsoft-com:vml" Requires="v">
                <p:oleObj spid="_x0000_s920723" name="Rovnice" r:id="rId22" imgW="952200" imgH="279360" progId="Equation.3">
                  <p:embed/>
                </p:oleObj>
              </mc:Choice>
              <mc:Fallback>
                <p:oleObj name="Rovnice" r:id="rId22" imgW="952200" imgH="279360" progId="Equation.3">
                  <p:embed/>
                  <p:pic>
                    <p:nvPicPr>
                      <p:cNvPr id="0"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1163" y="3502025"/>
                        <a:ext cx="1525587"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97" name="Object 21"/>
          <p:cNvGraphicFramePr>
            <a:graphicFrameLocks noChangeAspect="1"/>
          </p:cNvGraphicFramePr>
          <p:nvPr/>
        </p:nvGraphicFramePr>
        <p:xfrm>
          <a:off x="1457325" y="3992563"/>
          <a:ext cx="1282700" cy="447675"/>
        </p:xfrm>
        <a:graphic>
          <a:graphicData uri="http://schemas.openxmlformats.org/presentationml/2006/ole">
            <mc:AlternateContent xmlns:mc="http://schemas.openxmlformats.org/markup-compatibility/2006">
              <mc:Choice xmlns:v="urn:schemas-microsoft-com:vml" Requires="v">
                <p:oleObj spid="_x0000_s920724" name="Rovnice" r:id="rId24" imgW="799920" imgH="279360" progId="Equation.3">
                  <p:embed/>
                </p:oleObj>
              </mc:Choice>
              <mc:Fallback>
                <p:oleObj name="Rovnice" r:id="rId24" imgW="799920" imgH="279360" progId="Equation.3">
                  <p:embed/>
                  <p:pic>
                    <p:nvPicPr>
                      <p:cNvPr id="0"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57325" y="3992563"/>
                        <a:ext cx="1282700"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98" name="Object 22"/>
          <p:cNvGraphicFramePr>
            <a:graphicFrameLocks noChangeAspect="1"/>
          </p:cNvGraphicFramePr>
          <p:nvPr/>
        </p:nvGraphicFramePr>
        <p:xfrm>
          <a:off x="4176713" y="5540375"/>
          <a:ext cx="406400" cy="365125"/>
        </p:xfrm>
        <a:graphic>
          <a:graphicData uri="http://schemas.openxmlformats.org/presentationml/2006/ole">
            <mc:AlternateContent xmlns:mc="http://schemas.openxmlformats.org/markup-compatibility/2006">
              <mc:Choice xmlns:v="urn:schemas-microsoft-com:vml" Requires="v">
                <p:oleObj spid="_x0000_s920725" name="Rovnice" r:id="rId26" imgW="253800" imgH="228600" progId="Equation.3">
                  <p:embed/>
                </p:oleObj>
              </mc:Choice>
              <mc:Fallback>
                <p:oleObj name="Rovnice" r:id="rId26" imgW="253800" imgH="228600" progId="Equation.3">
                  <p:embed/>
                  <p:pic>
                    <p:nvPicPr>
                      <p:cNvPr id="0"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176713" y="5540375"/>
                        <a:ext cx="406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599" name="Object 23"/>
          <p:cNvGraphicFramePr>
            <a:graphicFrameLocks noChangeAspect="1"/>
          </p:cNvGraphicFramePr>
          <p:nvPr/>
        </p:nvGraphicFramePr>
        <p:xfrm>
          <a:off x="4770438" y="5937250"/>
          <a:ext cx="303212" cy="366713"/>
        </p:xfrm>
        <a:graphic>
          <a:graphicData uri="http://schemas.openxmlformats.org/presentationml/2006/ole">
            <mc:AlternateContent xmlns:mc="http://schemas.openxmlformats.org/markup-compatibility/2006">
              <mc:Choice xmlns:v="urn:schemas-microsoft-com:vml" Requires="v">
                <p:oleObj spid="_x0000_s920726" name="Rovnice" r:id="rId28" imgW="190440" imgH="228600" progId="Equation.3">
                  <p:embed/>
                </p:oleObj>
              </mc:Choice>
              <mc:Fallback>
                <p:oleObj name="Rovnice" r:id="rId28" imgW="190440" imgH="228600" progId="Equation.3">
                  <p:embed/>
                  <p:pic>
                    <p:nvPicPr>
                      <p:cNvPr id="0" name="Object 2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770438" y="5937250"/>
                        <a:ext cx="303212"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00" name="Object 24"/>
          <p:cNvGraphicFramePr>
            <a:graphicFrameLocks noChangeAspect="1"/>
          </p:cNvGraphicFramePr>
          <p:nvPr/>
        </p:nvGraphicFramePr>
        <p:xfrm>
          <a:off x="4751388" y="6343650"/>
          <a:ext cx="282575" cy="365125"/>
        </p:xfrm>
        <a:graphic>
          <a:graphicData uri="http://schemas.openxmlformats.org/presentationml/2006/ole">
            <mc:AlternateContent xmlns:mc="http://schemas.openxmlformats.org/markup-compatibility/2006">
              <mc:Choice xmlns:v="urn:schemas-microsoft-com:vml" Requires="v">
                <p:oleObj spid="_x0000_s920727" name="Rovnice" r:id="rId30" imgW="177480" imgH="228600" progId="Equation.3">
                  <p:embed/>
                </p:oleObj>
              </mc:Choice>
              <mc:Fallback>
                <p:oleObj name="Rovnice" r:id="rId30" imgW="177480" imgH="228600" progId="Equation.3">
                  <p:embed/>
                  <p:pic>
                    <p:nvPicPr>
                      <p:cNvPr id="0" name="Object 2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751388" y="6343650"/>
                        <a:ext cx="2825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01" name="Object 25"/>
          <p:cNvGraphicFramePr>
            <a:graphicFrameLocks noChangeAspect="1"/>
          </p:cNvGraphicFramePr>
          <p:nvPr/>
        </p:nvGraphicFramePr>
        <p:xfrm>
          <a:off x="3190875" y="5118100"/>
          <a:ext cx="368300" cy="406400"/>
        </p:xfrm>
        <a:graphic>
          <a:graphicData uri="http://schemas.openxmlformats.org/presentationml/2006/ole">
            <mc:AlternateContent xmlns:mc="http://schemas.openxmlformats.org/markup-compatibility/2006">
              <mc:Choice xmlns:v="urn:schemas-microsoft-com:vml" Requires="v">
                <p:oleObj spid="_x0000_s920728" name="Rovnice" r:id="rId32" imgW="228600" imgH="253800" progId="Equation.3">
                  <p:embed/>
                </p:oleObj>
              </mc:Choice>
              <mc:Fallback>
                <p:oleObj name="Rovnice" r:id="rId32" imgW="228600" imgH="253800" progId="Equation.3">
                  <p:embed/>
                  <p:pic>
                    <p:nvPicPr>
                      <p:cNvPr id="0" name="Object 2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90875" y="5118100"/>
                        <a:ext cx="3683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02" name="Object 26"/>
          <p:cNvGraphicFramePr>
            <a:graphicFrameLocks noChangeAspect="1"/>
          </p:cNvGraphicFramePr>
          <p:nvPr/>
        </p:nvGraphicFramePr>
        <p:xfrm>
          <a:off x="4799013" y="5176838"/>
          <a:ext cx="366712" cy="385762"/>
        </p:xfrm>
        <a:graphic>
          <a:graphicData uri="http://schemas.openxmlformats.org/presentationml/2006/ole">
            <mc:AlternateContent xmlns:mc="http://schemas.openxmlformats.org/markup-compatibility/2006">
              <mc:Choice xmlns:v="urn:schemas-microsoft-com:vml" Requires="v">
                <p:oleObj spid="_x0000_s920729" name="Rovnice" r:id="rId34" imgW="228600" imgH="241200" progId="Equation.3">
                  <p:embed/>
                </p:oleObj>
              </mc:Choice>
              <mc:Fallback>
                <p:oleObj name="Rovnice" r:id="rId34" imgW="228600" imgH="241200" progId="Equation.3">
                  <p:embed/>
                  <p:pic>
                    <p:nvPicPr>
                      <p:cNvPr id="0" name="Object 26"/>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799013" y="5176838"/>
                        <a:ext cx="366712"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03" name="Object 27"/>
          <p:cNvGraphicFramePr>
            <a:graphicFrameLocks noChangeAspect="1"/>
          </p:cNvGraphicFramePr>
          <p:nvPr/>
        </p:nvGraphicFramePr>
        <p:xfrm>
          <a:off x="2603500" y="6013450"/>
          <a:ext cx="346075" cy="385763"/>
        </p:xfrm>
        <a:graphic>
          <a:graphicData uri="http://schemas.openxmlformats.org/presentationml/2006/ole">
            <mc:AlternateContent xmlns:mc="http://schemas.openxmlformats.org/markup-compatibility/2006">
              <mc:Choice xmlns:v="urn:schemas-microsoft-com:vml" Requires="v">
                <p:oleObj spid="_x0000_s920730" name="Rovnice" r:id="rId36" imgW="215640" imgH="241200" progId="Equation.3">
                  <p:embed/>
                </p:oleObj>
              </mc:Choice>
              <mc:Fallback>
                <p:oleObj name="Rovnice" r:id="rId36" imgW="215640" imgH="241200" progId="Equation.3">
                  <p:embed/>
                  <p:pic>
                    <p:nvPicPr>
                      <p:cNvPr id="0" name="Object 27"/>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03500" y="6013450"/>
                        <a:ext cx="3460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04" name="Object 28"/>
          <p:cNvGraphicFramePr>
            <a:graphicFrameLocks noChangeAspect="1"/>
          </p:cNvGraphicFramePr>
          <p:nvPr/>
        </p:nvGraphicFramePr>
        <p:xfrm>
          <a:off x="2609850" y="5340350"/>
          <a:ext cx="346075" cy="366713"/>
        </p:xfrm>
        <a:graphic>
          <a:graphicData uri="http://schemas.openxmlformats.org/presentationml/2006/ole">
            <mc:AlternateContent xmlns:mc="http://schemas.openxmlformats.org/markup-compatibility/2006">
              <mc:Choice xmlns:v="urn:schemas-microsoft-com:vml" Requires="v">
                <p:oleObj spid="_x0000_s920731" name="Rovnice" r:id="rId38" imgW="215640" imgH="228600" progId="Equation.3">
                  <p:embed/>
                </p:oleObj>
              </mc:Choice>
              <mc:Fallback>
                <p:oleObj name="Rovnice" r:id="rId38" imgW="215640" imgH="228600" progId="Equation.3">
                  <p:embed/>
                  <p:pic>
                    <p:nvPicPr>
                      <p:cNvPr id="0" name="Object 28"/>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609850" y="5340350"/>
                        <a:ext cx="34607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05" name="Object 29"/>
          <p:cNvGraphicFramePr>
            <a:graphicFrameLocks noChangeAspect="1"/>
          </p:cNvGraphicFramePr>
          <p:nvPr/>
        </p:nvGraphicFramePr>
        <p:xfrm>
          <a:off x="1538288" y="5402263"/>
          <a:ext cx="385762" cy="325437"/>
        </p:xfrm>
        <a:graphic>
          <a:graphicData uri="http://schemas.openxmlformats.org/presentationml/2006/ole">
            <mc:AlternateContent xmlns:mc="http://schemas.openxmlformats.org/markup-compatibility/2006">
              <mc:Choice xmlns:v="urn:schemas-microsoft-com:vml" Requires="v">
                <p:oleObj spid="_x0000_s920732" name="Rovnice" r:id="rId40" imgW="241200" imgH="203040" progId="Equation.3">
                  <p:embed/>
                </p:oleObj>
              </mc:Choice>
              <mc:Fallback>
                <p:oleObj name="Rovnice" r:id="rId40" imgW="241200" imgH="203040" progId="Equation.3">
                  <p:embed/>
                  <p:pic>
                    <p:nvPicPr>
                      <p:cNvPr id="0" name="Object 29"/>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38288" y="5402263"/>
                        <a:ext cx="385762"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0606" name="Oval 30"/>
          <p:cNvSpPr>
            <a:spLocks noChangeArrowheads="1"/>
          </p:cNvSpPr>
          <p:nvPr/>
        </p:nvSpPr>
        <p:spPr bwMode="auto">
          <a:xfrm>
            <a:off x="384175" y="5367338"/>
            <a:ext cx="347663" cy="1036637"/>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0607" name="Text Box 31"/>
          <p:cNvSpPr txBox="1">
            <a:spLocks noChangeArrowheads="1"/>
          </p:cNvSpPr>
          <p:nvPr/>
        </p:nvSpPr>
        <p:spPr bwMode="auto">
          <a:xfrm>
            <a:off x="525463" y="4989513"/>
            <a:ext cx="458787" cy="412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000" b="1">
                <a:solidFill>
                  <a:srgbClr val="FF0000"/>
                </a:solidFill>
                <a:latin typeface="Symbol" panose="05050102010706020507" pitchFamily="18" charset="2"/>
              </a:rPr>
              <a:t>p</a:t>
            </a:r>
            <a:r>
              <a:rPr lang="en-US" altLang="cs-CZ" sz="2000" b="1" baseline="30000">
                <a:solidFill>
                  <a:srgbClr val="FF0000"/>
                </a:solidFill>
                <a:latin typeface="Comic Sans MS" panose="030F0702030302020204" pitchFamily="66" charset="0"/>
              </a:rPr>
              <a:t>+</a:t>
            </a:r>
            <a:endParaRPr lang="de-DE" altLang="cs-CZ" sz="2000" b="1" baseline="30000">
              <a:solidFill>
                <a:srgbClr val="FF0000"/>
              </a:solidFill>
              <a:latin typeface="Comic Sans MS" panose="030F0702030302020204" pitchFamily="66" charset="0"/>
            </a:endParaRPr>
          </a:p>
        </p:txBody>
      </p:sp>
      <p:graphicFrame>
        <p:nvGraphicFramePr>
          <p:cNvPr id="920608" name="Object 32"/>
          <p:cNvGraphicFramePr>
            <a:graphicFrameLocks noChangeAspect="1"/>
          </p:cNvGraphicFramePr>
          <p:nvPr/>
        </p:nvGraphicFramePr>
        <p:xfrm>
          <a:off x="461963" y="5451475"/>
          <a:ext cx="203200" cy="225425"/>
        </p:xfrm>
        <a:graphic>
          <a:graphicData uri="http://schemas.openxmlformats.org/presentationml/2006/ole">
            <mc:AlternateContent xmlns:mc="http://schemas.openxmlformats.org/markup-compatibility/2006">
              <mc:Choice xmlns:v="urn:schemas-microsoft-com:vml" Requires="v">
                <p:oleObj spid="_x0000_s920733" name="Rovnice" r:id="rId42" imgW="126720" imgH="139680" progId="Equation.3">
                  <p:embed/>
                </p:oleObj>
              </mc:Choice>
              <mc:Fallback>
                <p:oleObj name="Rovnice" r:id="rId42" imgW="126720" imgH="139680" progId="Equation.3">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963" y="5451475"/>
                        <a:ext cx="2032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09" name="Object 33"/>
          <p:cNvGraphicFramePr>
            <a:graphicFrameLocks noChangeAspect="1"/>
          </p:cNvGraphicFramePr>
          <p:nvPr/>
        </p:nvGraphicFramePr>
        <p:xfrm>
          <a:off x="454025" y="5976938"/>
          <a:ext cx="242888" cy="327025"/>
        </p:xfrm>
        <a:graphic>
          <a:graphicData uri="http://schemas.openxmlformats.org/presentationml/2006/ole">
            <mc:AlternateContent xmlns:mc="http://schemas.openxmlformats.org/markup-compatibility/2006">
              <mc:Choice xmlns:v="urn:schemas-microsoft-com:vml" Requires="v">
                <p:oleObj spid="_x0000_s920734" name="Rovnice" r:id="rId43" imgW="152280" imgH="203040" progId="Equation.3">
                  <p:embed/>
                </p:oleObj>
              </mc:Choice>
              <mc:Fallback>
                <p:oleObj name="Rovnice" r:id="rId43" imgW="152280" imgH="203040" progId="Equation.3">
                  <p:embed/>
                  <p:pic>
                    <p:nvPicPr>
                      <p:cNvPr id="0" name="Object 3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54025" y="5976938"/>
                        <a:ext cx="242888"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0610" name="Text Box 34"/>
          <p:cNvSpPr txBox="1">
            <a:spLocks noChangeArrowheads="1"/>
          </p:cNvSpPr>
          <p:nvPr/>
        </p:nvSpPr>
        <p:spPr bwMode="auto">
          <a:xfrm>
            <a:off x="279400" y="3094038"/>
            <a:ext cx="3354388" cy="3825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Další příklad slabé  interakce:</a:t>
            </a:r>
            <a:endParaRPr lang="de-DE" altLang="cs-CZ" sz="1800">
              <a:latin typeface="Comic Sans MS" panose="030F0702030302020204" pitchFamily="66" charset="0"/>
            </a:endParaRPr>
          </a:p>
        </p:txBody>
      </p:sp>
      <p:graphicFrame>
        <p:nvGraphicFramePr>
          <p:cNvPr id="920611" name="Object 35"/>
          <p:cNvGraphicFramePr>
            <a:graphicFrameLocks noChangeAspect="1"/>
          </p:cNvGraphicFramePr>
          <p:nvPr/>
        </p:nvGraphicFramePr>
        <p:xfrm>
          <a:off x="677863" y="5522913"/>
          <a:ext cx="1930400" cy="701675"/>
        </p:xfrm>
        <a:graphic>
          <a:graphicData uri="http://schemas.openxmlformats.org/presentationml/2006/ole">
            <mc:AlternateContent xmlns:mc="http://schemas.openxmlformats.org/markup-compatibility/2006">
              <mc:Choice xmlns:v="urn:schemas-microsoft-com:vml" Requires="v">
                <p:oleObj spid="_x0000_s920735" name="CorelDRAW" r:id="rId45" imgW="1929768" imgH="701611" progId="CorelDRAW.Graphic.12">
                  <p:embed/>
                </p:oleObj>
              </mc:Choice>
              <mc:Fallback>
                <p:oleObj name="CorelDRAW" r:id="rId45" imgW="1929768" imgH="701611" progId="CorelDRAW.Graphic.12">
                  <p:embed/>
                  <p:pic>
                    <p:nvPicPr>
                      <p:cNvPr id="0" name="Object 3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77863" y="5522913"/>
                        <a:ext cx="1930400" cy="701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0612" name="Group 36"/>
          <p:cNvGrpSpPr>
            <a:grpSpLocks/>
          </p:cNvGrpSpPr>
          <p:nvPr/>
        </p:nvGrpSpPr>
        <p:grpSpPr bwMode="auto">
          <a:xfrm>
            <a:off x="5784850" y="3576638"/>
            <a:ext cx="2908300" cy="3192462"/>
            <a:chOff x="3644" y="2253"/>
            <a:chExt cx="1832" cy="2011"/>
          </a:xfrm>
        </p:grpSpPr>
        <p:sp>
          <p:nvSpPr>
            <p:cNvPr id="920613" name="Freeform 37"/>
            <p:cNvSpPr>
              <a:spLocks/>
            </p:cNvSpPr>
            <p:nvPr/>
          </p:nvSpPr>
          <p:spPr bwMode="auto">
            <a:xfrm>
              <a:off x="3883" y="2253"/>
              <a:ext cx="1593" cy="2011"/>
            </a:xfrm>
            <a:custGeom>
              <a:avLst/>
              <a:gdLst>
                <a:gd name="T0" fmla="*/ 674 w 1593"/>
                <a:gd name="T1" fmla="*/ 0 h 2011"/>
                <a:gd name="T2" fmla="*/ 800 w 1593"/>
                <a:gd name="T3" fmla="*/ 33 h 2011"/>
                <a:gd name="T4" fmla="*/ 1019 w 1593"/>
                <a:gd name="T5" fmla="*/ 120 h 2011"/>
                <a:gd name="T6" fmla="*/ 1169 w 1593"/>
                <a:gd name="T7" fmla="*/ 216 h 2011"/>
                <a:gd name="T8" fmla="*/ 1331 w 1593"/>
                <a:gd name="T9" fmla="*/ 369 h 2011"/>
                <a:gd name="T10" fmla="*/ 1493 w 1593"/>
                <a:gd name="T11" fmla="*/ 621 h 2011"/>
                <a:gd name="T12" fmla="*/ 1580 w 1593"/>
                <a:gd name="T13" fmla="*/ 912 h 2011"/>
                <a:gd name="T14" fmla="*/ 1574 w 1593"/>
                <a:gd name="T15" fmla="*/ 1203 h 2011"/>
                <a:gd name="T16" fmla="*/ 1523 w 1593"/>
                <a:gd name="T17" fmla="*/ 1407 h 2011"/>
                <a:gd name="T18" fmla="*/ 1448 w 1593"/>
                <a:gd name="T19" fmla="*/ 1569 h 2011"/>
                <a:gd name="T20" fmla="*/ 1310 w 1593"/>
                <a:gd name="T21" fmla="*/ 1746 h 2011"/>
                <a:gd name="T22" fmla="*/ 1151 w 1593"/>
                <a:gd name="T23" fmla="*/ 1872 h 2011"/>
                <a:gd name="T24" fmla="*/ 965 w 1593"/>
                <a:gd name="T25" fmla="*/ 1968 h 2011"/>
                <a:gd name="T26" fmla="*/ 689 w 1593"/>
                <a:gd name="T27" fmla="*/ 2010 h 2011"/>
                <a:gd name="T28" fmla="*/ 464 w 1593"/>
                <a:gd name="T29" fmla="*/ 1974 h 2011"/>
                <a:gd name="T30" fmla="*/ 245 w 1593"/>
                <a:gd name="T31" fmla="*/ 1857 h 2011"/>
                <a:gd name="T32" fmla="*/ 134 w 1593"/>
                <a:gd name="T33" fmla="*/ 1752 h 2011"/>
                <a:gd name="T34" fmla="*/ 56 w 1593"/>
                <a:gd name="T35" fmla="*/ 1632 h 2011"/>
                <a:gd name="T36" fmla="*/ 8 w 1593"/>
                <a:gd name="T37" fmla="*/ 1497 h 2011"/>
                <a:gd name="T38" fmla="*/ 5 w 1593"/>
                <a:gd name="T39" fmla="*/ 1397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3" h="2011">
                  <a:moveTo>
                    <a:pt x="674" y="0"/>
                  </a:moveTo>
                  <a:cubicBezTo>
                    <a:pt x="695" y="5"/>
                    <a:pt x="743" y="13"/>
                    <a:pt x="800" y="33"/>
                  </a:cubicBezTo>
                  <a:cubicBezTo>
                    <a:pt x="857" y="53"/>
                    <a:pt x="958" y="90"/>
                    <a:pt x="1019" y="120"/>
                  </a:cubicBezTo>
                  <a:cubicBezTo>
                    <a:pt x="1080" y="150"/>
                    <a:pt x="1117" y="175"/>
                    <a:pt x="1169" y="216"/>
                  </a:cubicBezTo>
                  <a:cubicBezTo>
                    <a:pt x="1221" y="257"/>
                    <a:pt x="1277" y="302"/>
                    <a:pt x="1331" y="369"/>
                  </a:cubicBezTo>
                  <a:cubicBezTo>
                    <a:pt x="1385" y="436"/>
                    <a:pt x="1451" y="531"/>
                    <a:pt x="1493" y="621"/>
                  </a:cubicBezTo>
                  <a:cubicBezTo>
                    <a:pt x="1535" y="711"/>
                    <a:pt x="1567" y="815"/>
                    <a:pt x="1580" y="912"/>
                  </a:cubicBezTo>
                  <a:cubicBezTo>
                    <a:pt x="1593" y="1009"/>
                    <a:pt x="1583" y="1121"/>
                    <a:pt x="1574" y="1203"/>
                  </a:cubicBezTo>
                  <a:cubicBezTo>
                    <a:pt x="1565" y="1285"/>
                    <a:pt x="1544" y="1346"/>
                    <a:pt x="1523" y="1407"/>
                  </a:cubicBezTo>
                  <a:cubicBezTo>
                    <a:pt x="1502" y="1468"/>
                    <a:pt x="1483" y="1513"/>
                    <a:pt x="1448" y="1569"/>
                  </a:cubicBezTo>
                  <a:cubicBezTo>
                    <a:pt x="1413" y="1625"/>
                    <a:pt x="1359" y="1696"/>
                    <a:pt x="1310" y="1746"/>
                  </a:cubicBezTo>
                  <a:cubicBezTo>
                    <a:pt x="1261" y="1796"/>
                    <a:pt x="1208" y="1835"/>
                    <a:pt x="1151" y="1872"/>
                  </a:cubicBezTo>
                  <a:cubicBezTo>
                    <a:pt x="1094" y="1909"/>
                    <a:pt x="1042" y="1945"/>
                    <a:pt x="965" y="1968"/>
                  </a:cubicBezTo>
                  <a:cubicBezTo>
                    <a:pt x="888" y="1991"/>
                    <a:pt x="772" y="2009"/>
                    <a:pt x="689" y="2010"/>
                  </a:cubicBezTo>
                  <a:cubicBezTo>
                    <a:pt x="606" y="2011"/>
                    <a:pt x="538" y="1999"/>
                    <a:pt x="464" y="1974"/>
                  </a:cubicBezTo>
                  <a:cubicBezTo>
                    <a:pt x="390" y="1949"/>
                    <a:pt x="300" y="1894"/>
                    <a:pt x="245" y="1857"/>
                  </a:cubicBezTo>
                  <a:cubicBezTo>
                    <a:pt x="190" y="1820"/>
                    <a:pt x="165" y="1789"/>
                    <a:pt x="134" y="1752"/>
                  </a:cubicBezTo>
                  <a:cubicBezTo>
                    <a:pt x="103" y="1715"/>
                    <a:pt x="77" y="1675"/>
                    <a:pt x="56" y="1632"/>
                  </a:cubicBezTo>
                  <a:cubicBezTo>
                    <a:pt x="35" y="1589"/>
                    <a:pt x="16" y="1536"/>
                    <a:pt x="8" y="1497"/>
                  </a:cubicBezTo>
                  <a:cubicBezTo>
                    <a:pt x="0" y="1458"/>
                    <a:pt x="6" y="1418"/>
                    <a:pt x="5" y="1397"/>
                  </a:cubicBezTo>
                </a:path>
              </a:pathLst>
            </a:custGeom>
            <a:noFill/>
            <a:ln w="12700" cap="flat" cmpd="sng">
              <a:solidFill>
                <a:schemeClr val="accent2"/>
              </a:solidFill>
              <a:prstDash val="solid"/>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0614" name="Freeform 38"/>
            <p:cNvSpPr>
              <a:spLocks/>
            </p:cNvSpPr>
            <p:nvPr/>
          </p:nvSpPr>
          <p:spPr bwMode="auto">
            <a:xfrm>
              <a:off x="3656" y="3056"/>
              <a:ext cx="604" cy="638"/>
            </a:xfrm>
            <a:custGeom>
              <a:avLst/>
              <a:gdLst>
                <a:gd name="T0" fmla="*/ 102 w 604"/>
                <a:gd name="T1" fmla="*/ 560 h 638"/>
                <a:gd name="T2" fmla="*/ 12 w 604"/>
                <a:gd name="T3" fmla="*/ 258 h 638"/>
                <a:gd name="T4" fmla="*/ 236 w 604"/>
                <a:gd name="T5" fmla="*/ 14 h 638"/>
                <a:gd name="T6" fmla="*/ 498 w 604"/>
                <a:gd name="T7" fmla="*/ 68 h 638"/>
                <a:gd name="T8" fmla="*/ 596 w 604"/>
                <a:gd name="T9" fmla="*/ 346 h 638"/>
                <a:gd name="T10" fmla="*/ 402 w 604"/>
                <a:gd name="T11" fmla="*/ 566 h 638"/>
                <a:gd name="T12" fmla="*/ 100 w 604"/>
                <a:gd name="T13" fmla="*/ 448 h 638"/>
                <a:gd name="T14" fmla="*/ 194 w 604"/>
                <a:gd name="T15" fmla="*/ 166 h 638"/>
                <a:gd name="T16" fmla="*/ 464 w 604"/>
                <a:gd name="T17" fmla="*/ 216 h 638"/>
                <a:gd name="T18" fmla="*/ 482 w 604"/>
                <a:gd name="T19" fmla="*/ 456 h 638"/>
                <a:gd name="T20" fmla="*/ 216 w 604"/>
                <a:gd name="T21" fmla="*/ 512 h 638"/>
                <a:gd name="T22" fmla="*/ 136 w 604"/>
                <a:gd name="T23" fmla="*/ 294 h 638"/>
                <a:gd name="T24" fmla="*/ 294 w 604"/>
                <a:gd name="T25" fmla="*/ 180 h 638"/>
                <a:gd name="T26" fmla="*/ 462 w 604"/>
                <a:gd name="T27" fmla="*/ 330 h 638"/>
                <a:gd name="T28" fmla="*/ 350 w 604"/>
                <a:gd name="T29" fmla="*/ 490 h 638"/>
                <a:gd name="T30" fmla="*/ 178 w 604"/>
                <a:gd name="T31" fmla="*/ 390 h 638"/>
                <a:gd name="T32" fmla="*/ 262 w 604"/>
                <a:gd name="T33" fmla="*/ 232 h 638"/>
                <a:gd name="T34" fmla="*/ 412 w 604"/>
                <a:gd name="T35" fmla="*/ 298 h 638"/>
                <a:gd name="T36" fmla="*/ 384 w 604"/>
                <a:gd name="T37" fmla="*/ 444 h 638"/>
                <a:gd name="T38" fmla="*/ 234 w 604"/>
                <a:gd name="T39" fmla="*/ 440 h 638"/>
                <a:gd name="T40" fmla="*/ 226 w 604"/>
                <a:gd name="T41" fmla="*/ 301 h 638"/>
                <a:gd name="T42" fmla="*/ 364 w 604"/>
                <a:gd name="T43" fmla="*/ 283 h 638"/>
                <a:gd name="T44" fmla="*/ 391 w 604"/>
                <a:gd name="T45" fmla="*/ 390 h 638"/>
                <a:gd name="T46" fmla="*/ 312 w 604"/>
                <a:gd name="T47" fmla="*/ 435 h 638"/>
                <a:gd name="T48" fmla="*/ 236 w 604"/>
                <a:gd name="T49" fmla="*/ 372 h 638"/>
                <a:gd name="T50" fmla="*/ 264 w 604"/>
                <a:gd name="T51" fmla="*/ 294 h 638"/>
                <a:gd name="T52" fmla="*/ 354 w 604"/>
                <a:gd name="T53" fmla="*/ 291 h 638"/>
                <a:gd name="T54" fmla="*/ 385 w 604"/>
                <a:gd name="T55" fmla="*/ 367 h 638"/>
                <a:gd name="T56" fmla="*/ 316 w 604"/>
                <a:gd name="T57" fmla="*/ 411 h 638"/>
                <a:gd name="T58" fmla="*/ 268 w 604"/>
                <a:gd name="T59" fmla="*/ 339 h 638"/>
                <a:gd name="T60" fmla="*/ 334 w 604"/>
                <a:gd name="T61" fmla="*/ 303 h 638"/>
                <a:gd name="T62" fmla="*/ 370 w 604"/>
                <a:gd name="T63" fmla="*/ 338 h 638"/>
                <a:gd name="T64" fmla="*/ 336 w 604"/>
                <a:gd name="T65" fmla="*/ 393 h 638"/>
                <a:gd name="T66" fmla="*/ 289 w 604"/>
                <a:gd name="T67" fmla="*/ 349 h 638"/>
                <a:gd name="T68" fmla="*/ 328 w 604"/>
                <a:gd name="T69" fmla="*/ 322 h 638"/>
                <a:gd name="T70" fmla="*/ 349 w 604"/>
                <a:gd name="T71" fmla="*/ 373 h 638"/>
                <a:gd name="T72" fmla="*/ 315 w 604"/>
                <a:gd name="T73" fmla="*/ 346 h 638"/>
                <a:gd name="T74" fmla="*/ 346 w 604"/>
                <a:gd name="T75" fmla="*/ 34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4" h="638">
                  <a:moveTo>
                    <a:pt x="200" y="638"/>
                  </a:moveTo>
                  <a:cubicBezTo>
                    <a:pt x="184" y="625"/>
                    <a:pt x="131" y="596"/>
                    <a:pt x="102" y="560"/>
                  </a:cubicBezTo>
                  <a:cubicBezTo>
                    <a:pt x="73" y="524"/>
                    <a:pt x="39" y="472"/>
                    <a:pt x="24" y="422"/>
                  </a:cubicBezTo>
                  <a:cubicBezTo>
                    <a:pt x="9" y="372"/>
                    <a:pt x="0" y="311"/>
                    <a:pt x="12" y="258"/>
                  </a:cubicBezTo>
                  <a:cubicBezTo>
                    <a:pt x="24" y="205"/>
                    <a:pt x="59" y="143"/>
                    <a:pt x="96" y="102"/>
                  </a:cubicBezTo>
                  <a:cubicBezTo>
                    <a:pt x="133" y="61"/>
                    <a:pt x="187" y="28"/>
                    <a:pt x="236" y="14"/>
                  </a:cubicBezTo>
                  <a:cubicBezTo>
                    <a:pt x="285" y="0"/>
                    <a:pt x="344" y="7"/>
                    <a:pt x="388" y="16"/>
                  </a:cubicBezTo>
                  <a:cubicBezTo>
                    <a:pt x="432" y="25"/>
                    <a:pt x="466" y="40"/>
                    <a:pt x="498" y="68"/>
                  </a:cubicBezTo>
                  <a:cubicBezTo>
                    <a:pt x="530" y="96"/>
                    <a:pt x="566" y="138"/>
                    <a:pt x="582" y="184"/>
                  </a:cubicBezTo>
                  <a:cubicBezTo>
                    <a:pt x="598" y="230"/>
                    <a:pt x="604" y="298"/>
                    <a:pt x="596" y="346"/>
                  </a:cubicBezTo>
                  <a:cubicBezTo>
                    <a:pt x="588" y="394"/>
                    <a:pt x="568" y="437"/>
                    <a:pt x="536" y="474"/>
                  </a:cubicBezTo>
                  <a:cubicBezTo>
                    <a:pt x="504" y="511"/>
                    <a:pt x="455" y="551"/>
                    <a:pt x="402" y="566"/>
                  </a:cubicBezTo>
                  <a:cubicBezTo>
                    <a:pt x="349" y="581"/>
                    <a:pt x="266" y="586"/>
                    <a:pt x="216" y="566"/>
                  </a:cubicBezTo>
                  <a:cubicBezTo>
                    <a:pt x="166" y="546"/>
                    <a:pt x="120" y="497"/>
                    <a:pt x="100" y="448"/>
                  </a:cubicBezTo>
                  <a:cubicBezTo>
                    <a:pt x="80" y="399"/>
                    <a:pt x="80" y="321"/>
                    <a:pt x="96" y="274"/>
                  </a:cubicBezTo>
                  <a:cubicBezTo>
                    <a:pt x="112" y="227"/>
                    <a:pt x="153" y="188"/>
                    <a:pt x="194" y="166"/>
                  </a:cubicBezTo>
                  <a:cubicBezTo>
                    <a:pt x="235" y="144"/>
                    <a:pt x="297" y="134"/>
                    <a:pt x="342" y="142"/>
                  </a:cubicBezTo>
                  <a:cubicBezTo>
                    <a:pt x="387" y="150"/>
                    <a:pt x="435" y="183"/>
                    <a:pt x="464" y="216"/>
                  </a:cubicBezTo>
                  <a:cubicBezTo>
                    <a:pt x="493" y="249"/>
                    <a:pt x="511" y="298"/>
                    <a:pt x="514" y="338"/>
                  </a:cubicBezTo>
                  <a:cubicBezTo>
                    <a:pt x="517" y="378"/>
                    <a:pt x="507" y="424"/>
                    <a:pt x="482" y="456"/>
                  </a:cubicBezTo>
                  <a:cubicBezTo>
                    <a:pt x="457" y="488"/>
                    <a:pt x="408" y="519"/>
                    <a:pt x="364" y="528"/>
                  </a:cubicBezTo>
                  <a:cubicBezTo>
                    <a:pt x="320" y="537"/>
                    <a:pt x="254" y="533"/>
                    <a:pt x="216" y="512"/>
                  </a:cubicBezTo>
                  <a:cubicBezTo>
                    <a:pt x="178" y="491"/>
                    <a:pt x="151" y="440"/>
                    <a:pt x="138" y="404"/>
                  </a:cubicBezTo>
                  <a:cubicBezTo>
                    <a:pt x="125" y="368"/>
                    <a:pt x="125" y="326"/>
                    <a:pt x="136" y="294"/>
                  </a:cubicBezTo>
                  <a:cubicBezTo>
                    <a:pt x="147" y="262"/>
                    <a:pt x="180" y="231"/>
                    <a:pt x="206" y="212"/>
                  </a:cubicBezTo>
                  <a:cubicBezTo>
                    <a:pt x="232" y="193"/>
                    <a:pt x="260" y="178"/>
                    <a:pt x="294" y="180"/>
                  </a:cubicBezTo>
                  <a:cubicBezTo>
                    <a:pt x="328" y="182"/>
                    <a:pt x="382" y="197"/>
                    <a:pt x="410" y="222"/>
                  </a:cubicBezTo>
                  <a:cubicBezTo>
                    <a:pt x="438" y="247"/>
                    <a:pt x="458" y="294"/>
                    <a:pt x="462" y="330"/>
                  </a:cubicBezTo>
                  <a:cubicBezTo>
                    <a:pt x="466" y="366"/>
                    <a:pt x="453" y="411"/>
                    <a:pt x="434" y="438"/>
                  </a:cubicBezTo>
                  <a:cubicBezTo>
                    <a:pt x="415" y="465"/>
                    <a:pt x="383" y="484"/>
                    <a:pt x="350" y="490"/>
                  </a:cubicBezTo>
                  <a:cubicBezTo>
                    <a:pt x="317" y="496"/>
                    <a:pt x="267" y="491"/>
                    <a:pt x="238" y="474"/>
                  </a:cubicBezTo>
                  <a:cubicBezTo>
                    <a:pt x="209" y="457"/>
                    <a:pt x="185" y="421"/>
                    <a:pt x="178" y="390"/>
                  </a:cubicBezTo>
                  <a:cubicBezTo>
                    <a:pt x="171" y="359"/>
                    <a:pt x="180" y="316"/>
                    <a:pt x="194" y="290"/>
                  </a:cubicBezTo>
                  <a:cubicBezTo>
                    <a:pt x="208" y="264"/>
                    <a:pt x="236" y="240"/>
                    <a:pt x="262" y="232"/>
                  </a:cubicBezTo>
                  <a:cubicBezTo>
                    <a:pt x="288" y="224"/>
                    <a:pt x="327" y="231"/>
                    <a:pt x="352" y="242"/>
                  </a:cubicBezTo>
                  <a:cubicBezTo>
                    <a:pt x="377" y="253"/>
                    <a:pt x="400" y="275"/>
                    <a:pt x="412" y="298"/>
                  </a:cubicBezTo>
                  <a:cubicBezTo>
                    <a:pt x="424" y="321"/>
                    <a:pt x="427" y="356"/>
                    <a:pt x="422" y="380"/>
                  </a:cubicBezTo>
                  <a:cubicBezTo>
                    <a:pt x="417" y="404"/>
                    <a:pt x="403" y="430"/>
                    <a:pt x="384" y="444"/>
                  </a:cubicBezTo>
                  <a:cubicBezTo>
                    <a:pt x="365" y="458"/>
                    <a:pt x="335" y="467"/>
                    <a:pt x="310" y="466"/>
                  </a:cubicBezTo>
                  <a:cubicBezTo>
                    <a:pt x="285" y="465"/>
                    <a:pt x="251" y="458"/>
                    <a:pt x="234" y="440"/>
                  </a:cubicBezTo>
                  <a:cubicBezTo>
                    <a:pt x="217" y="422"/>
                    <a:pt x="209" y="383"/>
                    <a:pt x="208" y="360"/>
                  </a:cubicBezTo>
                  <a:cubicBezTo>
                    <a:pt x="207" y="337"/>
                    <a:pt x="213" y="317"/>
                    <a:pt x="226" y="301"/>
                  </a:cubicBezTo>
                  <a:cubicBezTo>
                    <a:pt x="239" y="285"/>
                    <a:pt x="265" y="265"/>
                    <a:pt x="288" y="262"/>
                  </a:cubicBezTo>
                  <a:cubicBezTo>
                    <a:pt x="311" y="259"/>
                    <a:pt x="346" y="271"/>
                    <a:pt x="364" y="283"/>
                  </a:cubicBezTo>
                  <a:cubicBezTo>
                    <a:pt x="382" y="295"/>
                    <a:pt x="390" y="315"/>
                    <a:pt x="394" y="333"/>
                  </a:cubicBezTo>
                  <a:cubicBezTo>
                    <a:pt x="398" y="351"/>
                    <a:pt x="398" y="375"/>
                    <a:pt x="391" y="390"/>
                  </a:cubicBezTo>
                  <a:cubicBezTo>
                    <a:pt x="384" y="405"/>
                    <a:pt x="368" y="416"/>
                    <a:pt x="355" y="423"/>
                  </a:cubicBezTo>
                  <a:cubicBezTo>
                    <a:pt x="342" y="430"/>
                    <a:pt x="327" y="436"/>
                    <a:pt x="312" y="435"/>
                  </a:cubicBezTo>
                  <a:cubicBezTo>
                    <a:pt x="297" y="434"/>
                    <a:pt x="280" y="430"/>
                    <a:pt x="267" y="420"/>
                  </a:cubicBezTo>
                  <a:cubicBezTo>
                    <a:pt x="254" y="410"/>
                    <a:pt x="241" y="388"/>
                    <a:pt x="236" y="372"/>
                  </a:cubicBezTo>
                  <a:cubicBezTo>
                    <a:pt x="231" y="356"/>
                    <a:pt x="233" y="339"/>
                    <a:pt x="238" y="326"/>
                  </a:cubicBezTo>
                  <a:cubicBezTo>
                    <a:pt x="243" y="313"/>
                    <a:pt x="252" y="302"/>
                    <a:pt x="264" y="294"/>
                  </a:cubicBezTo>
                  <a:cubicBezTo>
                    <a:pt x="276" y="286"/>
                    <a:pt x="297" y="278"/>
                    <a:pt x="312" y="277"/>
                  </a:cubicBezTo>
                  <a:cubicBezTo>
                    <a:pt x="327" y="276"/>
                    <a:pt x="343" y="284"/>
                    <a:pt x="354" y="291"/>
                  </a:cubicBezTo>
                  <a:cubicBezTo>
                    <a:pt x="365" y="298"/>
                    <a:pt x="371" y="303"/>
                    <a:pt x="376" y="316"/>
                  </a:cubicBezTo>
                  <a:cubicBezTo>
                    <a:pt x="381" y="329"/>
                    <a:pt x="388" y="353"/>
                    <a:pt x="385" y="367"/>
                  </a:cubicBezTo>
                  <a:cubicBezTo>
                    <a:pt x="382" y="381"/>
                    <a:pt x="372" y="395"/>
                    <a:pt x="360" y="402"/>
                  </a:cubicBezTo>
                  <a:cubicBezTo>
                    <a:pt x="348" y="409"/>
                    <a:pt x="329" y="412"/>
                    <a:pt x="316" y="411"/>
                  </a:cubicBezTo>
                  <a:cubicBezTo>
                    <a:pt x="303" y="410"/>
                    <a:pt x="291" y="408"/>
                    <a:pt x="283" y="396"/>
                  </a:cubicBezTo>
                  <a:cubicBezTo>
                    <a:pt x="275" y="384"/>
                    <a:pt x="265" y="355"/>
                    <a:pt x="268" y="339"/>
                  </a:cubicBezTo>
                  <a:cubicBezTo>
                    <a:pt x="271" y="323"/>
                    <a:pt x="291" y="308"/>
                    <a:pt x="302" y="302"/>
                  </a:cubicBezTo>
                  <a:cubicBezTo>
                    <a:pt x="313" y="296"/>
                    <a:pt x="325" y="301"/>
                    <a:pt x="334" y="303"/>
                  </a:cubicBezTo>
                  <a:cubicBezTo>
                    <a:pt x="343" y="305"/>
                    <a:pt x="350" y="310"/>
                    <a:pt x="356" y="316"/>
                  </a:cubicBezTo>
                  <a:cubicBezTo>
                    <a:pt x="362" y="322"/>
                    <a:pt x="368" y="330"/>
                    <a:pt x="370" y="338"/>
                  </a:cubicBezTo>
                  <a:cubicBezTo>
                    <a:pt x="372" y="346"/>
                    <a:pt x="375" y="358"/>
                    <a:pt x="369" y="367"/>
                  </a:cubicBezTo>
                  <a:cubicBezTo>
                    <a:pt x="363" y="376"/>
                    <a:pt x="348" y="391"/>
                    <a:pt x="336" y="393"/>
                  </a:cubicBezTo>
                  <a:cubicBezTo>
                    <a:pt x="324" y="395"/>
                    <a:pt x="305" y="385"/>
                    <a:pt x="297" y="378"/>
                  </a:cubicBezTo>
                  <a:cubicBezTo>
                    <a:pt x="289" y="371"/>
                    <a:pt x="288" y="358"/>
                    <a:pt x="289" y="349"/>
                  </a:cubicBezTo>
                  <a:cubicBezTo>
                    <a:pt x="290" y="340"/>
                    <a:pt x="300" y="326"/>
                    <a:pt x="306" y="321"/>
                  </a:cubicBezTo>
                  <a:cubicBezTo>
                    <a:pt x="312" y="316"/>
                    <a:pt x="321" y="319"/>
                    <a:pt x="328" y="322"/>
                  </a:cubicBezTo>
                  <a:cubicBezTo>
                    <a:pt x="335" y="325"/>
                    <a:pt x="348" y="329"/>
                    <a:pt x="351" y="337"/>
                  </a:cubicBezTo>
                  <a:cubicBezTo>
                    <a:pt x="354" y="345"/>
                    <a:pt x="354" y="368"/>
                    <a:pt x="349" y="373"/>
                  </a:cubicBezTo>
                  <a:cubicBezTo>
                    <a:pt x="344" y="378"/>
                    <a:pt x="324" y="374"/>
                    <a:pt x="318" y="370"/>
                  </a:cubicBezTo>
                  <a:cubicBezTo>
                    <a:pt x="312" y="366"/>
                    <a:pt x="313" y="351"/>
                    <a:pt x="315" y="346"/>
                  </a:cubicBezTo>
                  <a:cubicBezTo>
                    <a:pt x="317" y="341"/>
                    <a:pt x="326" y="337"/>
                    <a:pt x="331" y="337"/>
                  </a:cubicBezTo>
                  <a:cubicBezTo>
                    <a:pt x="336" y="337"/>
                    <a:pt x="346" y="345"/>
                    <a:pt x="346" y="348"/>
                  </a:cubicBezTo>
                  <a:cubicBezTo>
                    <a:pt x="346" y="351"/>
                    <a:pt x="336" y="355"/>
                    <a:pt x="333" y="357"/>
                  </a:cubicBezTo>
                </a:path>
              </a:pathLst>
            </a:custGeom>
            <a:noFill/>
            <a:ln w="12700" cap="flat" cmpd="sng">
              <a:solidFill>
                <a:srgbClr val="006600"/>
              </a:solidFill>
              <a:prstDash val="solid"/>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0615" name="Line 39"/>
            <p:cNvSpPr>
              <a:spLocks noChangeShapeType="1"/>
            </p:cNvSpPr>
            <p:nvPr/>
          </p:nvSpPr>
          <p:spPr bwMode="auto">
            <a:xfrm flipH="1">
              <a:off x="3855" y="3650"/>
              <a:ext cx="33" cy="4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0616" name="Text Box 40"/>
            <p:cNvSpPr txBox="1">
              <a:spLocks noChangeArrowheads="1"/>
            </p:cNvSpPr>
            <p:nvPr/>
          </p:nvSpPr>
          <p:spPr bwMode="auto">
            <a:xfrm>
              <a:off x="5157" y="3540"/>
              <a:ext cx="283"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chemeClr val="accent2"/>
                  </a:solidFill>
                  <a:latin typeface="Symbol" panose="05050102010706020507" pitchFamily="18" charset="2"/>
                </a:rPr>
                <a:t>p</a:t>
              </a:r>
              <a:r>
                <a:rPr lang="en-US" altLang="cs-CZ" sz="2000" b="1" baseline="30000">
                  <a:solidFill>
                    <a:schemeClr val="accent2"/>
                  </a:solidFill>
                  <a:latin typeface="Symbol" panose="05050102010706020507" pitchFamily="18" charset="2"/>
                </a:rPr>
                <a:t>+</a:t>
              </a:r>
              <a:endParaRPr lang="cs-CZ" altLang="cs-CZ" sz="2000" b="1" baseline="30000">
                <a:solidFill>
                  <a:schemeClr val="accent2"/>
                </a:solidFill>
                <a:latin typeface="Symbol" panose="05050102010706020507" pitchFamily="18" charset="2"/>
              </a:endParaRPr>
            </a:p>
          </p:txBody>
        </p:sp>
        <p:sp>
          <p:nvSpPr>
            <p:cNvPr id="920617" name="Text Box 41"/>
            <p:cNvSpPr txBox="1">
              <a:spLocks noChangeArrowheads="1"/>
            </p:cNvSpPr>
            <p:nvPr/>
          </p:nvSpPr>
          <p:spPr bwMode="auto">
            <a:xfrm>
              <a:off x="3644" y="3629"/>
              <a:ext cx="287"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000" b="1">
                  <a:solidFill>
                    <a:srgbClr val="FF0000"/>
                  </a:solidFill>
                  <a:latin typeface="Symbol" panose="05050102010706020507" pitchFamily="18" charset="2"/>
                </a:rPr>
                <a:t>m</a:t>
              </a:r>
              <a:r>
                <a:rPr lang="en-US" altLang="cs-CZ" sz="2000" b="1" baseline="30000">
                  <a:solidFill>
                    <a:srgbClr val="FF0000"/>
                  </a:solidFill>
                  <a:latin typeface="Symbol" panose="05050102010706020507" pitchFamily="18" charset="2"/>
                </a:rPr>
                <a:t>+</a:t>
              </a:r>
              <a:endParaRPr lang="cs-CZ" altLang="cs-CZ" sz="2000" b="1" baseline="30000">
                <a:solidFill>
                  <a:srgbClr val="FF0000"/>
                </a:solidFill>
                <a:latin typeface="Symbol" panose="05050102010706020507" pitchFamily="18" charset="2"/>
              </a:endParaRPr>
            </a:p>
          </p:txBody>
        </p:sp>
        <p:sp>
          <p:nvSpPr>
            <p:cNvPr id="920618" name="Text Box 42"/>
            <p:cNvSpPr txBox="1">
              <a:spLocks noChangeArrowheads="1"/>
            </p:cNvSpPr>
            <p:nvPr/>
          </p:nvSpPr>
          <p:spPr bwMode="auto">
            <a:xfrm>
              <a:off x="4087" y="2924"/>
              <a:ext cx="266"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000" b="1" i="1">
                  <a:solidFill>
                    <a:srgbClr val="006600"/>
                  </a:solidFill>
                  <a:latin typeface="Times New Roman" panose="02020603050405020304" pitchFamily="18" charset="0"/>
                </a:rPr>
                <a:t>e</a:t>
              </a:r>
              <a:r>
                <a:rPr lang="en-US" altLang="cs-CZ" sz="2000" b="1" baseline="30000">
                  <a:solidFill>
                    <a:srgbClr val="006600"/>
                  </a:solidFill>
                  <a:latin typeface="Symbol" panose="05050102010706020507" pitchFamily="18" charset="2"/>
                </a:rPr>
                <a:t>+</a:t>
              </a:r>
              <a:endParaRPr lang="cs-CZ" altLang="cs-CZ" sz="2000" b="1" baseline="30000">
                <a:solidFill>
                  <a:srgbClr val="006600"/>
                </a:solidFill>
                <a:latin typeface="Symbol" panose="05050102010706020507" pitchFamily="18" charset="2"/>
              </a:endParaRPr>
            </a:p>
          </p:txBody>
        </p:sp>
      </p:grpSp>
      <p:sp>
        <p:nvSpPr>
          <p:cNvPr id="920619" name="Oval 43"/>
          <p:cNvSpPr>
            <a:spLocks noChangeArrowheads="1"/>
          </p:cNvSpPr>
          <p:nvPr/>
        </p:nvSpPr>
        <p:spPr bwMode="auto">
          <a:xfrm>
            <a:off x="5151438" y="938213"/>
            <a:ext cx="347662" cy="708025"/>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0620" name="AutoShape 44"/>
          <p:cNvSpPr>
            <a:spLocks noChangeArrowheads="1"/>
          </p:cNvSpPr>
          <p:nvPr/>
        </p:nvSpPr>
        <p:spPr bwMode="auto">
          <a:xfrm>
            <a:off x="4318000" y="3313113"/>
            <a:ext cx="2330450" cy="527050"/>
          </a:xfrm>
          <a:prstGeom prst="wedgeRectCallout">
            <a:avLst>
              <a:gd name="adj1" fmla="val 15532"/>
              <a:gd name="adj2" fmla="val -4518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Obrázek rozpadu pionu a mionu z bublinové komory.</a:t>
            </a:r>
            <a:endParaRPr lang="cs-CZ" altLang="cs-CZ" sz="2000" b="1" baseline="30000">
              <a:solidFill>
                <a:schemeClr val="accent2"/>
              </a:solidFill>
              <a:latin typeface="Symbol" panose="05050102010706020507" pitchFamily="18" charset="2"/>
            </a:endParaRPr>
          </a:p>
        </p:txBody>
      </p:sp>
      <p:cxnSp>
        <p:nvCxnSpPr>
          <p:cNvPr id="920621" name="AutoShape 45"/>
          <p:cNvCxnSpPr>
            <a:cxnSpLocks noChangeShapeType="1"/>
          </p:cNvCxnSpPr>
          <p:nvPr/>
        </p:nvCxnSpPr>
        <p:spPr bwMode="auto">
          <a:xfrm rot="16200000" flipH="1">
            <a:off x="1178719" y="3966369"/>
            <a:ext cx="322262" cy="254000"/>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0622" name="AutoShape 46"/>
          <p:cNvSpPr>
            <a:spLocks noChangeArrowheads="1"/>
          </p:cNvSpPr>
          <p:nvPr/>
        </p:nvSpPr>
        <p:spPr bwMode="auto">
          <a:xfrm>
            <a:off x="7469188" y="2749550"/>
            <a:ext cx="1544637" cy="527050"/>
          </a:xfrm>
          <a:prstGeom prst="wedgeRectCallout">
            <a:avLst>
              <a:gd name="adj1" fmla="val -64593"/>
              <a:gd name="adj2" fmla="val 10837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Primární vrchol, </a:t>
            </a:r>
          </a:p>
          <a:p>
            <a:r>
              <a:rPr lang="cs-CZ" altLang="cs-CZ">
                <a:latin typeface="Comic Sans MS" panose="030F0702030302020204" pitchFamily="66" charset="0"/>
              </a:rPr>
              <a:t>kde se rodí pion.</a:t>
            </a:r>
            <a:endParaRPr lang="cs-CZ" altLang="cs-CZ" sz="2000" b="1" baseline="30000">
              <a:solidFill>
                <a:schemeClr val="accent2"/>
              </a:solidFill>
              <a:latin typeface="Symbol" panose="05050102010706020507" pitchFamily="18" charset="2"/>
            </a:endParaRPr>
          </a:p>
        </p:txBody>
      </p:sp>
      <p:sp>
        <p:nvSpPr>
          <p:cNvPr id="920623" name="AutoShape 47"/>
          <p:cNvSpPr>
            <a:spLocks noChangeArrowheads="1"/>
          </p:cNvSpPr>
          <p:nvPr/>
        </p:nvSpPr>
        <p:spPr bwMode="auto">
          <a:xfrm>
            <a:off x="7048500" y="5024438"/>
            <a:ext cx="854075" cy="527050"/>
          </a:xfrm>
          <a:prstGeom prst="wedgeRectCallout">
            <a:avLst>
              <a:gd name="adj1" fmla="val -29556"/>
              <a:gd name="adj2" fmla="val -146384"/>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částice </a:t>
            </a:r>
          </a:p>
          <a:p>
            <a:r>
              <a:rPr lang="cs-CZ" altLang="cs-CZ">
                <a:latin typeface="Comic Sans MS" panose="030F0702030302020204" pitchFamily="66" charset="0"/>
              </a:rPr>
              <a:t>svazku</a:t>
            </a:r>
            <a:endParaRPr lang="cs-CZ" altLang="cs-CZ" sz="2000" b="1" baseline="30000">
              <a:solidFill>
                <a:schemeClr val="accent2"/>
              </a:solidFill>
              <a:latin typeface="Symbol" panose="05050102010706020507" pitchFamily="18" charset="2"/>
            </a:endParaRPr>
          </a:p>
        </p:txBody>
      </p:sp>
      <p:graphicFrame>
        <p:nvGraphicFramePr>
          <p:cNvPr id="920625" name="Object 49"/>
          <p:cNvGraphicFramePr>
            <a:graphicFrameLocks noChangeAspect="1"/>
          </p:cNvGraphicFramePr>
          <p:nvPr/>
        </p:nvGraphicFramePr>
        <p:xfrm>
          <a:off x="1452563" y="4737100"/>
          <a:ext cx="1308100" cy="366713"/>
        </p:xfrm>
        <a:graphic>
          <a:graphicData uri="http://schemas.openxmlformats.org/presentationml/2006/ole">
            <mc:AlternateContent xmlns:mc="http://schemas.openxmlformats.org/markup-compatibility/2006">
              <mc:Choice xmlns:v="urn:schemas-microsoft-com:vml" Requires="v">
                <p:oleObj spid="_x0000_s920736" name="Rovnice" r:id="rId47" imgW="812520" imgH="228600" progId="Equation.3">
                  <p:embed/>
                </p:oleObj>
              </mc:Choice>
              <mc:Fallback>
                <p:oleObj name="Rovnice" r:id="rId47" imgW="812520" imgH="228600" progId="Equation.3">
                  <p:embed/>
                  <p:pic>
                    <p:nvPicPr>
                      <p:cNvPr id="0" name="Object 4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452563" y="4737100"/>
                        <a:ext cx="13081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26" name="Object 50"/>
          <p:cNvGraphicFramePr>
            <a:graphicFrameLocks noChangeAspect="1"/>
          </p:cNvGraphicFramePr>
          <p:nvPr/>
        </p:nvGraphicFramePr>
        <p:xfrm>
          <a:off x="2073275" y="4460875"/>
          <a:ext cx="835025" cy="285750"/>
        </p:xfrm>
        <a:graphic>
          <a:graphicData uri="http://schemas.openxmlformats.org/presentationml/2006/ole">
            <mc:AlternateContent xmlns:mc="http://schemas.openxmlformats.org/markup-compatibility/2006">
              <mc:Choice xmlns:v="urn:schemas-microsoft-com:vml" Requires="v">
                <p:oleObj spid="_x0000_s920737" name="Rovnice" r:id="rId49" imgW="520560" imgH="177480" progId="Equation.3">
                  <p:embed/>
                </p:oleObj>
              </mc:Choice>
              <mc:Fallback>
                <p:oleObj name="Rovnice" r:id="rId49" imgW="520560" imgH="177480" progId="Equation.3">
                  <p:embed/>
                  <p:pic>
                    <p:nvPicPr>
                      <p:cNvPr id="0" name="Object 5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073275" y="4460875"/>
                        <a:ext cx="8350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0627" name="Object 51"/>
          <p:cNvGraphicFramePr>
            <a:graphicFrameLocks noChangeAspect="1"/>
          </p:cNvGraphicFramePr>
          <p:nvPr/>
        </p:nvGraphicFramePr>
        <p:xfrm>
          <a:off x="3417888" y="5292725"/>
          <a:ext cx="1395412" cy="1303338"/>
        </p:xfrm>
        <a:graphic>
          <a:graphicData uri="http://schemas.openxmlformats.org/presentationml/2006/ole">
            <mc:AlternateContent xmlns:mc="http://schemas.openxmlformats.org/markup-compatibility/2006">
              <mc:Choice xmlns:v="urn:schemas-microsoft-com:vml" Requires="v">
                <p:oleObj spid="_x0000_s920738" name="CorelDRAW" r:id="rId51" imgW="1395984" imgH="1302918" progId="CorelDRAW.Graphic.12">
                  <p:embed/>
                </p:oleObj>
              </mc:Choice>
              <mc:Fallback>
                <p:oleObj name="CorelDRAW" r:id="rId51" imgW="1395984" imgH="1302918" progId="CorelDRAW.Graphic.12">
                  <p:embed/>
                  <p:pic>
                    <p:nvPicPr>
                      <p:cNvPr id="0" name="Object 5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3417888" y="5292725"/>
                        <a:ext cx="1395412" cy="13033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0628" name="Line 52"/>
          <p:cNvSpPr>
            <a:spLocks noChangeShapeType="1"/>
          </p:cNvSpPr>
          <p:nvPr/>
        </p:nvSpPr>
        <p:spPr bwMode="auto">
          <a:xfrm>
            <a:off x="1612900" y="4330700"/>
            <a:ext cx="146050" cy="2016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0629" name="Line 53"/>
          <p:cNvSpPr>
            <a:spLocks noChangeShapeType="1"/>
          </p:cNvSpPr>
          <p:nvPr/>
        </p:nvSpPr>
        <p:spPr bwMode="auto">
          <a:xfrm flipV="1">
            <a:off x="1587500" y="4632325"/>
            <a:ext cx="180975" cy="192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20631" name="Object 55"/>
          <p:cNvGraphicFramePr>
            <a:graphicFrameLocks noChangeAspect="1"/>
          </p:cNvGraphicFramePr>
          <p:nvPr/>
        </p:nvGraphicFramePr>
        <p:xfrm>
          <a:off x="1700213" y="4405313"/>
          <a:ext cx="319087" cy="319087"/>
        </p:xfrm>
        <a:graphic>
          <a:graphicData uri="http://schemas.openxmlformats.org/presentationml/2006/ole">
            <mc:AlternateContent xmlns:mc="http://schemas.openxmlformats.org/markup-compatibility/2006">
              <mc:Choice xmlns:v="urn:schemas-microsoft-com:vml" Requires="v">
                <p:oleObj spid="_x0000_s920739" name="Rovnice" r:id="rId53" imgW="139680" imgH="139680" progId="Equation.3">
                  <p:embed/>
                </p:oleObj>
              </mc:Choice>
              <mc:Fallback>
                <p:oleObj name="Rovnice" r:id="rId53" imgW="139680" imgH="139680" progId="Equation.3">
                  <p:embed/>
                  <p:pic>
                    <p:nvPicPr>
                      <p:cNvPr id="0" name="Object 55"/>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1700213" y="4405313"/>
                        <a:ext cx="319087"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0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45" name="Zástupný symbol pro číslo snímku 5"/>
          <p:cNvSpPr>
            <a:spLocks noGrp="1"/>
          </p:cNvSpPr>
          <p:nvPr>
            <p:ph type="sldNum" sz="quarter" idx="12"/>
          </p:nvPr>
        </p:nvSpPr>
        <p:spPr/>
        <p:txBody>
          <a:bodyPr/>
          <a:lstStyle/>
          <a:p>
            <a:fld id="{B06331C7-39C1-49EF-BA05-893BF4B1211D}" type="slidenum">
              <a:rPr lang="cs-CZ" altLang="cs-CZ"/>
              <a:pPr/>
              <a:t>24</a:t>
            </a:fld>
            <a:endParaRPr lang="cs-CZ" altLang="cs-CZ"/>
          </a:p>
        </p:txBody>
      </p:sp>
      <p:sp>
        <p:nvSpPr>
          <p:cNvPr id="932912" name="Freeform 48"/>
          <p:cNvSpPr>
            <a:spLocks/>
          </p:cNvSpPr>
          <p:nvPr/>
        </p:nvSpPr>
        <p:spPr bwMode="auto">
          <a:xfrm>
            <a:off x="6564313" y="1928813"/>
            <a:ext cx="2057400" cy="563562"/>
          </a:xfrm>
          <a:custGeom>
            <a:avLst/>
            <a:gdLst>
              <a:gd name="T0" fmla="*/ 0 w 1296"/>
              <a:gd name="T1" fmla="*/ 13 h 355"/>
              <a:gd name="T2" fmla="*/ 1141 w 1296"/>
              <a:gd name="T3" fmla="*/ 57 h 355"/>
              <a:gd name="T4" fmla="*/ 929 w 1296"/>
              <a:gd name="T5" fmla="*/ 355 h 355"/>
            </a:gdLst>
            <a:ahLst/>
            <a:cxnLst>
              <a:cxn ang="0">
                <a:pos x="T0" y="T1"/>
              </a:cxn>
              <a:cxn ang="0">
                <a:pos x="T2" y="T3"/>
              </a:cxn>
              <a:cxn ang="0">
                <a:pos x="T4" y="T5"/>
              </a:cxn>
            </a:cxnLst>
            <a:rect l="0" t="0" r="r" b="b"/>
            <a:pathLst>
              <a:path w="1296" h="355">
                <a:moveTo>
                  <a:pt x="0" y="13"/>
                </a:moveTo>
                <a:cubicBezTo>
                  <a:pt x="493" y="6"/>
                  <a:pt x="986" y="0"/>
                  <a:pt x="1141" y="57"/>
                </a:cubicBezTo>
                <a:cubicBezTo>
                  <a:pt x="1296" y="114"/>
                  <a:pt x="1112" y="234"/>
                  <a:pt x="929" y="355"/>
                </a:cubicBezTo>
              </a:path>
            </a:pathLst>
          </a:custGeom>
          <a:noFill/>
          <a:ln w="76200" cap="flat" cmpd="sng">
            <a:solidFill>
              <a:srgbClr val="FFCC99"/>
            </a:solidFill>
            <a:prstDash val="solid"/>
            <a:round/>
            <a:headEnd type="none" w="med" len="med"/>
            <a:tailEnd type="triangle" w="med" len="me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2866" name="Rectangle 2"/>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32867" name="Text Box 3"/>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grpSp>
        <p:nvGrpSpPr>
          <p:cNvPr id="932868" name="Group 4"/>
          <p:cNvGrpSpPr>
            <a:grpSpLocks/>
          </p:cNvGrpSpPr>
          <p:nvPr/>
        </p:nvGrpSpPr>
        <p:grpSpPr bwMode="auto">
          <a:xfrm>
            <a:off x="679450" y="2252663"/>
            <a:ext cx="3086100" cy="3887787"/>
            <a:chOff x="3507" y="1096"/>
            <a:chExt cx="1944" cy="2449"/>
          </a:xfrm>
        </p:grpSpPr>
        <p:pic>
          <p:nvPicPr>
            <p:cNvPr id="932869" name="Picture 5"/>
            <p:cNvPicPr>
              <a:picLocks noChangeAspect="1" noChangeArrowheads="1"/>
            </p:cNvPicPr>
            <p:nvPr/>
          </p:nvPicPr>
          <p:blipFill>
            <a:blip r:embed="rId4">
              <a:extLst>
                <a:ext uri="{28A0092B-C50C-407E-A947-70E740481C1C}">
                  <a14:useLocalDpi xmlns:a14="http://schemas.microsoft.com/office/drawing/2010/main" val="0"/>
                </a:ext>
              </a:extLst>
            </a:blip>
            <a:srcRect t="6262" b="2460"/>
            <a:stretch>
              <a:fillRect/>
            </a:stretch>
          </p:blipFill>
          <p:spPr bwMode="auto">
            <a:xfrm>
              <a:off x="3507" y="1096"/>
              <a:ext cx="1944" cy="244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32870" name="Group 6"/>
            <p:cNvGrpSpPr>
              <a:grpSpLocks/>
            </p:cNvGrpSpPr>
            <p:nvPr/>
          </p:nvGrpSpPr>
          <p:grpSpPr bwMode="auto">
            <a:xfrm>
              <a:off x="3584" y="1478"/>
              <a:ext cx="1832" cy="2011"/>
              <a:chOff x="3644" y="2253"/>
              <a:chExt cx="1832" cy="2011"/>
            </a:xfrm>
          </p:grpSpPr>
          <p:sp>
            <p:nvSpPr>
              <p:cNvPr id="932871" name="Freeform 7"/>
              <p:cNvSpPr>
                <a:spLocks/>
              </p:cNvSpPr>
              <p:nvPr/>
            </p:nvSpPr>
            <p:spPr bwMode="auto">
              <a:xfrm>
                <a:off x="3883" y="2253"/>
                <a:ext cx="1593" cy="2011"/>
              </a:xfrm>
              <a:custGeom>
                <a:avLst/>
                <a:gdLst>
                  <a:gd name="T0" fmla="*/ 674 w 1593"/>
                  <a:gd name="T1" fmla="*/ 0 h 2011"/>
                  <a:gd name="T2" fmla="*/ 800 w 1593"/>
                  <a:gd name="T3" fmla="*/ 33 h 2011"/>
                  <a:gd name="T4" fmla="*/ 1019 w 1593"/>
                  <a:gd name="T5" fmla="*/ 120 h 2011"/>
                  <a:gd name="T6" fmla="*/ 1169 w 1593"/>
                  <a:gd name="T7" fmla="*/ 216 h 2011"/>
                  <a:gd name="T8" fmla="*/ 1331 w 1593"/>
                  <a:gd name="T9" fmla="*/ 369 h 2011"/>
                  <a:gd name="T10" fmla="*/ 1493 w 1593"/>
                  <a:gd name="T11" fmla="*/ 621 h 2011"/>
                  <a:gd name="T12" fmla="*/ 1580 w 1593"/>
                  <a:gd name="T13" fmla="*/ 912 h 2011"/>
                  <a:gd name="T14" fmla="*/ 1574 w 1593"/>
                  <a:gd name="T15" fmla="*/ 1203 h 2011"/>
                  <a:gd name="T16" fmla="*/ 1523 w 1593"/>
                  <a:gd name="T17" fmla="*/ 1407 h 2011"/>
                  <a:gd name="T18" fmla="*/ 1448 w 1593"/>
                  <a:gd name="T19" fmla="*/ 1569 h 2011"/>
                  <a:gd name="T20" fmla="*/ 1310 w 1593"/>
                  <a:gd name="T21" fmla="*/ 1746 h 2011"/>
                  <a:gd name="T22" fmla="*/ 1151 w 1593"/>
                  <a:gd name="T23" fmla="*/ 1872 h 2011"/>
                  <a:gd name="T24" fmla="*/ 965 w 1593"/>
                  <a:gd name="T25" fmla="*/ 1968 h 2011"/>
                  <a:gd name="T26" fmla="*/ 689 w 1593"/>
                  <a:gd name="T27" fmla="*/ 2010 h 2011"/>
                  <a:gd name="T28" fmla="*/ 464 w 1593"/>
                  <a:gd name="T29" fmla="*/ 1974 h 2011"/>
                  <a:gd name="T30" fmla="*/ 245 w 1593"/>
                  <a:gd name="T31" fmla="*/ 1857 h 2011"/>
                  <a:gd name="T32" fmla="*/ 134 w 1593"/>
                  <a:gd name="T33" fmla="*/ 1752 h 2011"/>
                  <a:gd name="T34" fmla="*/ 56 w 1593"/>
                  <a:gd name="T35" fmla="*/ 1632 h 2011"/>
                  <a:gd name="T36" fmla="*/ 8 w 1593"/>
                  <a:gd name="T37" fmla="*/ 1497 h 2011"/>
                  <a:gd name="T38" fmla="*/ 5 w 1593"/>
                  <a:gd name="T39" fmla="*/ 1397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93" h="2011">
                    <a:moveTo>
                      <a:pt x="674" y="0"/>
                    </a:moveTo>
                    <a:cubicBezTo>
                      <a:pt x="695" y="5"/>
                      <a:pt x="743" y="13"/>
                      <a:pt x="800" y="33"/>
                    </a:cubicBezTo>
                    <a:cubicBezTo>
                      <a:pt x="857" y="53"/>
                      <a:pt x="958" y="90"/>
                      <a:pt x="1019" y="120"/>
                    </a:cubicBezTo>
                    <a:cubicBezTo>
                      <a:pt x="1080" y="150"/>
                      <a:pt x="1117" y="175"/>
                      <a:pt x="1169" y="216"/>
                    </a:cubicBezTo>
                    <a:cubicBezTo>
                      <a:pt x="1221" y="257"/>
                      <a:pt x="1277" y="302"/>
                      <a:pt x="1331" y="369"/>
                    </a:cubicBezTo>
                    <a:cubicBezTo>
                      <a:pt x="1385" y="436"/>
                      <a:pt x="1451" y="531"/>
                      <a:pt x="1493" y="621"/>
                    </a:cubicBezTo>
                    <a:cubicBezTo>
                      <a:pt x="1535" y="711"/>
                      <a:pt x="1567" y="815"/>
                      <a:pt x="1580" y="912"/>
                    </a:cubicBezTo>
                    <a:cubicBezTo>
                      <a:pt x="1593" y="1009"/>
                      <a:pt x="1583" y="1121"/>
                      <a:pt x="1574" y="1203"/>
                    </a:cubicBezTo>
                    <a:cubicBezTo>
                      <a:pt x="1565" y="1285"/>
                      <a:pt x="1544" y="1346"/>
                      <a:pt x="1523" y="1407"/>
                    </a:cubicBezTo>
                    <a:cubicBezTo>
                      <a:pt x="1502" y="1468"/>
                      <a:pt x="1483" y="1513"/>
                      <a:pt x="1448" y="1569"/>
                    </a:cubicBezTo>
                    <a:cubicBezTo>
                      <a:pt x="1413" y="1625"/>
                      <a:pt x="1359" y="1696"/>
                      <a:pt x="1310" y="1746"/>
                    </a:cubicBezTo>
                    <a:cubicBezTo>
                      <a:pt x="1261" y="1796"/>
                      <a:pt x="1208" y="1835"/>
                      <a:pt x="1151" y="1872"/>
                    </a:cubicBezTo>
                    <a:cubicBezTo>
                      <a:pt x="1094" y="1909"/>
                      <a:pt x="1042" y="1945"/>
                      <a:pt x="965" y="1968"/>
                    </a:cubicBezTo>
                    <a:cubicBezTo>
                      <a:pt x="888" y="1991"/>
                      <a:pt x="772" y="2009"/>
                      <a:pt x="689" y="2010"/>
                    </a:cubicBezTo>
                    <a:cubicBezTo>
                      <a:pt x="606" y="2011"/>
                      <a:pt x="538" y="1999"/>
                      <a:pt x="464" y="1974"/>
                    </a:cubicBezTo>
                    <a:cubicBezTo>
                      <a:pt x="390" y="1949"/>
                      <a:pt x="300" y="1894"/>
                      <a:pt x="245" y="1857"/>
                    </a:cubicBezTo>
                    <a:cubicBezTo>
                      <a:pt x="190" y="1820"/>
                      <a:pt x="165" y="1789"/>
                      <a:pt x="134" y="1752"/>
                    </a:cubicBezTo>
                    <a:cubicBezTo>
                      <a:pt x="103" y="1715"/>
                      <a:pt x="77" y="1675"/>
                      <a:pt x="56" y="1632"/>
                    </a:cubicBezTo>
                    <a:cubicBezTo>
                      <a:pt x="35" y="1589"/>
                      <a:pt x="16" y="1536"/>
                      <a:pt x="8" y="1497"/>
                    </a:cubicBezTo>
                    <a:cubicBezTo>
                      <a:pt x="0" y="1458"/>
                      <a:pt x="6" y="1418"/>
                      <a:pt x="5" y="1397"/>
                    </a:cubicBezTo>
                  </a:path>
                </a:pathLst>
              </a:custGeom>
              <a:noFill/>
              <a:ln w="12700" cap="flat" cmpd="sng">
                <a:solidFill>
                  <a:schemeClr val="accent2"/>
                </a:solidFill>
                <a:prstDash val="solid"/>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2872" name="Freeform 8"/>
              <p:cNvSpPr>
                <a:spLocks/>
              </p:cNvSpPr>
              <p:nvPr/>
            </p:nvSpPr>
            <p:spPr bwMode="auto">
              <a:xfrm>
                <a:off x="3656" y="3056"/>
                <a:ext cx="604" cy="638"/>
              </a:xfrm>
              <a:custGeom>
                <a:avLst/>
                <a:gdLst>
                  <a:gd name="T0" fmla="*/ 102 w 604"/>
                  <a:gd name="T1" fmla="*/ 560 h 638"/>
                  <a:gd name="T2" fmla="*/ 12 w 604"/>
                  <a:gd name="T3" fmla="*/ 258 h 638"/>
                  <a:gd name="T4" fmla="*/ 236 w 604"/>
                  <a:gd name="T5" fmla="*/ 14 h 638"/>
                  <a:gd name="T6" fmla="*/ 498 w 604"/>
                  <a:gd name="T7" fmla="*/ 68 h 638"/>
                  <a:gd name="T8" fmla="*/ 596 w 604"/>
                  <a:gd name="T9" fmla="*/ 346 h 638"/>
                  <a:gd name="T10" fmla="*/ 402 w 604"/>
                  <a:gd name="T11" fmla="*/ 566 h 638"/>
                  <a:gd name="T12" fmla="*/ 100 w 604"/>
                  <a:gd name="T13" fmla="*/ 448 h 638"/>
                  <a:gd name="T14" fmla="*/ 194 w 604"/>
                  <a:gd name="T15" fmla="*/ 166 h 638"/>
                  <a:gd name="T16" fmla="*/ 464 w 604"/>
                  <a:gd name="T17" fmla="*/ 216 h 638"/>
                  <a:gd name="T18" fmla="*/ 482 w 604"/>
                  <a:gd name="T19" fmla="*/ 456 h 638"/>
                  <a:gd name="T20" fmla="*/ 216 w 604"/>
                  <a:gd name="T21" fmla="*/ 512 h 638"/>
                  <a:gd name="T22" fmla="*/ 136 w 604"/>
                  <a:gd name="T23" fmla="*/ 294 h 638"/>
                  <a:gd name="T24" fmla="*/ 294 w 604"/>
                  <a:gd name="T25" fmla="*/ 180 h 638"/>
                  <a:gd name="T26" fmla="*/ 462 w 604"/>
                  <a:gd name="T27" fmla="*/ 330 h 638"/>
                  <a:gd name="T28" fmla="*/ 350 w 604"/>
                  <a:gd name="T29" fmla="*/ 490 h 638"/>
                  <a:gd name="T30" fmla="*/ 178 w 604"/>
                  <a:gd name="T31" fmla="*/ 390 h 638"/>
                  <a:gd name="T32" fmla="*/ 262 w 604"/>
                  <a:gd name="T33" fmla="*/ 232 h 638"/>
                  <a:gd name="T34" fmla="*/ 412 w 604"/>
                  <a:gd name="T35" fmla="*/ 298 h 638"/>
                  <a:gd name="T36" fmla="*/ 384 w 604"/>
                  <a:gd name="T37" fmla="*/ 444 h 638"/>
                  <a:gd name="T38" fmla="*/ 234 w 604"/>
                  <a:gd name="T39" fmla="*/ 440 h 638"/>
                  <a:gd name="T40" fmla="*/ 226 w 604"/>
                  <a:gd name="T41" fmla="*/ 301 h 638"/>
                  <a:gd name="T42" fmla="*/ 364 w 604"/>
                  <a:gd name="T43" fmla="*/ 283 h 638"/>
                  <a:gd name="T44" fmla="*/ 391 w 604"/>
                  <a:gd name="T45" fmla="*/ 390 h 638"/>
                  <a:gd name="T46" fmla="*/ 312 w 604"/>
                  <a:gd name="T47" fmla="*/ 435 h 638"/>
                  <a:gd name="T48" fmla="*/ 236 w 604"/>
                  <a:gd name="T49" fmla="*/ 372 h 638"/>
                  <a:gd name="T50" fmla="*/ 264 w 604"/>
                  <a:gd name="T51" fmla="*/ 294 h 638"/>
                  <a:gd name="T52" fmla="*/ 354 w 604"/>
                  <a:gd name="T53" fmla="*/ 291 h 638"/>
                  <a:gd name="T54" fmla="*/ 385 w 604"/>
                  <a:gd name="T55" fmla="*/ 367 h 638"/>
                  <a:gd name="T56" fmla="*/ 316 w 604"/>
                  <a:gd name="T57" fmla="*/ 411 h 638"/>
                  <a:gd name="T58" fmla="*/ 268 w 604"/>
                  <a:gd name="T59" fmla="*/ 339 h 638"/>
                  <a:gd name="T60" fmla="*/ 334 w 604"/>
                  <a:gd name="T61" fmla="*/ 303 h 638"/>
                  <a:gd name="T62" fmla="*/ 370 w 604"/>
                  <a:gd name="T63" fmla="*/ 338 h 638"/>
                  <a:gd name="T64" fmla="*/ 336 w 604"/>
                  <a:gd name="T65" fmla="*/ 393 h 638"/>
                  <a:gd name="T66" fmla="*/ 289 w 604"/>
                  <a:gd name="T67" fmla="*/ 349 h 638"/>
                  <a:gd name="T68" fmla="*/ 328 w 604"/>
                  <a:gd name="T69" fmla="*/ 322 h 638"/>
                  <a:gd name="T70" fmla="*/ 349 w 604"/>
                  <a:gd name="T71" fmla="*/ 373 h 638"/>
                  <a:gd name="T72" fmla="*/ 315 w 604"/>
                  <a:gd name="T73" fmla="*/ 346 h 638"/>
                  <a:gd name="T74" fmla="*/ 346 w 604"/>
                  <a:gd name="T75" fmla="*/ 34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4" h="638">
                    <a:moveTo>
                      <a:pt x="200" y="638"/>
                    </a:moveTo>
                    <a:cubicBezTo>
                      <a:pt x="184" y="625"/>
                      <a:pt x="131" y="596"/>
                      <a:pt x="102" y="560"/>
                    </a:cubicBezTo>
                    <a:cubicBezTo>
                      <a:pt x="73" y="524"/>
                      <a:pt x="39" y="472"/>
                      <a:pt x="24" y="422"/>
                    </a:cubicBezTo>
                    <a:cubicBezTo>
                      <a:pt x="9" y="372"/>
                      <a:pt x="0" y="311"/>
                      <a:pt x="12" y="258"/>
                    </a:cubicBezTo>
                    <a:cubicBezTo>
                      <a:pt x="24" y="205"/>
                      <a:pt x="59" y="143"/>
                      <a:pt x="96" y="102"/>
                    </a:cubicBezTo>
                    <a:cubicBezTo>
                      <a:pt x="133" y="61"/>
                      <a:pt x="187" y="28"/>
                      <a:pt x="236" y="14"/>
                    </a:cubicBezTo>
                    <a:cubicBezTo>
                      <a:pt x="285" y="0"/>
                      <a:pt x="344" y="7"/>
                      <a:pt x="388" y="16"/>
                    </a:cubicBezTo>
                    <a:cubicBezTo>
                      <a:pt x="432" y="25"/>
                      <a:pt x="466" y="40"/>
                      <a:pt x="498" y="68"/>
                    </a:cubicBezTo>
                    <a:cubicBezTo>
                      <a:pt x="530" y="96"/>
                      <a:pt x="566" y="138"/>
                      <a:pt x="582" y="184"/>
                    </a:cubicBezTo>
                    <a:cubicBezTo>
                      <a:pt x="598" y="230"/>
                      <a:pt x="604" y="298"/>
                      <a:pt x="596" y="346"/>
                    </a:cubicBezTo>
                    <a:cubicBezTo>
                      <a:pt x="588" y="394"/>
                      <a:pt x="568" y="437"/>
                      <a:pt x="536" y="474"/>
                    </a:cubicBezTo>
                    <a:cubicBezTo>
                      <a:pt x="504" y="511"/>
                      <a:pt x="455" y="551"/>
                      <a:pt x="402" y="566"/>
                    </a:cubicBezTo>
                    <a:cubicBezTo>
                      <a:pt x="349" y="581"/>
                      <a:pt x="266" y="586"/>
                      <a:pt x="216" y="566"/>
                    </a:cubicBezTo>
                    <a:cubicBezTo>
                      <a:pt x="166" y="546"/>
                      <a:pt x="120" y="497"/>
                      <a:pt x="100" y="448"/>
                    </a:cubicBezTo>
                    <a:cubicBezTo>
                      <a:pt x="80" y="399"/>
                      <a:pt x="80" y="321"/>
                      <a:pt x="96" y="274"/>
                    </a:cubicBezTo>
                    <a:cubicBezTo>
                      <a:pt x="112" y="227"/>
                      <a:pt x="153" y="188"/>
                      <a:pt x="194" y="166"/>
                    </a:cubicBezTo>
                    <a:cubicBezTo>
                      <a:pt x="235" y="144"/>
                      <a:pt x="297" y="134"/>
                      <a:pt x="342" y="142"/>
                    </a:cubicBezTo>
                    <a:cubicBezTo>
                      <a:pt x="387" y="150"/>
                      <a:pt x="435" y="183"/>
                      <a:pt x="464" y="216"/>
                    </a:cubicBezTo>
                    <a:cubicBezTo>
                      <a:pt x="493" y="249"/>
                      <a:pt x="511" y="298"/>
                      <a:pt x="514" y="338"/>
                    </a:cubicBezTo>
                    <a:cubicBezTo>
                      <a:pt x="517" y="378"/>
                      <a:pt x="507" y="424"/>
                      <a:pt x="482" y="456"/>
                    </a:cubicBezTo>
                    <a:cubicBezTo>
                      <a:pt x="457" y="488"/>
                      <a:pt x="408" y="519"/>
                      <a:pt x="364" y="528"/>
                    </a:cubicBezTo>
                    <a:cubicBezTo>
                      <a:pt x="320" y="537"/>
                      <a:pt x="254" y="533"/>
                      <a:pt x="216" y="512"/>
                    </a:cubicBezTo>
                    <a:cubicBezTo>
                      <a:pt x="178" y="491"/>
                      <a:pt x="151" y="440"/>
                      <a:pt x="138" y="404"/>
                    </a:cubicBezTo>
                    <a:cubicBezTo>
                      <a:pt x="125" y="368"/>
                      <a:pt x="125" y="326"/>
                      <a:pt x="136" y="294"/>
                    </a:cubicBezTo>
                    <a:cubicBezTo>
                      <a:pt x="147" y="262"/>
                      <a:pt x="180" y="231"/>
                      <a:pt x="206" y="212"/>
                    </a:cubicBezTo>
                    <a:cubicBezTo>
                      <a:pt x="232" y="193"/>
                      <a:pt x="260" y="178"/>
                      <a:pt x="294" y="180"/>
                    </a:cubicBezTo>
                    <a:cubicBezTo>
                      <a:pt x="328" y="182"/>
                      <a:pt x="382" y="197"/>
                      <a:pt x="410" y="222"/>
                    </a:cubicBezTo>
                    <a:cubicBezTo>
                      <a:pt x="438" y="247"/>
                      <a:pt x="458" y="294"/>
                      <a:pt x="462" y="330"/>
                    </a:cubicBezTo>
                    <a:cubicBezTo>
                      <a:pt x="466" y="366"/>
                      <a:pt x="453" y="411"/>
                      <a:pt x="434" y="438"/>
                    </a:cubicBezTo>
                    <a:cubicBezTo>
                      <a:pt x="415" y="465"/>
                      <a:pt x="383" y="484"/>
                      <a:pt x="350" y="490"/>
                    </a:cubicBezTo>
                    <a:cubicBezTo>
                      <a:pt x="317" y="496"/>
                      <a:pt x="267" y="491"/>
                      <a:pt x="238" y="474"/>
                    </a:cubicBezTo>
                    <a:cubicBezTo>
                      <a:pt x="209" y="457"/>
                      <a:pt x="185" y="421"/>
                      <a:pt x="178" y="390"/>
                    </a:cubicBezTo>
                    <a:cubicBezTo>
                      <a:pt x="171" y="359"/>
                      <a:pt x="180" y="316"/>
                      <a:pt x="194" y="290"/>
                    </a:cubicBezTo>
                    <a:cubicBezTo>
                      <a:pt x="208" y="264"/>
                      <a:pt x="236" y="240"/>
                      <a:pt x="262" y="232"/>
                    </a:cubicBezTo>
                    <a:cubicBezTo>
                      <a:pt x="288" y="224"/>
                      <a:pt x="327" y="231"/>
                      <a:pt x="352" y="242"/>
                    </a:cubicBezTo>
                    <a:cubicBezTo>
                      <a:pt x="377" y="253"/>
                      <a:pt x="400" y="275"/>
                      <a:pt x="412" y="298"/>
                    </a:cubicBezTo>
                    <a:cubicBezTo>
                      <a:pt x="424" y="321"/>
                      <a:pt x="427" y="356"/>
                      <a:pt x="422" y="380"/>
                    </a:cubicBezTo>
                    <a:cubicBezTo>
                      <a:pt x="417" y="404"/>
                      <a:pt x="403" y="430"/>
                      <a:pt x="384" y="444"/>
                    </a:cubicBezTo>
                    <a:cubicBezTo>
                      <a:pt x="365" y="458"/>
                      <a:pt x="335" y="467"/>
                      <a:pt x="310" y="466"/>
                    </a:cubicBezTo>
                    <a:cubicBezTo>
                      <a:pt x="285" y="465"/>
                      <a:pt x="251" y="458"/>
                      <a:pt x="234" y="440"/>
                    </a:cubicBezTo>
                    <a:cubicBezTo>
                      <a:pt x="217" y="422"/>
                      <a:pt x="209" y="383"/>
                      <a:pt x="208" y="360"/>
                    </a:cubicBezTo>
                    <a:cubicBezTo>
                      <a:pt x="207" y="337"/>
                      <a:pt x="213" y="317"/>
                      <a:pt x="226" y="301"/>
                    </a:cubicBezTo>
                    <a:cubicBezTo>
                      <a:pt x="239" y="285"/>
                      <a:pt x="265" y="265"/>
                      <a:pt x="288" y="262"/>
                    </a:cubicBezTo>
                    <a:cubicBezTo>
                      <a:pt x="311" y="259"/>
                      <a:pt x="346" y="271"/>
                      <a:pt x="364" y="283"/>
                    </a:cubicBezTo>
                    <a:cubicBezTo>
                      <a:pt x="382" y="295"/>
                      <a:pt x="390" y="315"/>
                      <a:pt x="394" y="333"/>
                    </a:cubicBezTo>
                    <a:cubicBezTo>
                      <a:pt x="398" y="351"/>
                      <a:pt x="398" y="375"/>
                      <a:pt x="391" y="390"/>
                    </a:cubicBezTo>
                    <a:cubicBezTo>
                      <a:pt x="384" y="405"/>
                      <a:pt x="368" y="416"/>
                      <a:pt x="355" y="423"/>
                    </a:cubicBezTo>
                    <a:cubicBezTo>
                      <a:pt x="342" y="430"/>
                      <a:pt x="327" y="436"/>
                      <a:pt x="312" y="435"/>
                    </a:cubicBezTo>
                    <a:cubicBezTo>
                      <a:pt x="297" y="434"/>
                      <a:pt x="280" y="430"/>
                      <a:pt x="267" y="420"/>
                    </a:cubicBezTo>
                    <a:cubicBezTo>
                      <a:pt x="254" y="410"/>
                      <a:pt x="241" y="388"/>
                      <a:pt x="236" y="372"/>
                    </a:cubicBezTo>
                    <a:cubicBezTo>
                      <a:pt x="231" y="356"/>
                      <a:pt x="233" y="339"/>
                      <a:pt x="238" y="326"/>
                    </a:cubicBezTo>
                    <a:cubicBezTo>
                      <a:pt x="243" y="313"/>
                      <a:pt x="252" y="302"/>
                      <a:pt x="264" y="294"/>
                    </a:cubicBezTo>
                    <a:cubicBezTo>
                      <a:pt x="276" y="286"/>
                      <a:pt x="297" y="278"/>
                      <a:pt x="312" y="277"/>
                    </a:cubicBezTo>
                    <a:cubicBezTo>
                      <a:pt x="327" y="276"/>
                      <a:pt x="343" y="284"/>
                      <a:pt x="354" y="291"/>
                    </a:cubicBezTo>
                    <a:cubicBezTo>
                      <a:pt x="365" y="298"/>
                      <a:pt x="371" y="303"/>
                      <a:pt x="376" y="316"/>
                    </a:cubicBezTo>
                    <a:cubicBezTo>
                      <a:pt x="381" y="329"/>
                      <a:pt x="388" y="353"/>
                      <a:pt x="385" y="367"/>
                    </a:cubicBezTo>
                    <a:cubicBezTo>
                      <a:pt x="382" y="381"/>
                      <a:pt x="372" y="395"/>
                      <a:pt x="360" y="402"/>
                    </a:cubicBezTo>
                    <a:cubicBezTo>
                      <a:pt x="348" y="409"/>
                      <a:pt x="329" y="412"/>
                      <a:pt x="316" y="411"/>
                    </a:cubicBezTo>
                    <a:cubicBezTo>
                      <a:pt x="303" y="410"/>
                      <a:pt x="291" y="408"/>
                      <a:pt x="283" y="396"/>
                    </a:cubicBezTo>
                    <a:cubicBezTo>
                      <a:pt x="275" y="384"/>
                      <a:pt x="265" y="355"/>
                      <a:pt x="268" y="339"/>
                    </a:cubicBezTo>
                    <a:cubicBezTo>
                      <a:pt x="271" y="323"/>
                      <a:pt x="291" y="308"/>
                      <a:pt x="302" y="302"/>
                    </a:cubicBezTo>
                    <a:cubicBezTo>
                      <a:pt x="313" y="296"/>
                      <a:pt x="325" y="301"/>
                      <a:pt x="334" y="303"/>
                    </a:cubicBezTo>
                    <a:cubicBezTo>
                      <a:pt x="343" y="305"/>
                      <a:pt x="350" y="310"/>
                      <a:pt x="356" y="316"/>
                    </a:cubicBezTo>
                    <a:cubicBezTo>
                      <a:pt x="362" y="322"/>
                      <a:pt x="368" y="330"/>
                      <a:pt x="370" y="338"/>
                    </a:cubicBezTo>
                    <a:cubicBezTo>
                      <a:pt x="372" y="346"/>
                      <a:pt x="375" y="358"/>
                      <a:pt x="369" y="367"/>
                    </a:cubicBezTo>
                    <a:cubicBezTo>
                      <a:pt x="363" y="376"/>
                      <a:pt x="348" y="391"/>
                      <a:pt x="336" y="393"/>
                    </a:cubicBezTo>
                    <a:cubicBezTo>
                      <a:pt x="324" y="395"/>
                      <a:pt x="305" y="385"/>
                      <a:pt x="297" y="378"/>
                    </a:cubicBezTo>
                    <a:cubicBezTo>
                      <a:pt x="289" y="371"/>
                      <a:pt x="288" y="358"/>
                      <a:pt x="289" y="349"/>
                    </a:cubicBezTo>
                    <a:cubicBezTo>
                      <a:pt x="290" y="340"/>
                      <a:pt x="300" y="326"/>
                      <a:pt x="306" y="321"/>
                    </a:cubicBezTo>
                    <a:cubicBezTo>
                      <a:pt x="312" y="316"/>
                      <a:pt x="321" y="319"/>
                      <a:pt x="328" y="322"/>
                    </a:cubicBezTo>
                    <a:cubicBezTo>
                      <a:pt x="335" y="325"/>
                      <a:pt x="348" y="329"/>
                      <a:pt x="351" y="337"/>
                    </a:cubicBezTo>
                    <a:cubicBezTo>
                      <a:pt x="354" y="345"/>
                      <a:pt x="354" y="368"/>
                      <a:pt x="349" y="373"/>
                    </a:cubicBezTo>
                    <a:cubicBezTo>
                      <a:pt x="344" y="378"/>
                      <a:pt x="324" y="374"/>
                      <a:pt x="318" y="370"/>
                    </a:cubicBezTo>
                    <a:cubicBezTo>
                      <a:pt x="312" y="366"/>
                      <a:pt x="313" y="351"/>
                      <a:pt x="315" y="346"/>
                    </a:cubicBezTo>
                    <a:cubicBezTo>
                      <a:pt x="317" y="341"/>
                      <a:pt x="326" y="337"/>
                      <a:pt x="331" y="337"/>
                    </a:cubicBezTo>
                    <a:cubicBezTo>
                      <a:pt x="336" y="337"/>
                      <a:pt x="346" y="345"/>
                      <a:pt x="346" y="348"/>
                    </a:cubicBezTo>
                    <a:cubicBezTo>
                      <a:pt x="346" y="351"/>
                      <a:pt x="336" y="355"/>
                      <a:pt x="333" y="357"/>
                    </a:cubicBezTo>
                  </a:path>
                </a:pathLst>
              </a:custGeom>
              <a:noFill/>
              <a:ln w="12700" cap="flat" cmpd="sng">
                <a:solidFill>
                  <a:srgbClr val="006600"/>
                </a:solidFill>
                <a:prstDash val="solid"/>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2873" name="Line 9"/>
              <p:cNvSpPr>
                <a:spLocks noChangeShapeType="1"/>
              </p:cNvSpPr>
              <p:nvPr/>
            </p:nvSpPr>
            <p:spPr bwMode="auto">
              <a:xfrm flipH="1">
                <a:off x="3855" y="3650"/>
                <a:ext cx="33" cy="4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2874" name="Text Box 10"/>
              <p:cNvSpPr txBox="1">
                <a:spLocks noChangeArrowheads="1"/>
              </p:cNvSpPr>
              <p:nvPr/>
            </p:nvSpPr>
            <p:spPr bwMode="auto">
              <a:xfrm>
                <a:off x="5157" y="3540"/>
                <a:ext cx="283"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chemeClr val="accent2"/>
                    </a:solidFill>
                    <a:latin typeface="Symbol" panose="05050102010706020507" pitchFamily="18" charset="2"/>
                  </a:rPr>
                  <a:t>p</a:t>
                </a:r>
                <a:r>
                  <a:rPr lang="en-US" altLang="cs-CZ" sz="2000" b="1" baseline="30000">
                    <a:solidFill>
                      <a:schemeClr val="accent2"/>
                    </a:solidFill>
                    <a:latin typeface="Symbol" panose="05050102010706020507" pitchFamily="18" charset="2"/>
                  </a:rPr>
                  <a:t>+</a:t>
                </a:r>
                <a:endParaRPr lang="cs-CZ" altLang="cs-CZ" sz="2000" b="1" baseline="30000">
                  <a:solidFill>
                    <a:schemeClr val="accent2"/>
                  </a:solidFill>
                  <a:latin typeface="Symbol" panose="05050102010706020507" pitchFamily="18" charset="2"/>
                </a:endParaRPr>
              </a:p>
            </p:txBody>
          </p:sp>
          <p:sp>
            <p:nvSpPr>
              <p:cNvPr id="932875" name="Text Box 11"/>
              <p:cNvSpPr txBox="1">
                <a:spLocks noChangeArrowheads="1"/>
              </p:cNvSpPr>
              <p:nvPr/>
            </p:nvSpPr>
            <p:spPr bwMode="auto">
              <a:xfrm>
                <a:off x="3644" y="3629"/>
                <a:ext cx="287"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000" b="1">
                    <a:solidFill>
                      <a:srgbClr val="FF0000"/>
                    </a:solidFill>
                    <a:latin typeface="Symbol" panose="05050102010706020507" pitchFamily="18" charset="2"/>
                  </a:rPr>
                  <a:t>m</a:t>
                </a:r>
                <a:r>
                  <a:rPr lang="en-US" altLang="cs-CZ" sz="2000" b="1" baseline="30000">
                    <a:solidFill>
                      <a:srgbClr val="FF0000"/>
                    </a:solidFill>
                    <a:latin typeface="Symbol" panose="05050102010706020507" pitchFamily="18" charset="2"/>
                  </a:rPr>
                  <a:t>+</a:t>
                </a:r>
                <a:endParaRPr lang="cs-CZ" altLang="cs-CZ" sz="2000" b="1" baseline="30000">
                  <a:solidFill>
                    <a:srgbClr val="FF0000"/>
                  </a:solidFill>
                  <a:latin typeface="Symbol" panose="05050102010706020507" pitchFamily="18" charset="2"/>
                </a:endParaRPr>
              </a:p>
            </p:txBody>
          </p:sp>
          <p:sp>
            <p:nvSpPr>
              <p:cNvPr id="932876" name="Text Box 12"/>
              <p:cNvSpPr txBox="1">
                <a:spLocks noChangeArrowheads="1"/>
              </p:cNvSpPr>
              <p:nvPr/>
            </p:nvSpPr>
            <p:spPr bwMode="auto">
              <a:xfrm>
                <a:off x="4087" y="2924"/>
                <a:ext cx="266"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000" b="1" i="1">
                    <a:solidFill>
                      <a:srgbClr val="006600"/>
                    </a:solidFill>
                    <a:latin typeface="Times New Roman" panose="02020603050405020304" pitchFamily="18" charset="0"/>
                  </a:rPr>
                  <a:t>e</a:t>
                </a:r>
                <a:r>
                  <a:rPr lang="en-US" altLang="cs-CZ" sz="2000" b="1" baseline="30000">
                    <a:solidFill>
                      <a:srgbClr val="006600"/>
                    </a:solidFill>
                    <a:latin typeface="Symbol" panose="05050102010706020507" pitchFamily="18" charset="2"/>
                  </a:rPr>
                  <a:t>+</a:t>
                </a:r>
                <a:endParaRPr lang="cs-CZ" altLang="cs-CZ" sz="2000" b="1" baseline="30000">
                  <a:solidFill>
                    <a:srgbClr val="006600"/>
                  </a:solidFill>
                  <a:latin typeface="Symbol" panose="05050102010706020507" pitchFamily="18" charset="2"/>
                </a:endParaRPr>
              </a:p>
            </p:txBody>
          </p:sp>
        </p:grpSp>
      </p:grpSp>
      <p:sp>
        <p:nvSpPr>
          <p:cNvPr id="932877" name="AutoShape 13"/>
          <p:cNvSpPr>
            <a:spLocks noChangeArrowheads="1"/>
          </p:cNvSpPr>
          <p:nvPr/>
        </p:nvSpPr>
        <p:spPr bwMode="auto">
          <a:xfrm>
            <a:off x="419100" y="5937250"/>
            <a:ext cx="1733550" cy="741363"/>
          </a:xfrm>
          <a:prstGeom prst="wedgeRectCallout">
            <a:avLst>
              <a:gd name="adj1" fmla="val -18042"/>
              <a:gd name="adj2" fmla="val -115741"/>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Pion v klidu se rozpadá na mion a mionové neutrino.</a:t>
            </a:r>
          </a:p>
        </p:txBody>
      </p:sp>
      <p:sp>
        <p:nvSpPr>
          <p:cNvPr id="932878" name="AutoShape 14"/>
          <p:cNvSpPr>
            <a:spLocks noChangeArrowheads="1"/>
          </p:cNvSpPr>
          <p:nvPr/>
        </p:nvSpPr>
        <p:spPr bwMode="auto">
          <a:xfrm>
            <a:off x="2243138" y="2089150"/>
            <a:ext cx="1604962" cy="493713"/>
          </a:xfrm>
          <a:prstGeom prst="wedgeRectCallout">
            <a:avLst>
              <a:gd name="adj1" fmla="val -50000"/>
              <a:gd name="adj2" fmla="val 107236"/>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Primární vrchol, </a:t>
            </a:r>
          </a:p>
          <a:p>
            <a:r>
              <a:rPr lang="cs-CZ" altLang="cs-CZ">
                <a:latin typeface="Comic Sans MS" panose="030F0702030302020204" pitchFamily="66" charset="0"/>
              </a:rPr>
              <a:t>kde se rodí pion.</a:t>
            </a:r>
          </a:p>
        </p:txBody>
      </p:sp>
      <p:sp>
        <p:nvSpPr>
          <p:cNvPr id="932879" name="AutoShape 15"/>
          <p:cNvSpPr>
            <a:spLocks noChangeArrowheads="1"/>
          </p:cNvSpPr>
          <p:nvPr/>
        </p:nvSpPr>
        <p:spPr bwMode="auto">
          <a:xfrm>
            <a:off x="109538" y="2987675"/>
            <a:ext cx="1801812" cy="947738"/>
          </a:xfrm>
          <a:prstGeom prst="wedgeRectCallout">
            <a:avLst>
              <a:gd name="adj1" fmla="val 18194"/>
              <a:gd name="adj2" fmla="val 126718"/>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Pozitron anihiluje s elektronem </a:t>
            </a:r>
          </a:p>
          <a:p>
            <a:r>
              <a:rPr lang="cs-CZ" altLang="cs-CZ">
                <a:latin typeface="Comic Sans MS" panose="030F0702030302020204" pitchFamily="66" charset="0"/>
              </a:rPr>
              <a:t>z prostředí </a:t>
            </a:r>
            <a:r>
              <a:rPr lang="en-US" altLang="cs-CZ">
                <a:latin typeface="Comic Sans MS" panose="030F0702030302020204" pitchFamily="66" charset="0"/>
              </a:rPr>
              <a:t>–</a:t>
            </a:r>
            <a:r>
              <a:rPr lang="cs-CZ" altLang="cs-CZ">
                <a:latin typeface="Comic Sans MS" panose="030F0702030302020204" pitchFamily="66" charset="0"/>
              </a:rPr>
              <a:t> vzni-kají dva fotony.</a:t>
            </a:r>
          </a:p>
        </p:txBody>
      </p:sp>
      <p:sp>
        <p:nvSpPr>
          <p:cNvPr id="932880" name="Text Box 16"/>
          <p:cNvSpPr txBox="1">
            <a:spLocks noChangeArrowheads="1"/>
          </p:cNvSpPr>
          <p:nvPr/>
        </p:nvSpPr>
        <p:spPr bwMode="auto">
          <a:xfrm>
            <a:off x="271463" y="828675"/>
            <a:ext cx="3706812" cy="13843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Podívejme se podrobněji na rozpad pionu na snímku z bublinové komory. Komora je umístěna v magnetickém poli, proto jsou dráhy nabitých částic zakřivené (částice ve svazku mají velkou energii</a:t>
            </a:r>
            <a:r>
              <a:rPr lang="en-US" altLang="cs-CZ">
                <a:latin typeface="Comic Sans MS" panose="030F0702030302020204" pitchFamily="66" charset="0"/>
              </a:rPr>
              <a:t>, proto </a:t>
            </a:r>
            <a:r>
              <a:rPr lang="cs-CZ" altLang="cs-CZ">
                <a:latin typeface="Comic Sans MS" panose="030F0702030302020204" pitchFamily="66" charset="0"/>
              </a:rPr>
              <a:t>není zakřivení patrné). </a:t>
            </a:r>
          </a:p>
        </p:txBody>
      </p:sp>
      <p:sp>
        <p:nvSpPr>
          <p:cNvPr id="932881" name="AutoShape 17"/>
          <p:cNvSpPr>
            <a:spLocks noChangeArrowheads="1"/>
          </p:cNvSpPr>
          <p:nvPr/>
        </p:nvSpPr>
        <p:spPr bwMode="auto">
          <a:xfrm>
            <a:off x="2876550" y="6153150"/>
            <a:ext cx="838200" cy="503238"/>
          </a:xfrm>
          <a:prstGeom prst="wedgeRectCallout">
            <a:avLst>
              <a:gd name="adj1" fmla="val -90343"/>
              <a:gd name="adj2" fmla="val -6419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částice </a:t>
            </a:r>
          </a:p>
          <a:p>
            <a:r>
              <a:rPr lang="cs-CZ" altLang="cs-CZ">
                <a:latin typeface="Comic Sans MS" panose="030F0702030302020204" pitchFamily="66" charset="0"/>
              </a:rPr>
              <a:t>svazku</a:t>
            </a:r>
            <a:endParaRPr lang="cs-CZ" altLang="cs-CZ" b="1">
              <a:solidFill>
                <a:schemeClr val="accent2"/>
              </a:solidFill>
              <a:latin typeface="Comic Sans MS" panose="030F0702030302020204" pitchFamily="66" charset="0"/>
            </a:endParaRPr>
          </a:p>
          <a:p>
            <a:endParaRPr lang="cs-CZ" altLang="cs-CZ">
              <a:latin typeface="Comic Sans MS" panose="030F0702030302020204" pitchFamily="66" charset="0"/>
            </a:endParaRPr>
          </a:p>
        </p:txBody>
      </p:sp>
      <p:sp>
        <p:nvSpPr>
          <p:cNvPr id="932882" name="Oval 18"/>
          <p:cNvSpPr>
            <a:spLocks noChangeAspect="1" noChangeArrowheads="1"/>
          </p:cNvSpPr>
          <p:nvPr/>
        </p:nvSpPr>
        <p:spPr bwMode="auto">
          <a:xfrm>
            <a:off x="5172075" y="1068388"/>
            <a:ext cx="276225" cy="2952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aphicFrame>
        <p:nvGraphicFramePr>
          <p:cNvPr id="932883" name="Object 19"/>
          <p:cNvGraphicFramePr>
            <a:graphicFrameLocks noChangeAspect="1"/>
          </p:cNvGraphicFramePr>
          <p:nvPr/>
        </p:nvGraphicFramePr>
        <p:xfrm>
          <a:off x="7050088" y="903288"/>
          <a:ext cx="665162" cy="317500"/>
        </p:xfrm>
        <a:graphic>
          <a:graphicData uri="http://schemas.openxmlformats.org/presentationml/2006/ole">
            <mc:AlternateContent xmlns:mc="http://schemas.openxmlformats.org/markup-compatibility/2006">
              <mc:Choice xmlns:v="urn:schemas-microsoft-com:vml" Requires="v">
                <p:oleObj spid="_x0000_s932949" name="Rovnice" r:id="rId5" imgW="469800" imgH="228600" progId="Equation.3">
                  <p:embed/>
                </p:oleObj>
              </mc:Choice>
              <mc:Fallback>
                <p:oleObj name="Rovnice" r:id="rId5" imgW="469800" imgH="22860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0088" y="903288"/>
                        <a:ext cx="665162"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84" name="Object 20"/>
          <p:cNvGraphicFramePr>
            <a:graphicFrameLocks noChangeAspect="1"/>
          </p:cNvGraphicFramePr>
          <p:nvPr/>
        </p:nvGraphicFramePr>
        <p:xfrm>
          <a:off x="5611813" y="904875"/>
          <a:ext cx="771525" cy="336550"/>
        </p:xfrm>
        <a:graphic>
          <a:graphicData uri="http://schemas.openxmlformats.org/presentationml/2006/ole">
            <mc:AlternateContent xmlns:mc="http://schemas.openxmlformats.org/markup-compatibility/2006">
              <mc:Choice xmlns:v="urn:schemas-microsoft-com:vml" Requires="v">
                <p:oleObj spid="_x0000_s932950" name="Rovnice" r:id="rId7" imgW="520560" imgH="241200" progId="Equation.3">
                  <p:embed/>
                </p:oleObj>
              </mc:Choice>
              <mc:Fallback>
                <p:oleObj name="Rovnice" r:id="rId7" imgW="520560" imgH="241200" progId="Equation.3">
                  <p:embed/>
                  <p:pic>
                    <p:nvPicPr>
                      <p:cNvPr id="0" name="Object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1813" y="904875"/>
                        <a:ext cx="771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2885" name="Line 21"/>
          <p:cNvSpPr>
            <a:spLocks noChangeShapeType="1"/>
          </p:cNvSpPr>
          <p:nvPr/>
        </p:nvSpPr>
        <p:spPr bwMode="auto">
          <a:xfrm>
            <a:off x="6908800" y="1233488"/>
            <a:ext cx="984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2886" name="Line 22"/>
          <p:cNvSpPr>
            <a:spLocks noChangeShapeType="1"/>
          </p:cNvSpPr>
          <p:nvPr/>
        </p:nvSpPr>
        <p:spPr bwMode="auto">
          <a:xfrm flipH="1">
            <a:off x="5453063" y="1223963"/>
            <a:ext cx="9763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32887" name="Oval 23"/>
          <p:cNvSpPr>
            <a:spLocks noChangeAspect="1" noChangeArrowheads="1"/>
          </p:cNvSpPr>
          <p:nvPr/>
        </p:nvSpPr>
        <p:spPr bwMode="auto">
          <a:xfrm>
            <a:off x="6413500" y="949325"/>
            <a:ext cx="511175" cy="536575"/>
          </a:xfrm>
          <a:prstGeom prst="ellipse">
            <a:avLst/>
          </a:prstGeom>
          <a:solidFill>
            <a:srgbClr val="FF3300"/>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aphicFrame>
        <p:nvGraphicFramePr>
          <p:cNvPr id="932888" name="Object 24"/>
          <p:cNvGraphicFramePr>
            <a:graphicFrameLocks noChangeAspect="1"/>
          </p:cNvGraphicFramePr>
          <p:nvPr/>
        </p:nvGraphicFramePr>
        <p:xfrm>
          <a:off x="6427788" y="935038"/>
          <a:ext cx="488950" cy="460375"/>
        </p:xfrm>
        <a:graphic>
          <a:graphicData uri="http://schemas.openxmlformats.org/presentationml/2006/ole">
            <mc:AlternateContent xmlns:mc="http://schemas.openxmlformats.org/markup-compatibility/2006">
              <mc:Choice xmlns:v="urn:schemas-microsoft-com:vml" Requires="v">
                <p:oleObj spid="_x0000_s932951" name="Rovnice" r:id="rId9" imgW="330120" imgH="330120" progId="Equation.3">
                  <p:embed/>
                </p:oleObj>
              </mc:Choice>
              <mc:Fallback>
                <p:oleObj name="Rovnice" r:id="rId9" imgW="330120" imgH="330120" progId="Equation.3">
                  <p:embed/>
                  <p:pic>
                    <p:nvPicPr>
                      <p:cNvPr id="0" name="Object 2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7788" y="935038"/>
                        <a:ext cx="4889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89" name="Object 25"/>
          <p:cNvGraphicFramePr>
            <a:graphicFrameLocks noChangeAspect="1"/>
          </p:cNvGraphicFramePr>
          <p:nvPr/>
        </p:nvGraphicFramePr>
        <p:xfrm>
          <a:off x="5191125" y="1052513"/>
          <a:ext cx="279400" cy="293687"/>
        </p:xfrm>
        <a:graphic>
          <a:graphicData uri="http://schemas.openxmlformats.org/presentationml/2006/ole">
            <mc:AlternateContent xmlns:mc="http://schemas.openxmlformats.org/markup-compatibility/2006">
              <mc:Choice xmlns:v="urn:schemas-microsoft-com:vml" Requires="v">
                <p:oleObj spid="_x0000_s932952" name="Rovnice" r:id="rId11" imgW="228600" imgH="253800" progId="Equation.3">
                  <p:embed/>
                </p:oleObj>
              </mc:Choice>
              <mc:Fallback>
                <p:oleObj name="Rovnice" r:id="rId11" imgW="228600" imgH="253800" progId="Equation.3">
                  <p:embed/>
                  <p:pic>
                    <p:nvPicPr>
                      <p:cNvPr id="0" name="Object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1125" y="1052513"/>
                        <a:ext cx="279400" cy="293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2890" name="Oval 26"/>
          <p:cNvSpPr>
            <a:spLocks noChangeAspect="1" noChangeArrowheads="1"/>
          </p:cNvSpPr>
          <p:nvPr/>
        </p:nvSpPr>
        <p:spPr bwMode="auto">
          <a:xfrm>
            <a:off x="7878763" y="1084263"/>
            <a:ext cx="276225" cy="295275"/>
          </a:xfrm>
          <a:prstGeom prst="ellipse">
            <a:avLst/>
          </a:prstGeom>
          <a:solidFill>
            <a:srgbClr val="CCE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aphicFrame>
        <p:nvGraphicFramePr>
          <p:cNvPr id="932891" name="Object 27"/>
          <p:cNvGraphicFramePr>
            <a:graphicFrameLocks noChangeAspect="1"/>
          </p:cNvGraphicFramePr>
          <p:nvPr/>
        </p:nvGraphicFramePr>
        <p:xfrm>
          <a:off x="7904163" y="1100138"/>
          <a:ext cx="249237" cy="277812"/>
        </p:xfrm>
        <a:graphic>
          <a:graphicData uri="http://schemas.openxmlformats.org/presentationml/2006/ole">
            <mc:AlternateContent xmlns:mc="http://schemas.openxmlformats.org/markup-compatibility/2006">
              <mc:Choice xmlns:v="urn:schemas-microsoft-com:vml" Requires="v">
                <p:oleObj spid="_x0000_s932953" name="Rovnice" r:id="rId13" imgW="203040" imgH="241200" progId="Equation.3">
                  <p:embed/>
                </p:oleObj>
              </mc:Choice>
              <mc:Fallback>
                <p:oleObj name="Rovnice" r:id="rId13" imgW="203040" imgH="241200" progId="Equation.3">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04163" y="1100138"/>
                        <a:ext cx="249237"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92" name="Object 28"/>
          <p:cNvGraphicFramePr>
            <a:graphicFrameLocks noChangeAspect="1"/>
          </p:cNvGraphicFramePr>
          <p:nvPr/>
        </p:nvGraphicFramePr>
        <p:xfrm>
          <a:off x="6183313" y="1481138"/>
          <a:ext cx="1090612" cy="246062"/>
        </p:xfrm>
        <a:graphic>
          <a:graphicData uri="http://schemas.openxmlformats.org/presentationml/2006/ole">
            <mc:AlternateContent xmlns:mc="http://schemas.openxmlformats.org/markup-compatibility/2006">
              <mc:Choice xmlns:v="urn:schemas-microsoft-com:vml" Requires="v">
                <p:oleObj spid="_x0000_s932954" name="Rovnice" r:id="rId15" imgW="901440" imgH="215640" progId="Equation.3">
                  <p:embed/>
                </p:oleObj>
              </mc:Choice>
              <mc:Fallback>
                <p:oleObj name="Rovnice" r:id="rId15" imgW="901440" imgH="215640" progId="Equation.3">
                  <p:embed/>
                  <p:pic>
                    <p:nvPicPr>
                      <p:cNvPr id="0" name="Object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83313" y="1481138"/>
                        <a:ext cx="1090612"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93" name="Object 29"/>
          <p:cNvGraphicFramePr>
            <a:graphicFrameLocks noChangeAspect="1"/>
          </p:cNvGraphicFramePr>
          <p:nvPr/>
        </p:nvGraphicFramePr>
        <p:xfrm>
          <a:off x="4857750" y="1384300"/>
          <a:ext cx="1090613" cy="274638"/>
        </p:xfrm>
        <a:graphic>
          <a:graphicData uri="http://schemas.openxmlformats.org/presentationml/2006/ole">
            <mc:AlternateContent xmlns:mc="http://schemas.openxmlformats.org/markup-compatibility/2006">
              <mc:Choice xmlns:v="urn:schemas-microsoft-com:vml" Requires="v">
                <p:oleObj spid="_x0000_s932955" name="Rovnice" r:id="rId17" imgW="901440" imgH="241200" progId="Equation.3">
                  <p:embed/>
                </p:oleObj>
              </mc:Choice>
              <mc:Fallback>
                <p:oleObj name="Rovnice" r:id="rId17" imgW="901440" imgH="241200" progId="Equation.3">
                  <p:embed/>
                  <p:pic>
                    <p:nvPicPr>
                      <p:cNvPr id="0" name="Object 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57750" y="1384300"/>
                        <a:ext cx="1090613"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94" name="Object 30"/>
          <p:cNvGraphicFramePr>
            <a:graphicFrameLocks noChangeAspect="1"/>
          </p:cNvGraphicFramePr>
          <p:nvPr/>
        </p:nvGraphicFramePr>
        <p:xfrm>
          <a:off x="5376863" y="1754188"/>
          <a:ext cx="1092200" cy="336550"/>
        </p:xfrm>
        <a:graphic>
          <a:graphicData uri="http://schemas.openxmlformats.org/presentationml/2006/ole">
            <mc:AlternateContent xmlns:mc="http://schemas.openxmlformats.org/markup-compatibility/2006">
              <mc:Choice xmlns:v="urn:schemas-microsoft-com:vml" Requires="v">
                <p:oleObj spid="_x0000_s932956" name="Rovnice" r:id="rId19" imgW="736560" imgH="241200" progId="Equation.3">
                  <p:embed/>
                </p:oleObj>
              </mc:Choice>
              <mc:Fallback>
                <p:oleObj name="Rovnice" r:id="rId19" imgW="736560" imgH="241200" progId="Equation.3">
                  <p:embed/>
                  <p:pic>
                    <p:nvPicPr>
                      <p:cNvPr id="0" name="Object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76863" y="1754188"/>
                        <a:ext cx="10922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95" name="Object 31"/>
          <p:cNvGraphicFramePr>
            <a:graphicFrameLocks noChangeAspect="1"/>
          </p:cNvGraphicFramePr>
          <p:nvPr/>
        </p:nvGraphicFramePr>
        <p:xfrm>
          <a:off x="5205413" y="2070100"/>
          <a:ext cx="2484437" cy="354013"/>
        </p:xfrm>
        <a:graphic>
          <a:graphicData uri="http://schemas.openxmlformats.org/presentationml/2006/ole">
            <mc:AlternateContent xmlns:mc="http://schemas.openxmlformats.org/markup-compatibility/2006">
              <mc:Choice xmlns:v="urn:schemas-microsoft-com:vml" Requires="v">
                <p:oleObj spid="_x0000_s932957" name="Rovnice" r:id="rId21" imgW="1676160" imgH="253800" progId="Equation.3">
                  <p:embed/>
                </p:oleObj>
              </mc:Choice>
              <mc:Fallback>
                <p:oleObj name="Rovnice" r:id="rId21" imgW="1676160" imgH="253800" progId="Equation.3">
                  <p:embed/>
                  <p:pic>
                    <p:nvPicPr>
                      <p:cNvPr id="0" name="Object 3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05413" y="2070100"/>
                        <a:ext cx="2484437"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97" name="Object 33"/>
          <p:cNvGraphicFramePr>
            <a:graphicFrameLocks noChangeAspect="1"/>
          </p:cNvGraphicFramePr>
          <p:nvPr/>
        </p:nvGraphicFramePr>
        <p:xfrm>
          <a:off x="5338763" y="2778125"/>
          <a:ext cx="2576512" cy="425450"/>
        </p:xfrm>
        <a:graphic>
          <a:graphicData uri="http://schemas.openxmlformats.org/presentationml/2006/ole">
            <mc:AlternateContent xmlns:mc="http://schemas.openxmlformats.org/markup-compatibility/2006">
              <mc:Choice xmlns:v="urn:schemas-microsoft-com:vml" Requires="v">
                <p:oleObj spid="_x0000_s932958" name="Rovnice" r:id="rId23" imgW="1739880" imgH="304560" progId="Equation.3">
                  <p:embed/>
                </p:oleObj>
              </mc:Choice>
              <mc:Fallback>
                <p:oleObj name="Rovnice" r:id="rId23" imgW="1739880" imgH="304560" progId="Equation.3">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8763" y="2778125"/>
                        <a:ext cx="25765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98" name="Object 34"/>
          <p:cNvGraphicFramePr>
            <a:graphicFrameLocks noChangeAspect="1"/>
          </p:cNvGraphicFramePr>
          <p:nvPr/>
        </p:nvGraphicFramePr>
        <p:xfrm>
          <a:off x="5451475" y="3162300"/>
          <a:ext cx="2746375" cy="657225"/>
        </p:xfrm>
        <a:graphic>
          <a:graphicData uri="http://schemas.openxmlformats.org/presentationml/2006/ole">
            <mc:AlternateContent xmlns:mc="http://schemas.openxmlformats.org/markup-compatibility/2006">
              <mc:Choice xmlns:v="urn:schemas-microsoft-com:vml" Requires="v">
                <p:oleObj spid="_x0000_s932959" name="Rovnice" r:id="rId25" imgW="1854000" imgH="469800" progId="Equation.3">
                  <p:embed/>
                </p:oleObj>
              </mc:Choice>
              <mc:Fallback>
                <p:oleObj name="Rovnice" r:id="rId25" imgW="1854000" imgH="469800" progId="Equation.3">
                  <p:embed/>
                  <p:pic>
                    <p:nvPicPr>
                      <p:cNvPr id="0" name="Object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51475" y="3162300"/>
                        <a:ext cx="2746375"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2899" name="Object 35"/>
          <p:cNvGraphicFramePr>
            <a:graphicFrameLocks noChangeAspect="1"/>
          </p:cNvGraphicFramePr>
          <p:nvPr/>
        </p:nvGraphicFramePr>
        <p:xfrm>
          <a:off x="7408863" y="2476500"/>
          <a:ext cx="771525" cy="336550"/>
        </p:xfrm>
        <a:graphic>
          <a:graphicData uri="http://schemas.openxmlformats.org/presentationml/2006/ole">
            <mc:AlternateContent xmlns:mc="http://schemas.openxmlformats.org/markup-compatibility/2006">
              <mc:Choice xmlns:v="urn:schemas-microsoft-com:vml" Requires="v">
                <p:oleObj spid="_x0000_s932960" name="Rovnice" r:id="rId27" imgW="520560" imgH="241200" progId="Equation.3">
                  <p:embed/>
                </p:oleObj>
              </mc:Choice>
              <mc:Fallback>
                <p:oleObj name="Rovnice" r:id="rId27" imgW="520560" imgH="241200" progId="Equation.3">
                  <p:embed/>
                  <p:pic>
                    <p:nvPicPr>
                      <p:cNvPr id="0" name="Object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08863" y="2476500"/>
                        <a:ext cx="7715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2900" name="AutoShape 36"/>
          <p:cNvSpPr>
            <a:spLocks noChangeArrowheads="1"/>
          </p:cNvSpPr>
          <p:nvPr/>
        </p:nvSpPr>
        <p:spPr bwMode="auto">
          <a:xfrm>
            <a:off x="4221163" y="1728788"/>
            <a:ext cx="855662" cy="550862"/>
          </a:xfrm>
          <a:prstGeom prst="wedgeRectCallout">
            <a:avLst>
              <a:gd name="adj1" fmla="val 83579"/>
              <a:gd name="adj2" fmla="val -2463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Pion je </a:t>
            </a:r>
          </a:p>
          <a:p>
            <a:r>
              <a:rPr lang="en-US" altLang="cs-CZ">
                <a:latin typeface="Comic Sans MS" panose="030F0702030302020204" pitchFamily="66" charset="0"/>
              </a:rPr>
              <a:t>v klidu.</a:t>
            </a:r>
            <a:endParaRPr lang="cs-CZ" altLang="cs-CZ">
              <a:latin typeface="Comic Sans MS" panose="030F0702030302020204" pitchFamily="66" charset="0"/>
            </a:endParaRPr>
          </a:p>
        </p:txBody>
      </p:sp>
      <p:sp>
        <p:nvSpPr>
          <p:cNvPr id="932901" name="Text Box 37"/>
          <p:cNvSpPr txBox="1">
            <a:spLocks noChangeArrowheads="1"/>
          </p:cNvSpPr>
          <p:nvPr/>
        </p:nvSpPr>
        <p:spPr bwMode="auto">
          <a:xfrm>
            <a:off x="6689725" y="3816350"/>
            <a:ext cx="2163763" cy="2235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Mion </a:t>
            </a:r>
            <a:r>
              <a:rPr lang="cs-CZ" altLang="cs-CZ">
                <a:latin typeface="Comic Sans MS" panose="030F0702030302020204" pitchFamily="66" charset="0"/>
              </a:rPr>
              <a:t>i neutrino vylé-távají z rozpadu </a:t>
            </a:r>
            <a:br>
              <a:rPr lang="cs-CZ" altLang="cs-CZ">
                <a:latin typeface="Comic Sans MS" panose="030F0702030302020204" pitchFamily="66" charset="0"/>
              </a:rPr>
            </a:br>
            <a:r>
              <a:rPr lang="cs-CZ" altLang="cs-CZ">
                <a:latin typeface="Comic Sans MS" panose="030F0702030302020204" pitchFamily="66" charset="0"/>
              </a:rPr>
              <a:t>s hybností 30 MeV. </a:t>
            </a:r>
            <a:endParaRPr lang="en-US" altLang="cs-CZ">
              <a:latin typeface="Comic Sans MS" panose="030F0702030302020204" pitchFamily="66" charset="0"/>
            </a:endParaRPr>
          </a:p>
          <a:p>
            <a:endParaRPr lang="en-US" altLang="cs-CZ">
              <a:latin typeface="Comic Sans MS" panose="030F0702030302020204" pitchFamily="66" charset="0"/>
            </a:endParaRPr>
          </a:p>
          <a:p>
            <a:r>
              <a:rPr lang="cs-CZ" altLang="cs-CZ">
                <a:latin typeface="Comic Sans MS" panose="030F0702030302020204" pitchFamily="66" charset="0"/>
              </a:rPr>
              <a:t>Z grafu doletu můžeme odhadnout, že mion </a:t>
            </a:r>
          </a:p>
          <a:p>
            <a:r>
              <a:rPr lang="en-US" altLang="cs-CZ">
                <a:latin typeface="Comic Sans MS" panose="030F0702030302020204" pitchFamily="66" charset="0"/>
              </a:rPr>
              <a:t>s </a:t>
            </a:r>
            <a:r>
              <a:rPr lang="cs-CZ" altLang="cs-CZ">
                <a:latin typeface="Comic Sans MS" panose="030F0702030302020204" pitchFamily="66" charset="0"/>
              </a:rPr>
              <a:t>touto hybností urazí ve vodíkové komoře dráhu přibližně jen jeden milimetr. </a:t>
            </a:r>
            <a:endParaRPr lang="de-DE" altLang="cs-CZ">
              <a:latin typeface="Comic Sans MS" panose="030F0702030302020204" pitchFamily="66" charset="0"/>
            </a:endParaRPr>
          </a:p>
        </p:txBody>
      </p:sp>
      <p:sp>
        <p:nvSpPr>
          <p:cNvPr id="932907" name="AutoShape 43"/>
          <p:cNvSpPr>
            <a:spLocks noChangeArrowheads="1"/>
          </p:cNvSpPr>
          <p:nvPr/>
        </p:nvSpPr>
        <p:spPr bwMode="auto">
          <a:xfrm>
            <a:off x="2143125" y="3195638"/>
            <a:ext cx="2474913" cy="1190625"/>
          </a:xfrm>
          <a:prstGeom prst="wedgeRectCallout">
            <a:avLst>
              <a:gd name="adj1" fmla="val 12606"/>
              <a:gd name="adj2" fmla="val 80134"/>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Podrobnou analýzou (zakři-vení dráhy v magnetickém poli, ionizační ztráty) se zjistí, že pion se před rozpadem zastaví.</a:t>
            </a:r>
          </a:p>
        </p:txBody>
      </p:sp>
      <p:grpSp>
        <p:nvGrpSpPr>
          <p:cNvPr id="932902" name="Group 38"/>
          <p:cNvGrpSpPr>
            <a:grpSpLocks/>
          </p:cNvGrpSpPr>
          <p:nvPr/>
        </p:nvGrpSpPr>
        <p:grpSpPr bwMode="auto">
          <a:xfrm>
            <a:off x="4195763" y="3900488"/>
            <a:ext cx="2393950" cy="2757487"/>
            <a:chOff x="4027" y="2166"/>
            <a:chExt cx="1604" cy="1912"/>
          </a:xfrm>
        </p:grpSpPr>
        <p:pic>
          <p:nvPicPr>
            <p:cNvPr id="932903" name="Picture 39" descr="range1"/>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027" y="2166"/>
              <a:ext cx="1604" cy="1912"/>
            </a:xfrm>
            <a:prstGeom prst="rect">
              <a:avLst/>
            </a:prstGeom>
            <a:noFill/>
            <a:extLst>
              <a:ext uri="{909E8E84-426E-40DD-AFC4-6F175D3DCCD1}">
                <a14:hiddenFill xmlns:a14="http://schemas.microsoft.com/office/drawing/2010/main">
                  <a:solidFill>
                    <a:srgbClr val="FFFFFF"/>
                  </a:solidFill>
                </a14:hiddenFill>
              </a:ext>
            </a:extLst>
          </p:spPr>
        </p:pic>
        <p:sp>
          <p:nvSpPr>
            <p:cNvPr id="932904" name="Line 40"/>
            <p:cNvSpPr>
              <a:spLocks noChangeShapeType="1"/>
            </p:cNvSpPr>
            <p:nvPr/>
          </p:nvSpPr>
          <p:spPr bwMode="auto">
            <a:xfrm flipH="1">
              <a:off x="4516" y="2861"/>
              <a:ext cx="1" cy="975"/>
            </a:xfrm>
            <a:prstGeom prst="line">
              <a:avLst/>
            </a:prstGeom>
            <a:noFill/>
            <a:ln w="28575">
              <a:solidFill>
                <a:srgbClr val="99CC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32905" name="Line 41"/>
            <p:cNvSpPr>
              <a:spLocks noChangeShapeType="1"/>
            </p:cNvSpPr>
            <p:nvPr/>
          </p:nvSpPr>
          <p:spPr bwMode="auto">
            <a:xfrm flipH="1" flipV="1">
              <a:off x="4300" y="2866"/>
              <a:ext cx="207" cy="0"/>
            </a:xfrm>
            <a:prstGeom prst="line">
              <a:avLst/>
            </a:prstGeom>
            <a:noFill/>
            <a:ln w="1905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32906" name="Freeform 42"/>
            <p:cNvSpPr>
              <a:spLocks/>
            </p:cNvSpPr>
            <p:nvPr/>
          </p:nvSpPr>
          <p:spPr bwMode="auto">
            <a:xfrm>
              <a:off x="4302" y="2382"/>
              <a:ext cx="345" cy="1293"/>
            </a:xfrm>
            <a:custGeom>
              <a:avLst/>
              <a:gdLst>
                <a:gd name="T0" fmla="*/ 0 w 345"/>
                <a:gd name="T1" fmla="*/ 1293 h 1293"/>
                <a:gd name="T2" fmla="*/ 87 w 345"/>
                <a:gd name="T3" fmla="*/ 975 h 1293"/>
                <a:gd name="T4" fmla="*/ 138 w 345"/>
                <a:gd name="T5" fmla="*/ 774 h 1293"/>
                <a:gd name="T6" fmla="*/ 186 w 345"/>
                <a:gd name="T7" fmla="*/ 582 h 1293"/>
                <a:gd name="T8" fmla="*/ 240 w 345"/>
                <a:gd name="T9" fmla="*/ 381 h 1293"/>
                <a:gd name="T10" fmla="*/ 303 w 345"/>
                <a:gd name="T11" fmla="*/ 135 h 1293"/>
                <a:gd name="T12" fmla="*/ 345 w 345"/>
                <a:gd name="T13" fmla="*/ 0 h 1293"/>
              </a:gdLst>
              <a:ahLst/>
              <a:cxnLst>
                <a:cxn ang="0">
                  <a:pos x="T0" y="T1"/>
                </a:cxn>
                <a:cxn ang="0">
                  <a:pos x="T2" y="T3"/>
                </a:cxn>
                <a:cxn ang="0">
                  <a:pos x="T4" y="T5"/>
                </a:cxn>
                <a:cxn ang="0">
                  <a:pos x="T6" y="T7"/>
                </a:cxn>
                <a:cxn ang="0">
                  <a:pos x="T8" y="T9"/>
                </a:cxn>
                <a:cxn ang="0">
                  <a:pos x="T10" y="T11"/>
                </a:cxn>
                <a:cxn ang="0">
                  <a:pos x="T12" y="T13"/>
                </a:cxn>
              </a:cxnLst>
              <a:rect l="0" t="0" r="r" b="b"/>
              <a:pathLst>
                <a:path w="345" h="1293">
                  <a:moveTo>
                    <a:pt x="0" y="1293"/>
                  </a:moveTo>
                  <a:cubicBezTo>
                    <a:pt x="15" y="1240"/>
                    <a:pt x="64" y="1061"/>
                    <a:pt x="87" y="975"/>
                  </a:cubicBezTo>
                  <a:cubicBezTo>
                    <a:pt x="110" y="889"/>
                    <a:pt x="122" y="839"/>
                    <a:pt x="138" y="774"/>
                  </a:cubicBezTo>
                  <a:cubicBezTo>
                    <a:pt x="154" y="709"/>
                    <a:pt x="169" y="647"/>
                    <a:pt x="186" y="582"/>
                  </a:cubicBezTo>
                  <a:cubicBezTo>
                    <a:pt x="203" y="517"/>
                    <a:pt x="221" y="455"/>
                    <a:pt x="240" y="381"/>
                  </a:cubicBezTo>
                  <a:cubicBezTo>
                    <a:pt x="259" y="307"/>
                    <a:pt x="286" y="198"/>
                    <a:pt x="303" y="135"/>
                  </a:cubicBezTo>
                  <a:cubicBezTo>
                    <a:pt x="320" y="72"/>
                    <a:pt x="332" y="36"/>
                    <a:pt x="34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pSp>
      <p:sp>
        <p:nvSpPr>
          <p:cNvPr id="932910" name="AutoShape 46"/>
          <p:cNvSpPr>
            <a:spLocks noChangeArrowheads="1"/>
          </p:cNvSpPr>
          <p:nvPr/>
        </p:nvSpPr>
        <p:spPr bwMode="auto">
          <a:xfrm>
            <a:off x="7769225" y="1487488"/>
            <a:ext cx="1374775" cy="735012"/>
          </a:xfrm>
          <a:prstGeom prst="wedgeRectCallout">
            <a:avLst>
              <a:gd name="adj1" fmla="val -66630"/>
              <a:gd name="adj2" fmla="val 42009"/>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lstStyle>
            <a:lvl1pPr defTabSz="1093788">
              <a:tabLst>
                <a:tab pos="5373688" algn="l"/>
              </a:tabLst>
              <a:defRPr>
                <a:solidFill>
                  <a:schemeClr val="tx1"/>
                </a:solidFill>
                <a:latin typeface="Arial" panose="020B0604020202020204" pitchFamily="34" charset="0"/>
              </a:defRPr>
            </a:lvl1pPr>
            <a:lvl2pPr marL="547688" defTabSz="1093788">
              <a:tabLst>
                <a:tab pos="5373688" algn="l"/>
              </a:tabLst>
              <a:defRPr>
                <a:solidFill>
                  <a:schemeClr val="tx1"/>
                </a:solidFill>
                <a:latin typeface="Arial" panose="020B0604020202020204" pitchFamily="34" charset="0"/>
              </a:defRPr>
            </a:lvl2pPr>
            <a:lvl3pPr marL="1093788" defTabSz="1093788">
              <a:tabLst>
                <a:tab pos="5373688" algn="l"/>
              </a:tabLst>
              <a:defRPr>
                <a:solidFill>
                  <a:schemeClr val="tx1"/>
                </a:solidFill>
                <a:latin typeface="Arial" panose="020B0604020202020204" pitchFamily="34" charset="0"/>
              </a:defRPr>
            </a:lvl3pPr>
            <a:lvl4pPr marL="1641475" defTabSz="1093788">
              <a:tabLst>
                <a:tab pos="5373688" algn="l"/>
              </a:tabLst>
              <a:defRPr>
                <a:solidFill>
                  <a:schemeClr val="tx1"/>
                </a:solidFill>
                <a:latin typeface="Arial" panose="020B0604020202020204" pitchFamily="34" charset="0"/>
              </a:defRPr>
            </a:lvl4pPr>
            <a:lvl5pPr marL="2187575" defTabSz="1093788">
              <a:tabLst>
                <a:tab pos="5373688" algn="l"/>
              </a:tabLst>
              <a:defRPr>
                <a:solidFill>
                  <a:schemeClr val="tx1"/>
                </a:solidFill>
                <a:latin typeface="Arial" panose="020B0604020202020204" pitchFamily="34" charset="0"/>
              </a:defRPr>
            </a:lvl5pPr>
            <a:lvl6pPr marL="2644775" defTabSz="1093788" fontAlgn="base">
              <a:spcBef>
                <a:spcPct val="0"/>
              </a:spcBef>
              <a:spcAft>
                <a:spcPct val="0"/>
              </a:spcAft>
              <a:tabLst>
                <a:tab pos="5373688" algn="l"/>
              </a:tabLst>
              <a:defRPr>
                <a:solidFill>
                  <a:schemeClr val="tx1"/>
                </a:solidFill>
                <a:latin typeface="Arial" panose="020B0604020202020204" pitchFamily="34" charset="0"/>
              </a:defRPr>
            </a:lvl6pPr>
            <a:lvl7pPr marL="3101975" defTabSz="1093788" fontAlgn="base">
              <a:spcBef>
                <a:spcPct val="0"/>
              </a:spcBef>
              <a:spcAft>
                <a:spcPct val="0"/>
              </a:spcAft>
              <a:tabLst>
                <a:tab pos="5373688" algn="l"/>
              </a:tabLst>
              <a:defRPr>
                <a:solidFill>
                  <a:schemeClr val="tx1"/>
                </a:solidFill>
                <a:latin typeface="Arial" panose="020B0604020202020204" pitchFamily="34" charset="0"/>
              </a:defRPr>
            </a:lvl7pPr>
            <a:lvl8pPr marL="3559175" defTabSz="1093788" fontAlgn="base">
              <a:spcBef>
                <a:spcPct val="0"/>
              </a:spcBef>
              <a:spcAft>
                <a:spcPct val="0"/>
              </a:spcAft>
              <a:tabLst>
                <a:tab pos="5373688" algn="l"/>
              </a:tabLst>
              <a:defRPr>
                <a:solidFill>
                  <a:schemeClr val="tx1"/>
                </a:solidFill>
                <a:latin typeface="Arial" panose="020B0604020202020204" pitchFamily="34" charset="0"/>
              </a:defRPr>
            </a:lvl8pPr>
            <a:lvl9pPr marL="4016375"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Hmotnost neutrina je </a:t>
            </a:r>
            <a:br>
              <a:rPr lang="cs-CZ" altLang="cs-CZ">
                <a:latin typeface="Comic Sans MS" panose="030F0702030302020204" pitchFamily="66" charset="0"/>
              </a:rPr>
            </a:br>
            <a:r>
              <a:rPr lang="cs-CZ" altLang="cs-CZ">
                <a:latin typeface="Comic Sans MS" panose="030F0702030302020204" pitchFamily="66" charset="0"/>
              </a:rPr>
              <a:t>zanedbatelná</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číslo snímku 5"/>
          <p:cNvSpPr>
            <a:spLocks noGrp="1"/>
          </p:cNvSpPr>
          <p:nvPr>
            <p:ph type="sldNum" sz="quarter" idx="12"/>
          </p:nvPr>
        </p:nvSpPr>
        <p:spPr/>
        <p:txBody>
          <a:bodyPr/>
          <a:lstStyle/>
          <a:p>
            <a:fld id="{1D090CD9-0C26-41C0-86E2-45ABD2F97EE4}" type="slidenum">
              <a:rPr lang="cs-CZ" altLang="cs-CZ"/>
              <a:pPr/>
              <a:t>25</a:t>
            </a:fld>
            <a:endParaRPr lang="cs-CZ" altLang="cs-CZ"/>
          </a:p>
        </p:txBody>
      </p:sp>
      <p:sp>
        <p:nvSpPr>
          <p:cNvPr id="864258" name="Text Box 2"/>
          <p:cNvSpPr txBox="1">
            <a:spLocks noChangeArrowheads="1"/>
          </p:cNvSpPr>
          <p:nvPr/>
        </p:nvSpPr>
        <p:spPr bwMode="auto">
          <a:xfrm>
            <a:off x="1539875" y="209550"/>
            <a:ext cx="590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silná interakce</a:t>
            </a:r>
          </a:p>
        </p:txBody>
      </p:sp>
      <p:sp>
        <p:nvSpPr>
          <p:cNvPr id="864290" name="Text Box 34"/>
          <p:cNvSpPr txBox="1">
            <a:spLocks noChangeArrowheads="1"/>
          </p:cNvSpPr>
          <p:nvPr/>
        </p:nvSpPr>
        <p:spPr bwMode="auto">
          <a:xfrm>
            <a:off x="309563" y="839788"/>
            <a:ext cx="8469312" cy="2717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pPr>
              <a:spcBef>
                <a:spcPct val="50000"/>
              </a:spcBef>
            </a:pPr>
            <a:r>
              <a:rPr lang="en-US" altLang="cs-CZ" sz="1800">
                <a:latin typeface="Comic Sans MS" panose="030F0702030302020204" pitchFamily="66" charset="0"/>
              </a:rPr>
              <a:t>I</a:t>
            </a:r>
            <a:r>
              <a:rPr lang="cs-CZ" altLang="cs-CZ" sz="1800">
                <a:latin typeface="Comic Sans MS" panose="030F0702030302020204" pitchFamily="66" charset="0"/>
              </a:rPr>
              <a:t>nterakci mezi kvarky zprostředkovává 8 druhů gluonů. Gluony jsou většinou „dvoubarevné“ – nosí jednu barvu a jednu antibarvu na</a:t>
            </a:r>
            <a:r>
              <a:rPr lang="en-US" altLang="cs-CZ" sz="1800">
                <a:latin typeface="Comic Sans MS" panose="030F0702030302020204" pitchFamily="66" charset="0"/>
              </a:rPr>
              <a:t> </a:t>
            </a:r>
            <a:r>
              <a:rPr lang="cs-CZ" altLang="cs-CZ" sz="1800">
                <a:latin typeface="Comic Sans MS" panose="030F0702030302020204" pitchFamily="66" charset="0"/>
              </a:rPr>
              <a:t>rozdíl od fotonů, které nepřenáší žádný náboj, dva jsou ale komplikovaněji „zmalované“, neboť teorie silné interakce - kvantová chromodynamika (QCD) – je přece jen trochu komplikovanější než povídání o barvách. </a:t>
            </a:r>
          </a:p>
          <a:p>
            <a:pPr>
              <a:spcBef>
                <a:spcPct val="50000"/>
              </a:spcBef>
            </a:pPr>
            <a:r>
              <a:rPr lang="cs-CZ" altLang="cs-CZ" sz="1800">
                <a:latin typeface="Comic Sans MS" panose="030F0702030302020204" pitchFamily="66" charset="0"/>
              </a:rPr>
              <a:t>Ve srovnání s předcházejícími teoriemi je počítání v QCD obtížnější: Poruchový přístup je použitelný jedině ve specifických podmínkách, speciálně v procesech, kde si kvarky vyměňují velkou hybnost. Tehdy můžeme pracovat opět s Feynmanovými diagramy: </a:t>
            </a:r>
          </a:p>
        </p:txBody>
      </p:sp>
      <p:sp>
        <p:nvSpPr>
          <p:cNvPr id="864320" name="Text Box 64"/>
          <p:cNvSpPr txBox="1">
            <a:spLocks noChangeArrowheads="1"/>
          </p:cNvSpPr>
          <p:nvPr/>
        </p:nvSpPr>
        <p:spPr bwMode="auto">
          <a:xfrm>
            <a:off x="274638" y="3646488"/>
            <a:ext cx="2595562" cy="38258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Základní vrcholy QCD:</a:t>
            </a:r>
          </a:p>
        </p:txBody>
      </p:sp>
      <p:graphicFrame>
        <p:nvGraphicFramePr>
          <p:cNvPr id="864321" name="Object 65"/>
          <p:cNvGraphicFramePr>
            <a:graphicFrameLocks noChangeAspect="1"/>
          </p:cNvGraphicFramePr>
          <p:nvPr/>
        </p:nvGraphicFramePr>
        <p:xfrm>
          <a:off x="2936875" y="4124325"/>
          <a:ext cx="1898650" cy="933450"/>
        </p:xfrm>
        <a:graphic>
          <a:graphicData uri="http://schemas.openxmlformats.org/presentationml/2006/ole">
            <mc:AlternateContent xmlns:mc="http://schemas.openxmlformats.org/markup-compatibility/2006">
              <mc:Choice xmlns:v="urn:schemas-microsoft-com:vml" Requires="v">
                <p:oleObj spid="_x0000_s864342" name="CorelDRAW" r:id="rId4" imgW="1395984" imgH="685597" progId="CorelDRAW.Graphic.12">
                  <p:embed/>
                </p:oleObj>
              </mc:Choice>
              <mc:Fallback>
                <p:oleObj name="CorelDRAW" r:id="rId4" imgW="1395984" imgH="685597" progId="CorelDRAW.Graphic.12">
                  <p:embed/>
                  <p:pic>
                    <p:nvPicPr>
                      <p:cNvPr id="0" name="Object 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6875" y="4124325"/>
                        <a:ext cx="1898650" cy="9334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64322" name="Object 66"/>
          <p:cNvGraphicFramePr>
            <a:graphicFrameLocks noChangeAspect="1"/>
          </p:cNvGraphicFramePr>
          <p:nvPr/>
        </p:nvGraphicFramePr>
        <p:xfrm>
          <a:off x="5119688" y="3746500"/>
          <a:ext cx="1436687" cy="1290638"/>
        </p:xfrm>
        <a:graphic>
          <a:graphicData uri="http://schemas.openxmlformats.org/presentationml/2006/ole">
            <mc:AlternateContent xmlns:mc="http://schemas.openxmlformats.org/markup-compatibility/2006">
              <mc:Choice xmlns:v="urn:schemas-microsoft-com:vml" Requires="v">
                <p:oleObj spid="_x0000_s864343" name="CorelDRAW" r:id="rId6" imgW="1035177" imgH="931062" progId="CorelDRAW.Graphic.12">
                  <p:embed/>
                </p:oleObj>
              </mc:Choice>
              <mc:Fallback>
                <p:oleObj name="CorelDRAW" r:id="rId6" imgW="1035177" imgH="931062" progId="CorelDRAW.Graphic.12">
                  <p:embed/>
                  <p:pic>
                    <p:nvPicPr>
                      <p:cNvPr id="0" name="Object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9688" y="3746500"/>
                        <a:ext cx="1436687" cy="129063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4323" name="Text Box 67"/>
          <p:cNvSpPr txBox="1">
            <a:spLocks noChangeArrowheads="1"/>
          </p:cNvSpPr>
          <p:nvPr/>
        </p:nvSpPr>
        <p:spPr bwMode="auto">
          <a:xfrm>
            <a:off x="2762250" y="3879850"/>
            <a:ext cx="671513"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kvark</a:t>
            </a:r>
          </a:p>
        </p:txBody>
      </p:sp>
      <p:sp>
        <p:nvSpPr>
          <p:cNvPr id="864324" name="Text Box 68"/>
          <p:cNvSpPr txBox="1">
            <a:spLocks noChangeArrowheads="1"/>
          </p:cNvSpPr>
          <p:nvPr/>
        </p:nvSpPr>
        <p:spPr bwMode="auto">
          <a:xfrm>
            <a:off x="4219575" y="3878263"/>
            <a:ext cx="671513"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kvark</a:t>
            </a:r>
          </a:p>
        </p:txBody>
      </p:sp>
      <p:sp>
        <p:nvSpPr>
          <p:cNvPr id="864325" name="Text Box 69"/>
          <p:cNvSpPr txBox="1">
            <a:spLocks noChangeArrowheads="1"/>
          </p:cNvSpPr>
          <p:nvPr/>
        </p:nvSpPr>
        <p:spPr bwMode="auto">
          <a:xfrm>
            <a:off x="3884613" y="4318000"/>
            <a:ext cx="641350"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gluon</a:t>
            </a:r>
          </a:p>
        </p:txBody>
      </p:sp>
      <p:sp>
        <p:nvSpPr>
          <p:cNvPr id="864326" name="Text Box 70"/>
          <p:cNvSpPr txBox="1">
            <a:spLocks noChangeArrowheads="1"/>
          </p:cNvSpPr>
          <p:nvPr/>
        </p:nvSpPr>
        <p:spPr bwMode="auto">
          <a:xfrm>
            <a:off x="6253163" y="4665663"/>
            <a:ext cx="641350"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gluon</a:t>
            </a:r>
          </a:p>
        </p:txBody>
      </p:sp>
      <p:sp>
        <p:nvSpPr>
          <p:cNvPr id="864327" name="Text Box 71"/>
          <p:cNvSpPr txBox="1">
            <a:spLocks noChangeArrowheads="1"/>
          </p:cNvSpPr>
          <p:nvPr/>
        </p:nvSpPr>
        <p:spPr bwMode="auto">
          <a:xfrm>
            <a:off x="6578600" y="3684588"/>
            <a:ext cx="641350"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gluon</a:t>
            </a:r>
          </a:p>
        </p:txBody>
      </p:sp>
      <p:sp>
        <p:nvSpPr>
          <p:cNvPr id="864328" name="Text Box 72"/>
          <p:cNvSpPr txBox="1">
            <a:spLocks noChangeArrowheads="1"/>
          </p:cNvSpPr>
          <p:nvPr/>
        </p:nvSpPr>
        <p:spPr bwMode="auto">
          <a:xfrm>
            <a:off x="5049838" y="3829050"/>
            <a:ext cx="641350" cy="3206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gluon</a:t>
            </a:r>
          </a:p>
        </p:txBody>
      </p:sp>
      <p:graphicFrame>
        <p:nvGraphicFramePr>
          <p:cNvPr id="864331" name="Object 75"/>
          <p:cNvGraphicFramePr>
            <a:graphicFrameLocks noChangeAspect="1"/>
          </p:cNvGraphicFramePr>
          <p:nvPr/>
        </p:nvGraphicFramePr>
        <p:xfrm>
          <a:off x="7456488" y="3786188"/>
          <a:ext cx="1106487" cy="1189037"/>
        </p:xfrm>
        <a:graphic>
          <a:graphicData uri="http://schemas.openxmlformats.org/presentationml/2006/ole">
            <mc:AlternateContent xmlns:mc="http://schemas.openxmlformats.org/markup-compatibility/2006">
              <mc:Choice xmlns:v="urn:schemas-microsoft-com:vml" Requires="v">
                <p:oleObj spid="_x0000_s864344" name="CorelDRAW" r:id="rId8" imgW="793293" imgH="852599" progId="CorelDRAW.Graphic.12">
                  <p:embed/>
                </p:oleObj>
              </mc:Choice>
              <mc:Fallback>
                <p:oleObj name="CorelDRAW" r:id="rId8" imgW="793293" imgH="852599" progId="CorelDRAW.Graphic.12">
                  <p:embed/>
                  <p:pic>
                    <p:nvPicPr>
                      <p:cNvPr id="0" name="Object 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488" y="3786188"/>
                        <a:ext cx="1106487" cy="11890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4332" name="Rectangle 76"/>
          <p:cNvSpPr>
            <a:spLocks noChangeArrowheads="1"/>
          </p:cNvSpPr>
          <p:nvPr/>
        </p:nvSpPr>
        <p:spPr bwMode="auto">
          <a:xfrm>
            <a:off x="304800" y="5354638"/>
            <a:ext cx="8575675" cy="12065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nchor="ctr">
            <a:spAutoFit/>
          </a:bodyPr>
          <a:lstStyle/>
          <a:p>
            <a:r>
              <a:rPr lang="cs-CZ" altLang="cs-CZ" sz="1800"/>
              <a:t>Takové problémy, jako například popis silná interakce nukleonů v jádrech a jaderných reakcích nebo vysvětlení struktury hadronů, poruchově zvládnutelné nejsou a jen pomalu se nacházejí a zdokonalují techniky, jak tyto problémy řešit.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Zástupný symbol pro číslo snímku 5"/>
          <p:cNvSpPr>
            <a:spLocks noGrp="1"/>
          </p:cNvSpPr>
          <p:nvPr>
            <p:ph type="sldNum" sz="quarter" idx="12"/>
          </p:nvPr>
        </p:nvSpPr>
        <p:spPr/>
        <p:txBody>
          <a:bodyPr/>
          <a:lstStyle/>
          <a:p>
            <a:fld id="{6373F8BC-279B-4DAE-BBDF-4C36D0E038D3}" type="slidenum">
              <a:rPr lang="cs-CZ" altLang="cs-CZ"/>
              <a:pPr/>
              <a:t>26</a:t>
            </a:fld>
            <a:endParaRPr lang="cs-CZ" altLang="cs-CZ"/>
          </a:p>
        </p:txBody>
      </p:sp>
      <p:sp>
        <p:nvSpPr>
          <p:cNvPr id="906242" name="Text Box 2"/>
          <p:cNvSpPr txBox="1">
            <a:spLocks noChangeArrowheads="1"/>
          </p:cNvSpPr>
          <p:nvPr/>
        </p:nvSpPr>
        <p:spPr bwMode="auto">
          <a:xfrm>
            <a:off x="1539875" y="209550"/>
            <a:ext cx="590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Feynmanovy diagramy – silná interakce</a:t>
            </a:r>
          </a:p>
        </p:txBody>
      </p:sp>
      <p:sp>
        <p:nvSpPr>
          <p:cNvPr id="906244" name="Rectangle 4"/>
          <p:cNvSpPr>
            <a:spLocks noChangeArrowheads="1"/>
          </p:cNvSpPr>
          <p:nvPr/>
        </p:nvSpPr>
        <p:spPr bwMode="auto">
          <a:xfrm>
            <a:off x="304800" y="836613"/>
            <a:ext cx="8575675" cy="14811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nchor="ctr">
            <a:spAutoFit/>
          </a:bodyPr>
          <a:lstStyle/>
          <a:p>
            <a:r>
              <a:rPr lang="cs-CZ" altLang="cs-CZ" sz="1800"/>
              <a:t>Podstatné je to, že například proton není jen trojice kvarků, ale spíše kompli-kovaný slepenec kvarků, gluonů a virtuálních kvark-antikvarkových párů, kde všechno se vším interaguje. Následující ilustrační diagramy tak mají jednodu-chou poruchovou část, ve které vystupují tři kvarky v protonu, a symbolické červené oválky pro hadrony, jejichž nitru ne úplně rozumíme.</a:t>
            </a:r>
          </a:p>
        </p:txBody>
      </p:sp>
      <p:grpSp>
        <p:nvGrpSpPr>
          <p:cNvPr id="906308" name="Group 68"/>
          <p:cNvGrpSpPr>
            <a:grpSpLocks/>
          </p:cNvGrpSpPr>
          <p:nvPr/>
        </p:nvGrpSpPr>
        <p:grpSpPr bwMode="auto">
          <a:xfrm>
            <a:off x="1947863" y="4986338"/>
            <a:ext cx="2867025" cy="1703387"/>
            <a:chOff x="96" y="1697"/>
            <a:chExt cx="1806" cy="1073"/>
          </a:xfrm>
        </p:grpSpPr>
        <p:sp>
          <p:nvSpPr>
            <p:cNvPr id="906267" name="Text Box 27"/>
            <p:cNvSpPr txBox="1">
              <a:spLocks noChangeArrowheads="1"/>
            </p:cNvSpPr>
            <p:nvPr/>
          </p:nvSpPr>
          <p:spPr bwMode="auto">
            <a:xfrm>
              <a:off x="1626" y="1720"/>
              <a:ext cx="224"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sp>
          <p:nvSpPr>
            <p:cNvPr id="906271" name="Text Box 31"/>
            <p:cNvSpPr txBox="1">
              <a:spLocks noChangeArrowheads="1"/>
            </p:cNvSpPr>
            <p:nvPr/>
          </p:nvSpPr>
          <p:spPr bwMode="auto">
            <a:xfrm>
              <a:off x="1613" y="2502"/>
              <a:ext cx="289"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Symbol" panose="05050102010706020507" pitchFamily="18" charset="2"/>
                </a:rPr>
                <a:t>p</a:t>
              </a:r>
              <a:r>
                <a:rPr lang="cs-CZ" altLang="cs-CZ" sz="2000" b="1" baseline="30000">
                  <a:solidFill>
                    <a:srgbClr val="FF0000"/>
                  </a:solidFill>
                  <a:latin typeface="Comic Sans MS" panose="030F0702030302020204" pitchFamily="66" charset="0"/>
                </a:rPr>
                <a:t>-</a:t>
              </a:r>
              <a:endParaRPr lang="de-DE" altLang="cs-CZ" sz="2000" b="1" baseline="30000">
                <a:solidFill>
                  <a:srgbClr val="FF0000"/>
                </a:solidFill>
                <a:latin typeface="Comic Sans MS" panose="030F0702030302020204" pitchFamily="66" charset="0"/>
              </a:endParaRPr>
            </a:p>
          </p:txBody>
        </p:sp>
        <p:grpSp>
          <p:nvGrpSpPr>
            <p:cNvPr id="906307" name="Group 67"/>
            <p:cNvGrpSpPr>
              <a:grpSpLocks/>
            </p:cNvGrpSpPr>
            <p:nvPr/>
          </p:nvGrpSpPr>
          <p:grpSpPr bwMode="auto">
            <a:xfrm>
              <a:off x="96" y="1697"/>
              <a:ext cx="1598" cy="1073"/>
              <a:chOff x="96" y="1697"/>
              <a:chExt cx="1598" cy="1073"/>
            </a:xfrm>
          </p:grpSpPr>
          <p:graphicFrame>
            <p:nvGraphicFramePr>
              <p:cNvPr id="906258" name="Object 18"/>
              <p:cNvGraphicFramePr>
                <a:graphicFrameLocks noChangeAspect="1"/>
              </p:cNvGraphicFramePr>
              <p:nvPr/>
            </p:nvGraphicFramePr>
            <p:xfrm>
              <a:off x="509" y="1924"/>
              <a:ext cx="1038" cy="696"/>
            </p:xfrm>
            <a:graphic>
              <a:graphicData uri="http://schemas.openxmlformats.org/presentationml/2006/ole">
                <mc:AlternateContent xmlns:mc="http://schemas.openxmlformats.org/markup-compatibility/2006">
                  <mc:Choice xmlns:v="urn:schemas-microsoft-com:vml" Requires="v">
                    <p:oleObj spid="_x0000_s906480" name="CorelDRAW" r:id="rId4" imgW="1373090" imgH="919985" progId="CorelDRAW.Graphic.12">
                      <p:embed/>
                    </p:oleObj>
                  </mc:Choice>
                  <mc:Fallback>
                    <p:oleObj name="CorelDRAW" r:id="rId4" imgW="1373090" imgH="919985" progId="CorelDRAW.Graphic.12">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 y="1924"/>
                            <a:ext cx="1038" cy="69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6259" name="Object 19"/>
              <p:cNvGraphicFramePr>
                <a:graphicFrameLocks noChangeAspect="1"/>
              </p:cNvGraphicFramePr>
              <p:nvPr/>
            </p:nvGraphicFramePr>
            <p:xfrm>
              <a:off x="369" y="1874"/>
              <a:ext cx="128" cy="142"/>
            </p:xfrm>
            <a:graphic>
              <a:graphicData uri="http://schemas.openxmlformats.org/presentationml/2006/ole">
                <mc:AlternateContent xmlns:mc="http://schemas.openxmlformats.org/markup-compatibility/2006">
                  <mc:Choice xmlns:v="urn:schemas-microsoft-com:vml" Requires="v">
                    <p:oleObj spid="_x0000_s906481" name="Rovnice" r:id="rId6" imgW="126720" imgH="139680" progId="Equation.3">
                      <p:embed/>
                    </p:oleObj>
                  </mc:Choice>
                  <mc:Fallback>
                    <p:oleObj name="Rovnice" r:id="rId6" imgW="126720" imgH="139680" progId="Equation.3">
                      <p:embed/>
                      <p:pic>
                        <p:nvPicPr>
                          <p:cNvPr id="0"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 y="1874"/>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60" name="Object 20"/>
              <p:cNvGraphicFramePr>
                <a:graphicFrameLocks noChangeAspect="1"/>
              </p:cNvGraphicFramePr>
              <p:nvPr/>
            </p:nvGraphicFramePr>
            <p:xfrm>
              <a:off x="353" y="2002"/>
              <a:ext cx="140" cy="180"/>
            </p:xfrm>
            <a:graphic>
              <a:graphicData uri="http://schemas.openxmlformats.org/presentationml/2006/ole">
                <mc:AlternateContent xmlns:mc="http://schemas.openxmlformats.org/markup-compatibility/2006">
                  <mc:Choice xmlns:v="urn:schemas-microsoft-com:vml" Requires="v">
                    <p:oleObj spid="_x0000_s906482" name="Rovnice" r:id="rId8" imgW="139680" imgH="177480" progId="Equation.3">
                      <p:embed/>
                    </p:oleObj>
                  </mc:Choice>
                  <mc:Fallback>
                    <p:oleObj name="Rovnice" r:id="rId8" imgW="139680" imgH="17748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3" y="2002"/>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61" name="Object 21"/>
              <p:cNvGraphicFramePr>
                <a:graphicFrameLocks noChangeAspect="1"/>
              </p:cNvGraphicFramePr>
              <p:nvPr/>
            </p:nvGraphicFramePr>
            <p:xfrm>
              <a:off x="347" y="2169"/>
              <a:ext cx="140" cy="180"/>
            </p:xfrm>
            <a:graphic>
              <a:graphicData uri="http://schemas.openxmlformats.org/presentationml/2006/ole">
                <mc:AlternateContent xmlns:mc="http://schemas.openxmlformats.org/markup-compatibility/2006">
                  <mc:Choice xmlns:v="urn:schemas-microsoft-com:vml" Requires="v">
                    <p:oleObj spid="_x0000_s906483" name="Rovnice" r:id="rId10" imgW="139680" imgH="177480" progId="Equation.3">
                      <p:embed/>
                    </p:oleObj>
                  </mc:Choice>
                  <mc:Fallback>
                    <p:oleObj name="Rovnice" r:id="rId10" imgW="139680" imgH="177480" progId="Equation.3">
                      <p:embed/>
                      <p:pic>
                        <p:nvPicPr>
                          <p:cNvPr id="0" name="Object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 y="2169"/>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262" name="Oval 22"/>
              <p:cNvSpPr>
                <a:spLocks noChangeArrowheads="1"/>
              </p:cNvSpPr>
              <p:nvPr/>
            </p:nvSpPr>
            <p:spPr bwMode="auto">
              <a:xfrm>
                <a:off x="318" y="1848"/>
                <a:ext cx="197" cy="52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06263" name="Text Box 23"/>
              <p:cNvSpPr txBox="1">
                <a:spLocks noChangeArrowheads="1"/>
              </p:cNvSpPr>
              <p:nvPr/>
            </p:nvSpPr>
            <p:spPr bwMode="auto">
              <a:xfrm>
                <a:off x="96" y="1697"/>
                <a:ext cx="299"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Symbol" panose="05050102010706020507" pitchFamily="18" charset="2"/>
                  </a:rPr>
                  <a:t>D</a:t>
                </a:r>
                <a:r>
                  <a:rPr lang="cs-CZ" altLang="cs-CZ" sz="2000" b="1" baseline="30000">
                    <a:solidFill>
                      <a:srgbClr val="FF0000"/>
                    </a:solidFill>
                    <a:latin typeface="Comic Sans MS" panose="030F0702030302020204" pitchFamily="66" charset="0"/>
                  </a:rPr>
                  <a:t>0</a:t>
                </a:r>
                <a:endParaRPr lang="de-DE" altLang="cs-CZ" sz="2000" b="1" baseline="30000">
                  <a:solidFill>
                    <a:srgbClr val="FF0000"/>
                  </a:solidFill>
                  <a:latin typeface="Comic Sans MS" panose="030F0702030302020204" pitchFamily="66" charset="0"/>
                </a:endParaRPr>
              </a:p>
            </p:txBody>
          </p:sp>
          <p:graphicFrame>
            <p:nvGraphicFramePr>
              <p:cNvPr id="906264" name="Object 24"/>
              <p:cNvGraphicFramePr>
                <a:graphicFrameLocks noChangeAspect="1"/>
              </p:cNvGraphicFramePr>
              <p:nvPr/>
            </p:nvGraphicFramePr>
            <p:xfrm>
              <a:off x="1539" y="1869"/>
              <a:ext cx="128" cy="142"/>
            </p:xfrm>
            <a:graphic>
              <a:graphicData uri="http://schemas.openxmlformats.org/presentationml/2006/ole">
                <mc:AlternateContent xmlns:mc="http://schemas.openxmlformats.org/markup-compatibility/2006">
                  <mc:Choice xmlns:v="urn:schemas-microsoft-com:vml" Requires="v">
                    <p:oleObj spid="_x0000_s906484" name="Rovnice" r:id="rId11" imgW="126720" imgH="139680" progId="Equation.3">
                      <p:embed/>
                    </p:oleObj>
                  </mc:Choice>
                  <mc:Fallback>
                    <p:oleObj name="Rovnice" r:id="rId11" imgW="126720" imgH="139680" progId="Equation.3">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 y="1869"/>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65" name="Object 25"/>
              <p:cNvGraphicFramePr>
                <a:graphicFrameLocks noChangeAspect="1"/>
              </p:cNvGraphicFramePr>
              <p:nvPr/>
            </p:nvGraphicFramePr>
            <p:xfrm>
              <a:off x="1523" y="1997"/>
              <a:ext cx="140" cy="180"/>
            </p:xfrm>
            <a:graphic>
              <a:graphicData uri="http://schemas.openxmlformats.org/presentationml/2006/ole">
                <mc:AlternateContent xmlns:mc="http://schemas.openxmlformats.org/markup-compatibility/2006">
                  <mc:Choice xmlns:v="urn:schemas-microsoft-com:vml" Requires="v">
                    <p:oleObj spid="_x0000_s906485" name="Rovnice" r:id="rId12" imgW="139680" imgH="177480" progId="Equation.3">
                      <p:embed/>
                    </p:oleObj>
                  </mc:Choice>
                  <mc:Fallback>
                    <p:oleObj name="Rovnice" r:id="rId12" imgW="139680" imgH="177480" progId="Equation.3">
                      <p:embed/>
                      <p:pic>
                        <p:nvPicPr>
                          <p:cNvPr id="0" name="Object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3" y="1997"/>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66" name="Object 26"/>
              <p:cNvGraphicFramePr>
                <a:graphicFrameLocks noChangeAspect="1"/>
              </p:cNvGraphicFramePr>
              <p:nvPr/>
            </p:nvGraphicFramePr>
            <p:xfrm>
              <a:off x="1539" y="2183"/>
              <a:ext cx="128" cy="141"/>
            </p:xfrm>
            <a:graphic>
              <a:graphicData uri="http://schemas.openxmlformats.org/presentationml/2006/ole">
                <mc:AlternateContent xmlns:mc="http://schemas.openxmlformats.org/markup-compatibility/2006">
                  <mc:Choice xmlns:v="urn:schemas-microsoft-com:vml" Requires="v">
                    <p:oleObj spid="_x0000_s906486" name="Rovnice" r:id="rId13" imgW="126720" imgH="139680" progId="Equation.3">
                      <p:embed/>
                    </p:oleObj>
                  </mc:Choice>
                  <mc:Fallback>
                    <p:oleObj name="Rovnice" r:id="rId13" imgW="126720" imgH="139680" progId="Equation.3">
                      <p:embed/>
                      <p:pic>
                        <p:nvPicPr>
                          <p:cNvPr id="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9" y="2183"/>
                            <a:ext cx="128" cy="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68" name="Object 28"/>
              <p:cNvGraphicFramePr>
                <a:graphicFrameLocks noChangeAspect="1"/>
              </p:cNvGraphicFramePr>
              <p:nvPr/>
            </p:nvGraphicFramePr>
            <p:xfrm>
              <a:off x="1113" y="2583"/>
              <a:ext cx="140" cy="180"/>
            </p:xfrm>
            <a:graphic>
              <a:graphicData uri="http://schemas.openxmlformats.org/presentationml/2006/ole">
                <mc:AlternateContent xmlns:mc="http://schemas.openxmlformats.org/markup-compatibility/2006">
                  <mc:Choice xmlns:v="urn:schemas-microsoft-com:vml" Requires="v">
                    <p:oleObj spid="_x0000_s906487" name="Rovnice" r:id="rId15" imgW="139680" imgH="177480" progId="Equation.3">
                      <p:embed/>
                    </p:oleObj>
                  </mc:Choice>
                  <mc:Fallback>
                    <p:oleObj name="Rovnice" r:id="rId15" imgW="139680" imgH="177480" progId="Equation.3">
                      <p:embed/>
                      <p:pic>
                        <p:nvPicPr>
                          <p:cNvPr id="0"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3" y="2583"/>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69" name="Object 29"/>
              <p:cNvGraphicFramePr>
                <a:graphicFrameLocks noChangeAspect="1"/>
              </p:cNvGraphicFramePr>
              <p:nvPr/>
            </p:nvGraphicFramePr>
            <p:xfrm>
              <a:off x="1475" y="2583"/>
              <a:ext cx="141" cy="167"/>
            </p:xfrm>
            <a:graphic>
              <a:graphicData uri="http://schemas.openxmlformats.org/presentationml/2006/ole">
                <mc:AlternateContent xmlns:mc="http://schemas.openxmlformats.org/markup-compatibility/2006">
                  <mc:Choice xmlns:v="urn:schemas-microsoft-com:vml" Requires="v">
                    <p:oleObj spid="_x0000_s906488" name="Rovnice" r:id="rId16" imgW="139680" imgH="164880" progId="Equation.3">
                      <p:embed/>
                    </p:oleObj>
                  </mc:Choice>
                  <mc:Fallback>
                    <p:oleObj name="Rovnice" r:id="rId16" imgW="139680" imgH="164880" progId="Equation.3">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75" y="2583"/>
                            <a:ext cx="141"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270" name="Oval 30"/>
              <p:cNvSpPr>
                <a:spLocks noChangeArrowheads="1"/>
              </p:cNvSpPr>
              <p:nvPr/>
            </p:nvSpPr>
            <p:spPr bwMode="auto">
              <a:xfrm rot="5400000">
                <a:off x="1270" y="2386"/>
                <a:ext cx="203" cy="566"/>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06272" name="Oval 32"/>
              <p:cNvSpPr>
                <a:spLocks noChangeArrowheads="1"/>
              </p:cNvSpPr>
              <p:nvPr/>
            </p:nvSpPr>
            <p:spPr bwMode="auto">
              <a:xfrm>
                <a:off x="1497" y="1843"/>
                <a:ext cx="197" cy="52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pSp>
      </p:grpSp>
      <p:grpSp>
        <p:nvGrpSpPr>
          <p:cNvPr id="906306" name="Group 66"/>
          <p:cNvGrpSpPr>
            <a:grpSpLocks/>
          </p:cNvGrpSpPr>
          <p:nvPr/>
        </p:nvGrpSpPr>
        <p:grpSpPr bwMode="auto">
          <a:xfrm>
            <a:off x="630238" y="2681288"/>
            <a:ext cx="2862262" cy="2087562"/>
            <a:chOff x="2054" y="1822"/>
            <a:chExt cx="1803" cy="1315"/>
          </a:xfrm>
        </p:grpSpPr>
        <p:graphicFrame>
          <p:nvGraphicFramePr>
            <p:cNvPr id="906273" name="Object 33"/>
            <p:cNvGraphicFramePr>
              <a:graphicFrameLocks noChangeAspect="1"/>
            </p:cNvGraphicFramePr>
            <p:nvPr/>
          </p:nvGraphicFramePr>
          <p:xfrm>
            <a:off x="2262" y="1957"/>
            <a:ext cx="152" cy="205"/>
          </p:xfrm>
          <a:graphic>
            <a:graphicData uri="http://schemas.openxmlformats.org/presentationml/2006/ole">
              <mc:AlternateContent xmlns:mc="http://schemas.openxmlformats.org/markup-compatibility/2006">
                <mc:Choice xmlns:v="urn:schemas-microsoft-com:vml" Requires="v">
                  <p:oleObj spid="_x0000_s906489" name="Rovnice" r:id="rId18" imgW="152280" imgH="203040" progId="Equation.3">
                    <p:embed/>
                  </p:oleObj>
                </mc:Choice>
                <mc:Fallback>
                  <p:oleObj name="Rovnice" r:id="rId18" imgW="152280" imgH="203040" progId="Equation.3">
                    <p:embed/>
                    <p:pic>
                      <p:nvPicPr>
                        <p:cNvPr id="0" name="Object 3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62" y="1957"/>
                          <a:ext cx="152"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74" name="Object 34"/>
            <p:cNvGraphicFramePr>
              <a:graphicFrameLocks noChangeAspect="1"/>
            </p:cNvGraphicFramePr>
            <p:nvPr/>
          </p:nvGraphicFramePr>
          <p:xfrm>
            <a:off x="2267" y="2662"/>
            <a:ext cx="128" cy="142"/>
          </p:xfrm>
          <a:graphic>
            <a:graphicData uri="http://schemas.openxmlformats.org/presentationml/2006/ole">
              <mc:AlternateContent xmlns:mc="http://schemas.openxmlformats.org/markup-compatibility/2006">
                <mc:Choice xmlns:v="urn:schemas-microsoft-com:vml" Requires="v">
                  <p:oleObj spid="_x0000_s906490" name="Rovnice" r:id="rId20" imgW="126720" imgH="139680" progId="Equation.3">
                    <p:embed/>
                  </p:oleObj>
                </mc:Choice>
                <mc:Fallback>
                  <p:oleObj name="Rovnice" r:id="rId20" imgW="126720" imgH="139680" progId="Equation.3">
                    <p:embed/>
                    <p:pic>
                      <p:nvPicPr>
                        <p:cNvPr id="0" name="Object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 y="2662"/>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75" name="Object 35"/>
            <p:cNvGraphicFramePr>
              <a:graphicFrameLocks noChangeAspect="1"/>
            </p:cNvGraphicFramePr>
            <p:nvPr/>
          </p:nvGraphicFramePr>
          <p:xfrm>
            <a:off x="2251" y="2790"/>
            <a:ext cx="140" cy="180"/>
          </p:xfrm>
          <a:graphic>
            <a:graphicData uri="http://schemas.openxmlformats.org/presentationml/2006/ole">
              <mc:AlternateContent xmlns:mc="http://schemas.openxmlformats.org/markup-compatibility/2006">
                <mc:Choice xmlns:v="urn:schemas-microsoft-com:vml" Requires="v">
                  <p:oleObj spid="_x0000_s906491" name="Rovnice" r:id="rId21" imgW="139680" imgH="177480" progId="Equation.3">
                    <p:embed/>
                  </p:oleObj>
                </mc:Choice>
                <mc:Fallback>
                  <p:oleObj name="Rovnice" r:id="rId21" imgW="139680" imgH="177480" progId="Equation.3">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1" y="2790"/>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76" name="Object 36"/>
            <p:cNvGraphicFramePr>
              <a:graphicFrameLocks noChangeAspect="1"/>
            </p:cNvGraphicFramePr>
            <p:nvPr/>
          </p:nvGraphicFramePr>
          <p:xfrm>
            <a:off x="2267" y="2976"/>
            <a:ext cx="128" cy="141"/>
          </p:xfrm>
          <a:graphic>
            <a:graphicData uri="http://schemas.openxmlformats.org/presentationml/2006/ole">
              <mc:AlternateContent xmlns:mc="http://schemas.openxmlformats.org/markup-compatibility/2006">
                <mc:Choice xmlns:v="urn:schemas-microsoft-com:vml" Requires="v">
                  <p:oleObj spid="_x0000_s906492" name="Rovnice" r:id="rId22" imgW="126720" imgH="139680" progId="Equation.3">
                    <p:embed/>
                  </p:oleObj>
                </mc:Choice>
                <mc:Fallback>
                  <p:oleObj name="Rovnice" r:id="rId22" imgW="126720" imgH="139680" progId="Equation.3">
                    <p:embed/>
                    <p:pic>
                      <p:nvPicPr>
                        <p:cNvPr id="0" name="Object 3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7" y="2976"/>
                          <a:ext cx="128" cy="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277" name="Text Box 37"/>
            <p:cNvSpPr txBox="1">
              <a:spLocks noChangeArrowheads="1"/>
            </p:cNvSpPr>
            <p:nvPr/>
          </p:nvSpPr>
          <p:spPr bwMode="auto">
            <a:xfrm>
              <a:off x="2054" y="2562"/>
              <a:ext cx="224"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graphicFrame>
          <p:nvGraphicFramePr>
            <p:cNvPr id="906278" name="Object 38"/>
            <p:cNvGraphicFramePr>
              <a:graphicFrameLocks noChangeAspect="1"/>
            </p:cNvGraphicFramePr>
            <p:nvPr/>
          </p:nvGraphicFramePr>
          <p:xfrm>
            <a:off x="2278" y="2156"/>
            <a:ext cx="141" cy="168"/>
          </p:xfrm>
          <a:graphic>
            <a:graphicData uri="http://schemas.openxmlformats.org/presentationml/2006/ole">
              <mc:AlternateContent xmlns:mc="http://schemas.openxmlformats.org/markup-compatibility/2006">
                <mc:Choice xmlns:v="urn:schemas-microsoft-com:vml" Requires="v">
                  <p:oleObj spid="_x0000_s906493" name="Rovnice" r:id="rId23" imgW="139680" imgH="164880" progId="Equation.3">
                    <p:embed/>
                  </p:oleObj>
                </mc:Choice>
                <mc:Fallback>
                  <p:oleObj name="Rovnice" r:id="rId23" imgW="139680" imgH="164880" progId="Equation.3">
                    <p:embed/>
                    <p:pic>
                      <p:nvPicPr>
                        <p:cNvPr id="0" name="Object 3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278" y="2156"/>
                          <a:ext cx="141" cy="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79" name="Object 39"/>
            <p:cNvGraphicFramePr>
              <a:graphicFrameLocks noChangeAspect="1"/>
            </p:cNvGraphicFramePr>
            <p:nvPr/>
          </p:nvGraphicFramePr>
          <p:xfrm>
            <a:off x="2278" y="2302"/>
            <a:ext cx="141" cy="167"/>
          </p:xfrm>
          <a:graphic>
            <a:graphicData uri="http://schemas.openxmlformats.org/presentationml/2006/ole">
              <mc:AlternateContent xmlns:mc="http://schemas.openxmlformats.org/markup-compatibility/2006">
                <mc:Choice xmlns:v="urn:schemas-microsoft-com:vml" Requires="v">
                  <p:oleObj spid="_x0000_s906494" name="Rovnice" r:id="rId25" imgW="139680" imgH="164880" progId="Equation.3">
                    <p:embed/>
                  </p:oleObj>
                </mc:Choice>
                <mc:Fallback>
                  <p:oleObj name="Rovnice" r:id="rId25" imgW="139680" imgH="164880" progId="Equation.3">
                    <p:embed/>
                    <p:pic>
                      <p:nvPicPr>
                        <p:cNvPr id="0" name="Object 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78" y="2302"/>
                          <a:ext cx="141"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280" name="Oval 40"/>
            <p:cNvSpPr>
              <a:spLocks noChangeArrowheads="1"/>
            </p:cNvSpPr>
            <p:nvPr/>
          </p:nvSpPr>
          <p:spPr bwMode="auto">
            <a:xfrm>
              <a:off x="2236" y="1937"/>
              <a:ext cx="219" cy="554"/>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06281" name="Text Box 41"/>
            <p:cNvSpPr txBox="1">
              <a:spLocks noChangeArrowheads="1"/>
            </p:cNvSpPr>
            <p:nvPr/>
          </p:nvSpPr>
          <p:spPr bwMode="auto">
            <a:xfrm>
              <a:off x="2061" y="1826"/>
              <a:ext cx="224"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graphicFrame>
          <p:nvGraphicFramePr>
            <p:cNvPr id="906282" name="Object 42"/>
            <p:cNvGraphicFramePr>
              <a:graphicFrameLocks noChangeAspect="1"/>
            </p:cNvGraphicFramePr>
            <p:nvPr/>
          </p:nvGraphicFramePr>
          <p:xfrm>
            <a:off x="3529" y="2663"/>
            <a:ext cx="140" cy="181"/>
          </p:xfrm>
          <a:graphic>
            <a:graphicData uri="http://schemas.openxmlformats.org/presentationml/2006/ole">
              <mc:AlternateContent xmlns:mc="http://schemas.openxmlformats.org/markup-compatibility/2006">
                <mc:Choice xmlns:v="urn:schemas-microsoft-com:vml" Requires="v">
                  <p:oleObj spid="_x0000_s906495" name="Rovnice" r:id="rId26" imgW="139680" imgH="177480" progId="Equation.3">
                    <p:embed/>
                  </p:oleObj>
                </mc:Choice>
                <mc:Fallback>
                  <p:oleObj name="Rovnice" r:id="rId26" imgW="139680" imgH="177480" progId="Equation.3">
                    <p:embed/>
                    <p:pic>
                      <p:nvPicPr>
                        <p:cNvPr id="0" name="Object 4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29" y="2663"/>
                          <a:ext cx="140" cy="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83" name="Object 43"/>
            <p:cNvGraphicFramePr>
              <a:graphicFrameLocks noChangeAspect="1"/>
            </p:cNvGraphicFramePr>
            <p:nvPr/>
          </p:nvGraphicFramePr>
          <p:xfrm>
            <a:off x="3519" y="2810"/>
            <a:ext cx="140" cy="180"/>
          </p:xfrm>
          <a:graphic>
            <a:graphicData uri="http://schemas.openxmlformats.org/presentationml/2006/ole">
              <mc:AlternateContent xmlns:mc="http://schemas.openxmlformats.org/markup-compatibility/2006">
                <mc:Choice xmlns:v="urn:schemas-microsoft-com:vml" Requires="v">
                  <p:oleObj spid="_x0000_s906496" name="Rovnice" r:id="rId28" imgW="139680" imgH="177480" progId="Equation.3">
                    <p:embed/>
                  </p:oleObj>
                </mc:Choice>
                <mc:Fallback>
                  <p:oleObj name="Rovnice" r:id="rId28" imgW="139680" imgH="177480" progId="Equation.3">
                    <p:embed/>
                    <p:pic>
                      <p:nvPicPr>
                        <p:cNvPr id="0" name="Object 4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519" y="2810"/>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84" name="Object 44"/>
            <p:cNvGraphicFramePr>
              <a:graphicFrameLocks noChangeAspect="1"/>
            </p:cNvGraphicFramePr>
            <p:nvPr/>
          </p:nvGraphicFramePr>
          <p:xfrm>
            <a:off x="3530" y="2981"/>
            <a:ext cx="128" cy="141"/>
          </p:xfrm>
          <a:graphic>
            <a:graphicData uri="http://schemas.openxmlformats.org/presentationml/2006/ole">
              <mc:AlternateContent xmlns:mc="http://schemas.openxmlformats.org/markup-compatibility/2006">
                <mc:Choice xmlns:v="urn:schemas-microsoft-com:vml" Requires="v">
                  <p:oleObj spid="_x0000_s906497" name="Rovnice" r:id="rId30" imgW="126720" imgH="139680" progId="Equation.3">
                    <p:embed/>
                  </p:oleObj>
                </mc:Choice>
                <mc:Fallback>
                  <p:oleObj name="Rovnice" r:id="rId30" imgW="126720" imgH="139680" progId="Equation.3">
                    <p:embed/>
                    <p:pic>
                      <p:nvPicPr>
                        <p:cNvPr id="0" name="Object 4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30" y="2981"/>
                          <a:ext cx="128" cy="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285" name="Oval 45"/>
            <p:cNvSpPr>
              <a:spLocks noChangeArrowheads="1"/>
            </p:cNvSpPr>
            <p:nvPr/>
          </p:nvSpPr>
          <p:spPr bwMode="auto">
            <a:xfrm>
              <a:off x="3485" y="2664"/>
              <a:ext cx="219" cy="47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06286" name="Text Box 46"/>
            <p:cNvSpPr txBox="1">
              <a:spLocks noChangeArrowheads="1"/>
            </p:cNvSpPr>
            <p:nvPr/>
          </p:nvSpPr>
          <p:spPr bwMode="auto">
            <a:xfrm>
              <a:off x="3635" y="2528"/>
              <a:ext cx="222"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n</a:t>
              </a:r>
              <a:endParaRPr lang="de-DE" altLang="cs-CZ" sz="2000" b="1" baseline="30000">
                <a:solidFill>
                  <a:srgbClr val="FF0000"/>
                </a:solidFill>
                <a:latin typeface="Comic Sans MS" panose="030F0702030302020204" pitchFamily="66" charset="0"/>
              </a:endParaRPr>
            </a:p>
          </p:txBody>
        </p:sp>
        <p:graphicFrame>
          <p:nvGraphicFramePr>
            <p:cNvPr id="906287" name="Object 47"/>
            <p:cNvGraphicFramePr>
              <a:graphicFrameLocks noChangeAspect="1"/>
            </p:cNvGraphicFramePr>
            <p:nvPr/>
          </p:nvGraphicFramePr>
          <p:xfrm>
            <a:off x="3517" y="1944"/>
            <a:ext cx="153" cy="207"/>
          </p:xfrm>
          <a:graphic>
            <a:graphicData uri="http://schemas.openxmlformats.org/presentationml/2006/ole">
              <mc:AlternateContent xmlns:mc="http://schemas.openxmlformats.org/markup-compatibility/2006">
                <mc:Choice xmlns:v="urn:schemas-microsoft-com:vml" Requires="v">
                  <p:oleObj spid="_x0000_s906498" name="Rovnice" r:id="rId31" imgW="152280" imgH="203040" progId="Equation.3">
                    <p:embed/>
                  </p:oleObj>
                </mc:Choice>
                <mc:Fallback>
                  <p:oleObj name="Rovnice" r:id="rId31" imgW="152280" imgH="203040" progId="Equation.3">
                    <p:embed/>
                    <p:pic>
                      <p:nvPicPr>
                        <p:cNvPr id="0" name="Object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17" y="1944"/>
                          <a:ext cx="153"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88" name="Object 48"/>
            <p:cNvGraphicFramePr>
              <a:graphicFrameLocks noChangeAspect="1"/>
            </p:cNvGraphicFramePr>
            <p:nvPr/>
          </p:nvGraphicFramePr>
          <p:xfrm>
            <a:off x="3526" y="2118"/>
            <a:ext cx="140" cy="167"/>
          </p:xfrm>
          <a:graphic>
            <a:graphicData uri="http://schemas.openxmlformats.org/presentationml/2006/ole">
              <mc:AlternateContent xmlns:mc="http://schemas.openxmlformats.org/markup-compatibility/2006">
                <mc:Choice xmlns:v="urn:schemas-microsoft-com:vml" Requires="v">
                  <p:oleObj spid="_x0000_s906499" name="Rovnice" r:id="rId32" imgW="139680" imgH="164880" progId="Equation.3">
                    <p:embed/>
                  </p:oleObj>
                </mc:Choice>
                <mc:Fallback>
                  <p:oleObj name="Rovnice" r:id="rId32" imgW="139680" imgH="164880" progId="Equation.3">
                    <p:embed/>
                    <p:pic>
                      <p:nvPicPr>
                        <p:cNvPr id="0" name="Object 4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26" y="2118"/>
                          <a:ext cx="140"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289" name="Object 49"/>
            <p:cNvGraphicFramePr>
              <a:graphicFrameLocks noChangeAspect="1"/>
            </p:cNvGraphicFramePr>
            <p:nvPr/>
          </p:nvGraphicFramePr>
          <p:xfrm>
            <a:off x="3512" y="2258"/>
            <a:ext cx="153" cy="205"/>
          </p:xfrm>
          <a:graphic>
            <a:graphicData uri="http://schemas.openxmlformats.org/presentationml/2006/ole">
              <mc:AlternateContent xmlns:mc="http://schemas.openxmlformats.org/markup-compatibility/2006">
                <mc:Choice xmlns:v="urn:schemas-microsoft-com:vml" Requires="v">
                  <p:oleObj spid="_x0000_s906500" name="Rovnice" r:id="rId34" imgW="152280" imgH="203040" progId="Equation.3">
                    <p:embed/>
                  </p:oleObj>
                </mc:Choice>
                <mc:Fallback>
                  <p:oleObj name="Rovnice" r:id="rId34" imgW="152280" imgH="203040" progId="Equation.3">
                    <p:embed/>
                    <p:pic>
                      <p:nvPicPr>
                        <p:cNvPr id="0" name="Object 49"/>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512" y="2258"/>
                          <a:ext cx="153" cy="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290" name="Oval 50"/>
            <p:cNvSpPr>
              <a:spLocks noChangeArrowheads="1"/>
            </p:cNvSpPr>
            <p:nvPr/>
          </p:nvSpPr>
          <p:spPr bwMode="auto">
            <a:xfrm>
              <a:off x="3484" y="1936"/>
              <a:ext cx="219" cy="554"/>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06291" name="Text Box 51"/>
            <p:cNvSpPr txBox="1">
              <a:spLocks noChangeArrowheads="1"/>
            </p:cNvSpPr>
            <p:nvPr/>
          </p:nvSpPr>
          <p:spPr bwMode="auto">
            <a:xfrm>
              <a:off x="3634" y="1822"/>
              <a:ext cx="222"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n</a:t>
              </a:r>
              <a:endParaRPr lang="de-DE" altLang="cs-CZ" sz="2000" b="1" baseline="30000">
                <a:solidFill>
                  <a:srgbClr val="FF0000"/>
                </a:solidFill>
                <a:latin typeface="Comic Sans MS" panose="030F0702030302020204" pitchFamily="66" charset="0"/>
              </a:endParaRPr>
            </a:p>
          </p:txBody>
        </p:sp>
        <p:sp>
          <p:nvSpPr>
            <p:cNvPr id="906292" name="Line 52"/>
            <p:cNvSpPr>
              <a:spLocks noChangeShapeType="1"/>
            </p:cNvSpPr>
            <p:nvPr/>
          </p:nvSpPr>
          <p:spPr bwMode="auto">
            <a:xfrm flipV="1">
              <a:off x="3689" y="1892"/>
              <a:ext cx="105" cy="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06293" name="Line 53"/>
            <p:cNvSpPr>
              <a:spLocks noChangeShapeType="1"/>
            </p:cNvSpPr>
            <p:nvPr/>
          </p:nvSpPr>
          <p:spPr bwMode="auto">
            <a:xfrm flipV="1">
              <a:off x="2112" y="1900"/>
              <a:ext cx="105" cy="1"/>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06294" name="Object 54"/>
            <p:cNvGraphicFramePr>
              <a:graphicFrameLocks noChangeAspect="1"/>
            </p:cNvGraphicFramePr>
            <p:nvPr/>
          </p:nvGraphicFramePr>
          <p:xfrm>
            <a:off x="2428" y="2032"/>
            <a:ext cx="1070" cy="1058"/>
          </p:xfrm>
          <a:graphic>
            <a:graphicData uri="http://schemas.openxmlformats.org/presentationml/2006/ole">
              <mc:AlternateContent xmlns:mc="http://schemas.openxmlformats.org/markup-compatibility/2006">
                <mc:Choice xmlns:v="urn:schemas-microsoft-com:vml" Requires="v">
                  <p:oleObj spid="_x0000_s906501" name="CorelDRAW" r:id="rId36" imgW="1415796" imgH="1400048" progId="CorelDRAW.Graphic.12">
                    <p:embed/>
                  </p:oleObj>
                </mc:Choice>
                <mc:Fallback>
                  <p:oleObj name="CorelDRAW" r:id="rId36" imgW="1415796" imgH="1400048" progId="CorelDRAW.Graphic.12">
                    <p:embed/>
                    <p:pic>
                      <p:nvPicPr>
                        <p:cNvPr id="0" name="Object 5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28" y="2032"/>
                          <a:ext cx="1070" cy="105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6295" name="Oval 55"/>
            <p:cNvSpPr>
              <a:spLocks noChangeArrowheads="1"/>
            </p:cNvSpPr>
            <p:nvPr/>
          </p:nvSpPr>
          <p:spPr bwMode="auto">
            <a:xfrm>
              <a:off x="2199" y="2642"/>
              <a:ext cx="219" cy="489"/>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pSp>
      <p:sp>
        <p:nvSpPr>
          <p:cNvPr id="906302" name="AutoShape 62"/>
          <p:cNvSpPr>
            <a:spLocks noChangeArrowheads="1"/>
          </p:cNvSpPr>
          <p:nvPr/>
        </p:nvSpPr>
        <p:spPr bwMode="auto">
          <a:xfrm>
            <a:off x="7818438" y="3205163"/>
            <a:ext cx="949325" cy="1165225"/>
          </a:xfrm>
          <a:prstGeom prst="wedgeRectCallout">
            <a:avLst>
              <a:gd name="adj1" fmla="val -62208"/>
              <a:gd name="adj2" fmla="val -8856"/>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Produkce pionu ve srážce dvou protonů.</a:t>
            </a:r>
            <a:r>
              <a:rPr lang="en-US" altLang="cs-CZ">
                <a:latin typeface="Comic Sans MS" panose="030F0702030302020204" pitchFamily="66" charset="0"/>
              </a:rPr>
              <a:t> </a:t>
            </a:r>
            <a:endParaRPr lang="cs-CZ" altLang="cs-CZ">
              <a:latin typeface="Comic Sans MS" panose="030F0702030302020204" pitchFamily="66" charset="0"/>
            </a:endParaRPr>
          </a:p>
        </p:txBody>
      </p:sp>
      <p:sp>
        <p:nvSpPr>
          <p:cNvPr id="906303" name="AutoShape 63"/>
          <p:cNvSpPr>
            <a:spLocks noChangeArrowheads="1"/>
          </p:cNvSpPr>
          <p:nvPr/>
        </p:nvSpPr>
        <p:spPr bwMode="auto">
          <a:xfrm>
            <a:off x="5100638" y="5241925"/>
            <a:ext cx="3697287" cy="952500"/>
          </a:xfrm>
          <a:prstGeom prst="wedgeRectCallout">
            <a:avLst>
              <a:gd name="adj1" fmla="val -57773"/>
              <a:gd name="adj2" fmla="val -1133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Částice se mohou rozpadat díky slabé, elektromagnetické i silné interakci. </a:t>
            </a:r>
            <a:br>
              <a:rPr lang="cs-CZ" altLang="cs-CZ">
                <a:latin typeface="Comic Sans MS" panose="030F0702030302020204" pitchFamily="66" charset="0"/>
              </a:rPr>
            </a:br>
            <a:r>
              <a:rPr lang="cs-CZ" altLang="cs-CZ">
                <a:latin typeface="Symbol" panose="05050102010706020507" pitchFamily="18" charset="2"/>
              </a:rPr>
              <a:t>D</a:t>
            </a:r>
            <a:r>
              <a:rPr lang="cs-CZ" altLang="cs-CZ" baseline="30000">
                <a:latin typeface="Comic Sans MS" panose="030F0702030302020204" pitchFamily="66" charset="0"/>
              </a:rPr>
              <a:t>0</a:t>
            </a:r>
            <a:r>
              <a:rPr lang="cs-CZ" altLang="cs-CZ">
                <a:latin typeface="Comic Sans MS" panose="030F0702030302020204" pitchFamily="66" charset="0"/>
              </a:rPr>
              <a:t> se rozpadá silně, proto velmi rychle, řádově za 10</a:t>
            </a:r>
            <a:r>
              <a:rPr lang="cs-CZ" altLang="cs-CZ" baseline="30000">
                <a:latin typeface="Comic Sans MS" panose="030F0702030302020204" pitchFamily="66" charset="0"/>
              </a:rPr>
              <a:t>-23</a:t>
            </a:r>
            <a:r>
              <a:rPr lang="cs-CZ" altLang="cs-CZ">
                <a:latin typeface="Comic Sans MS" panose="030F0702030302020204" pitchFamily="66" charset="0"/>
              </a:rPr>
              <a:t> s. </a:t>
            </a:r>
          </a:p>
        </p:txBody>
      </p:sp>
      <p:graphicFrame>
        <p:nvGraphicFramePr>
          <p:cNvPr id="906304" name="Object 64"/>
          <p:cNvGraphicFramePr>
            <a:graphicFrameLocks noChangeAspect="1"/>
          </p:cNvGraphicFramePr>
          <p:nvPr/>
        </p:nvGraphicFramePr>
        <p:xfrm>
          <a:off x="419100" y="5164138"/>
          <a:ext cx="1322388" cy="366712"/>
        </p:xfrm>
        <a:graphic>
          <a:graphicData uri="http://schemas.openxmlformats.org/presentationml/2006/ole">
            <mc:AlternateContent xmlns:mc="http://schemas.openxmlformats.org/markup-compatibility/2006">
              <mc:Choice xmlns:v="urn:schemas-microsoft-com:vml" Requires="v">
                <p:oleObj spid="_x0000_s906502" name="Rovnice" r:id="rId38" imgW="825480" imgH="228600" progId="Equation.3">
                  <p:embed/>
                </p:oleObj>
              </mc:Choice>
              <mc:Fallback>
                <p:oleObj name="Rovnice" r:id="rId38" imgW="825480" imgH="228600" progId="Equation.3">
                  <p:embed/>
                  <p:pic>
                    <p:nvPicPr>
                      <p:cNvPr id="0" name="Object 6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19100" y="5164138"/>
                        <a:ext cx="13223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05" name="Object 65"/>
          <p:cNvGraphicFramePr>
            <a:graphicFrameLocks noChangeAspect="1"/>
          </p:cNvGraphicFramePr>
          <p:nvPr/>
        </p:nvGraphicFramePr>
        <p:xfrm>
          <a:off x="508000" y="2403475"/>
          <a:ext cx="1485900" cy="306388"/>
        </p:xfrm>
        <a:graphic>
          <a:graphicData uri="http://schemas.openxmlformats.org/presentationml/2006/ole">
            <mc:AlternateContent xmlns:mc="http://schemas.openxmlformats.org/markup-compatibility/2006">
              <mc:Choice xmlns:v="urn:schemas-microsoft-com:vml" Requires="v">
                <p:oleObj spid="_x0000_s906503" name="Rovnice" r:id="rId40" imgW="927000" imgH="190440" progId="Equation.3">
                  <p:embed/>
                </p:oleObj>
              </mc:Choice>
              <mc:Fallback>
                <p:oleObj name="Rovnice" r:id="rId40" imgW="927000" imgH="190440" progId="Equation.3">
                  <p:embed/>
                  <p:pic>
                    <p:nvPicPr>
                      <p:cNvPr id="0" name="Object 65"/>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08000" y="2403475"/>
                        <a:ext cx="148590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09" name="Object 69"/>
          <p:cNvGraphicFramePr>
            <a:graphicFrameLocks noChangeAspect="1"/>
          </p:cNvGraphicFramePr>
          <p:nvPr/>
        </p:nvGraphicFramePr>
        <p:xfrm>
          <a:off x="4625975" y="2359025"/>
          <a:ext cx="1990725" cy="363538"/>
        </p:xfrm>
        <a:graphic>
          <a:graphicData uri="http://schemas.openxmlformats.org/presentationml/2006/ole">
            <mc:AlternateContent xmlns:mc="http://schemas.openxmlformats.org/markup-compatibility/2006">
              <mc:Choice xmlns:v="urn:schemas-microsoft-com:vml" Requires="v">
                <p:oleObj spid="_x0000_s906504" name="Rovnice" r:id="rId42" imgW="1244520" imgH="228600" progId="Equation.3">
                  <p:embed/>
                </p:oleObj>
              </mc:Choice>
              <mc:Fallback>
                <p:oleObj name="Rovnice" r:id="rId42" imgW="1244520" imgH="228600" progId="Equation.3">
                  <p:embed/>
                  <p:pic>
                    <p:nvPicPr>
                      <p:cNvPr id="0" name="Object 69"/>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25975" y="2359025"/>
                        <a:ext cx="199072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906356" name="Group 116"/>
          <p:cNvGrpSpPr>
            <a:grpSpLocks/>
          </p:cNvGrpSpPr>
          <p:nvPr/>
        </p:nvGrpSpPr>
        <p:grpSpPr bwMode="auto">
          <a:xfrm>
            <a:off x="4762500" y="2687638"/>
            <a:ext cx="2960688" cy="2324100"/>
            <a:chOff x="3000" y="1693"/>
            <a:chExt cx="1865" cy="1464"/>
          </a:xfrm>
        </p:grpSpPr>
        <p:grpSp>
          <p:nvGrpSpPr>
            <p:cNvPr id="906354" name="Group 114"/>
            <p:cNvGrpSpPr>
              <a:grpSpLocks/>
            </p:cNvGrpSpPr>
            <p:nvPr/>
          </p:nvGrpSpPr>
          <p:grpSpPr bwMode="auto">
            <a:xfrm>
              <a:off x="3000" y="1693"/>
              <a:ext cx="1865" cy="1464"/>
              <a:chOff x="3044" y="2671"/>
              <a:chExt cx="1865" cy="1464"/>
            </a:xfrm>
          </p:grpSpPr>
          <p:graphicFrame>
            <p:nvGraphicFramePr>
              <p:cNvPr id="906296" name="Object 56"/>
              <p:cNvGraphicFramePr>
                <a:graphicFrameLocks noChangeAspect="1"/>
              </p:cNvGraphicFramePr>
              <p:nvPr/>
            </p:nvGraphicFramePr>
            <p:xfrm>
              <a:off x="3437" y="2814"/>
              <a:ext cx="1065" cy="1270"/>
            </p:xfrm>
            <a:graphic>
              <a:graphicData uri="http://schemas.openxmlformats.org/presentationml/2006/ole">
                <mc:AlternateContent xmlns:mc="http://schemas.openxmlformats.org/markup-compatibility/2006">
                  <mc:Choice xmlns:v="urn:schemas-microsoft-com:vml" Requires="v">
                    <p:oleObj spid="_x0000_s906505" name="CorelDRAW" r:id="rId44" imgW="1407414" imgH="1679651" progId="CorelDRAW.Graphic.12">
                      <p:embed/>
                    </p:oleObj>
                  </mc:Choice>
                  <mc:Fallback>
                    <p:oleObj name="CorelDRAW" r:id="rId44" imgW="1407414" imgH="1679651" progId="CorelDRAW.Graphic.12">
                      <p:embed/>
                      <p:pic>
                        <p:nvPicPr>
                          <p:cNvPr id="0" name="Object 5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37" y="2814"/>
                            <a:ext cx="1065" cy="127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06312" name="Object 72"/>
              <p:cNvGraphicFramePr>
                <a:graphicFrameLocks noChangeAspect="1"/>
              </p:cNvGraphicFramePr>
              <p:nvPr/>
            </p:nvGraphicFramePr>
            <p:xfrm>
              <a:off x="3265" y="3653"/>
              <a:ext cx="128" cy="142"/>
            </p:xfrm>
            <a:graphic>
              <a:graphicData uri="http://schemas.openxmlformats.org/presentationml/2006/ole">
                <mc:AlternateContent xmlns:mc="http://schemas.openxmlformats.org/markup-compatibility/2006">
                  <mc:Choice xmlns:v="urn:schemas-microsoft-com:vml" Requires="v">
                    <p:oleObj spid="_x0000_s906506" name="Rovnice" r:id="rId46" imgW="126720" imgH="139680" progId="Equation.3">
                      <p:embed/>
                    </p:oleObj>
                  </mc:Choice>
                  <mc:Fallback>
                    <p:oleObj name="Rovnice" r:id="rId46" imgW="126720" imgH="139680" progId="Equation.3">
                      <p:embed/>
                      <p:pic>
                        <p:nvPicPr>
                          <p:cNvPr id="0" name="Object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5" y="3653"/>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13" name="Object 73"/>
              <p:cNvGraphicFramePr>
                <a:graphicFrameLocks noChangeAspect="1"/>
              </p:cNvGraphicFramePr>
              <p:nvPr/>
            </p:nvGraphicFramePr>
            <p:xfrm>
              <a:off x="3249" y="3781"/>
              <a:ext cx="140" cy="180"/>
            </p:xfrm>
            <a:graphic>
              <a:graphicData uri="http://schemas.openxmlformats.org/presentationml/2006/ole">
                <mc:AlternateContent xmlns:mc="http://schemas.openxmlformats.org/markup-compatibility/2006">
                  <mc:Choice xmlns:v="urn:schemas-microsoft-com:vml" Requires="v">
                    <p:oleObj spid="_x0000_s906507" name="Rovnice" r:id="rId47" imgW="139680" imgH="177480" progId="Equation.3">
                      <p:embed/>
                    </p:oleObj>
                  </mc:Choice>
                  <mc:Fallback>
                    <p:oleObj name="Rovnice" r:id="rId47" imgW="139680" imgH="177480" progId="Equation.3">
                      <p:embed/>
                      <p:pic>
                        <p:nvPicPr>
                          <p:cNvPr id="0" name="Object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9" y="3781"/>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14" name="Object 74"/>
              <p:cNvGraphicFramePr>
                <a:graphicFrameLocks noChangeAspect="1"/>
              </p:cNvGraphicFramePr>
              <p:nvPr/>
            </p:nvGraphicFramePr>
            <p:xfrm>
              <a:off x="3265" y="3967"/>
              <a:ext cx="128" cy="141"/>
            </p:xfrm>
            <a:graphic>
              <a:graphicData uri="http://schemas.openxmlformats.org/presentationml/2006/ole">
                <mc:AlternateContent xmlns:mc="http://schemas.openxmlformats.org/markup-compatibility/2006">
                  <mc:Choice xmlns:v="urn:schemas-microsoft-com:vml" Requires="v">
                    <p:oleObj spid="_x0000_s906508" name="Rovnice" r:id="rId48" imgW="126720" imgH="139680" progId="Equation.3">
                      <p:embed/>
                    </p:oleObj>
                  </mc:Choice>
                  <mc:Fallback>
                    <p:oleObj name="Rovnice" r:id="rId48" imgW="126720" imgH="139680" progId="Equation.3">
                      <p:embed/>
                      <p:pic>
                        <p:nvPicPr>
                          <p:cNvPr id="0" name="Object 7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65" y="3967"/>
                            <a:ext cx="128" cy="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315" name="Text Box 75"/>
              <p:cNvSpPr txBox="1">
                <a:spLocks noChangeArrowheads="1"/>
              </p:cNvSpPr>
              <p:nvPr/>
            </p:nvSpPr>
            <p:spPr bwMode="auto">
              <a:xfrm>
                <a:off x="3052" y="3553"/>
                <a:ext cx="224"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graphicFrame>
            <p:nvGraphicFramePr>
              <p:cNvPr id="906326" name="Object 86"/>
              <p:cNvGraphicFramePr>
                <a:graphicFrameLocks noChangeAspect="1"/>
              </p:cNvGraphicFramePr>
              <p:nvPr/>
            </p:nvGraphicFramePr>
            <p:xfrm>
              <a:off x="4519" y="3276"/>
              <a:ext cx="140" cy="167"/>
            </p:xfrm>
            <a:graphic>
              <a:graphicData uri="http://schemas.openxmlformats.org/presentationml/2006/ole">
                <mc:AlternateContent xmlns:mc="http://schemas.openxmlformats.org/markup-compatibility/2006">
                  <mc:Choice xmlns:v="urn:schemas-microsoft-com:vml" Requires="v">
                    <p:oleObj spid="_x0000_s906509" name="Rovnice" r:id="rId49" imgW="139680" imgH="164880" progId="Equation.3">
                      <p:embed/>
                    </p:oleObj>
                  </mc:Choice>
                  <mc:Fallback>
                    <p:oleObj name="Rovnice" r:id="rId49" imgW="139680" imgH="164880" progId="Equation.3">
                      <p:embed/>
                      <p:pic>
                        <p:nvPicPr>
                          <p:cNvPr id="0" name="Object 8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19" y="3276"/>
                            <a:ext cx="140" cy="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333" name="Oval 93"/>
              <p:cNvSpPr>
                <a:spLocks noChangeArrowheads="1"/>
              </p:cNvSpPr>
              <p:nvPr/>
            </p:nvSpPr>
            <p:spPr bwMode="auto">
              <a:xfrm>
                <a:off x="3205" y="3633"/>
                <a:ext cx="219" cy="489"/>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06335" name="Object 95"/>
              <p:cNvGraphicFramePr>
                <a:graphicFrameLocks noChangeAspect="1"/>
              </p:cNvGraphicFramePr>
              <p:nvPr/>
            </p:nvGraphicFramePr>
            <p:xfrm>
              <a:off x="3257" y="2797"/>
              <a:ext cx="128" cy="142"/>
            </p:xfrm>
            <a:graphic>
              <a:graphicData uri="http://schemas.openxmlformats.org/presentationml/2006/ole">
                <mc:AlternateContent xmlns:mc="http://schemas.openxmlformats.org/markup-compatibility/2006">
                  <mc:Choice xmlns:v="urn:schemas-microsoft-com:vml" Requires="v">
                    <p:oleObj spid="_x0000_s906510" name="Rovnice" r:id="rId50" imgW="126720" imgH="139680" progId="Equation.3">
                      <p:embed/>
                    </p:oleObj>
                  </mc:Choice>
                  <mc:Fallback>
                    <p:oleObj name="Rovnice" r:id="rId50" imgW="126720" imgH="139680" progId="Equation.3">
                      <p:embed/>
                      <p:pic>
                        <p:nvPicPr>
                          <p:cNvPr id="0" name="Object 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7" y="2797"/>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36" name="Object 96"/>
              <p:cNvGraphicFramePr>
                <a:graphicFrameLocks noChangeAspect="1"/>
              </p:cNvGraphicFramePr>
              <p:nvPr/>
            </p:nvGraphicFramePr>
            <p:xfrm>
              <a:off x="3241" y="2925"/>
              <a:ext cx="140" cy="180"/>
            </p:xfrm>
            <a:graphic>
              <a:graphicData uri="http://schemas.openxmlformats.org/presentationml/2006/ole">
                <mc:AlternateContent xmlns:mc="http://schemas.openxmlformats.org/markup-compatibility/2006">
                  <mc:Choice xmlns:v="urn:schemas-microsoft-com:vml" Requires="v">
                    <p:oleObj spid="_x0000_s906511" name="Rovnice" r:id="rId51" imgW="139680" imgH="177480" progId="Equation.3">
                      <p:embed/>
                    </p:oleObj>
                  </mc:Choice>
                  <mc:Fallback>
                    <p:oleObj name="Rovnice" r:id="rId51" imgW="139680" imgH="177480" progId="Equation.3">
                      <p:embed/>
                      <p:pic>
                        <p:nvPicPr>
                          <p:cNvPr id="0" name="Object 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1" y="2925"/>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37" name="Object 97"/>
              <p:cNvGraphicFramePr>
                <a:graphicFrameLocks noChangeAspect="1"/>
              </p:cNvGraphicFramePr>
              <p:nvPr/>
            </p:nvGraphicFramePr>
            <p:xfrm>
              <a:off x="3257" y="3111"/>
              <a:ext cx="128" cy="141"/>
            </p:xfrm>
            <a:graphic>
              <a:graphicData uri="http://schemas.openxmlformats.org/presentationml/2006/ole">
                <mc:AlternateContent xmlns:mc="http://schemas.openxmlformats.org/markup-compatibility/2006">
                  <mc:Choice xmlns:v="urn:schemas-microsoft-com:vml" Requires="v">
                    <p:oleObj spid="_x0000_s906512" name="Rovnice" r:id="rId52" imgW="126720" imgH="139680" progId="Equation.3">
                      <p:embed/>
                    </p:oleObj>
                  </mc:Choice>
                  <mc:Fallback>
                    <p:oleObj name="Rovnice" r:id="rId52" imgW="126720" imgH="139680" progId="Equation.3">
                      <p:embed/>
                      <p:pic>
                        <p:nvPicPr>
                          <p:cNvPr id="0" name="Object 9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7" y="3111"/>
                            <a:ext cx="128" cy="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338" name="Text Box 98"/>
              <p:cNvSpPr txBox="1">
                <a:spLocks noChangeArrowheads="1"/>
              </p:cNvSpPr>
              <p:nvPr/>
            </p:nvSpPr>
            <p:spPr bwMode="auto">
              <a:xfrm>
                <a:off x="3044" y="2697"/>
                <a:ext cx="224"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sp>
            <p:nvSpPr>
              <p:cNvPr id="906339" name="Oval 99"/>
              <p:cNvSpPr>
                <a:spLocks noChangeArrowheads="1"/>
              </p:cNvSpPr>
              <p:nvPr/>
            </p:nvSpPr>
            <p:spPr bwMode="auto">
              <a:xfrm>
                <a:off x="3205" y="2777"/>
                <a:ext cx="219" cy="489"/>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06340" name="Object 100"/>
              <p:cNvGraphicFramePr>
                <a:graphicFrameLocks noChangeAspect="1"/>
              </p:cNvGraphicFramePr>
              <p:nvPr/>
            </p:nvGraphicFramePr>
            <p:xfrm>
              <a:off x="4558" y="2773"/>
              <a:ext cx="128" cy="142"/>
            </p:xfrm>
            <a:graphic>
              <a:graphicData uri="http://schemas.openxmlformats.org/presentationml/2006/ole">
                <mc:AlternateContent xmlns:mc="http://schemas.openxmlformats.org/markup-compatibility/2006">
                  <mc:Choice xmlns:v="urn:schemas-microsoft-com:vml" Requires="v">
                    <p:oleObj spid="_x0000_s906513" name="Rovnice" r:id="rId53" imgW="126720" imgH="139680" progId="Equation.3">
                      <p:embed/>
                    </p:oleObj>
                  </mc:Choice>
                  <mc:Fallback>
                    <p:oleObj name="Rovnice" r:id="rId53" imgW="126720" imgH="139680" progId="Equation.3">
                      <p:embed/>
                      <p:pic>
                        <p:nvPicPr>
                          <p:cNvPr id="0" name="Object 1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 y="2773"/>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41" name="Object 101"/>
              <p:cNvGraphicFramePr>
                <a:graphicFrameLocks noChangeAspect="1"/>
              </p:cNvGraphicFramePr>
              <p:nvPr/>
            </p:nvGraphicFramePr>
            <p:xfrm>
              <a:off x="4542" y="2901"/>
              <a:ext cx="140" cy="180"/>
            </p:xfrm>
            <a:graphic>
              <a:graphicData uri="http://schemas.openxmlformats.org/presentationml/2006/ole">
                <mc:AlternateContent xmlns:mc="http://schemas.openxmlformats.org/markup-compatibility/2006">
                  <mc:Choice xmlns:v="urn:schemas-microsoft-com:vml" Requires="v">
                    <p:oleObj spid="_x0000_s906514" name="Rovnice" r:id="rId54" imgW="139680" imgH="177480" progId="Equation.3">
                      <p:embed/>
                    </p:oleObj>
                  </mc:Choice>
                  <mc:Fallback>
                    <p:oleObj name="Rovnice" r:id="rId54" imgW="139680" imgH="177480" progId="Equation.3">
                      <p:embed/>
                      <p:pic>
                        <p:nvPicPr>
                          <p:cNvPr id="0" name="Object 1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2" y="2901"/>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42" name="Object 102"/>
              <p:cNvGraphicFramePr>
                <a:graphicFrameLocks noChangeAspect="1"/>
              </p:cNvGraphicFramePr>
              <p:nvPr/>
            </p:nvGraphicFramePr>
            <p:xfrm>
              <a:off x="4558" y="3087"/>
              <a:ext cx="128" cy="141"/>
            </p:xfrm>
            <a:graphic>
              <a:graphicData uri="http://schemas.openxmlformats.org/presentationml/2006/ole">
                <mc:AlternateContent xmlns:mc="http://schemas.openxmlformats.org/markup-compatibility/2006">
                  <mc:Choice xmlns:v="urn:schemas-microsoft-com:vml" Requires="v">
                    <p:oleObj spid="_x0000_s906515" name="Rovnice" r:id="rId55" imgW="126720" imgH="139680" progId="Equation.3">
                      <p:embed/>
                    </p:oleObj>
                  </mc:Choice>
                  <mc:Fallback>
                    <p:oleObj name="Rovnice" r:id="rId55" imgW="126720" imgH="139680" progId="Equation.3">
                      <p:embed/>
                      <p:pic>
                        <p:nvPicPr>
                          <p:cNvPr id="0" name="Object 1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58" y="3087"/>
                            <a:ext cx="128" cy="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343" name="Text Box 103"/>
              <p:cNvSpPr txBox="1">
                <a:spLocks noChangeArrowheads="1"/>
              </p:cNvSpPr>
              <p:nvPr/>
            </p:nvSpPr>
            <p:spPr bwMode="auto">
              <a:xfrm>
                <a:off x="4663" y="2671"/>
                <a:ext cx="224"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sp>
            <p:nvSpPr>
              <p:cNvPr id="906344" name="Oval 104"/>
              <p:cNvSpPr>
                <a:spLocks noChangeArrowheads="1"/>
              </p:cNvSpPr>
              <p:nvPr/>
            </p:nvSpPr>
            <p:spPr bwMode="auto">
              <a:xfrm>
                <a:off x="4498" y="2753"/>
                <a:ext cx="219" cy="489"/>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06346" name="Object 106"/>
              <p:cNvGraphicFramePr>
                <a:graphicFrameLocks noChangeAspect="1"/>
              </p:cNvGraphicFramePr>
              <p:nvPr/>
            </p:nvGraphicFramePr>
            <p:xfrm>
              <a:off x="4580" y="3666"/>
              <a:ext cx="128" cy="142"/>
            </p:xfrm>
            <a:graphic>
              <a:graphicData uri="http://schemas.openxmlformats.org/presentationml/2006/ole">
                <mc:AlternateContent xmlns:mc="http://schemas.openxmlformats.org/markup-compatibility/2006">
                  <mc:Choice xmlns:v="urn:schemas-microsoft-com:vml" Requires="v">
                    <p:oleObj spid="_x0000_s906516" name="Rovnice" r:id="rId56" imgW="126720" imgH="139680" progId="Equation.3">
                      <p:embed/>
                    </p:oleObj>
                  </mc:Choice>
                  <mc:Fallback>
                    <p:oleObj name="Rovnice" r:id="rId56" imgW="126720" imgH="139680" progId="Equation.3">
                      <p:embed/>
                      <p:pic>
                        <p:nvPicPr>
                          <p:cNvPr id="0" name="Object 1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0" y="3666"/>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47" name="Object 107"/>
              <p:cNvGraphicFramePr>
                <a:graphicFrameLocks noChangeAspect="1"/>
              </p:cNvGraphicFramePr>
              <p:nvPr/>
            </p:nvGraphicFramePr>
            <p:xfrm>
              <a:off x="4564" y="3794"/>
              <a:ext cx="140" cy="180"/>
            </p:xfrm>
            <a:graphic>
              <a:graphicData uri="http://schemas.openxmlformats.org/presentationml/2006/ole">
                <mc:AlternateContent xmlns:mc="http://schemas.openxmlformats.org/markup-compatibility/2006">
                  <mc:Choice xmlns:v="urn:schemas-microsoft-com:vml" Requires="v">
                    <p:oleObj spid="_x0000_s906517" name="Rovnice" r:id="rId57" imgW="139680" imgH="177480" progId="Equation.3">
                      <p:embed/>
                    </p:oleObj>
                  </mc:Choice>
                  <mc:Fallback>
                    <p:oleObj name="Rovnice" r:id="rId57" imgW="139680" imgH="177480" progId="Equation.3">
                      <p:embed/>
                      <p:pic>
                        <p:nvPicPr>
                          <p:cNvPr id="0" name="Object 1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4" y="3794"/>
                            <a:ext cx="140" cy="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06348" name="Object 108"/>
              <p:cNvGraphicFramePr>
                <a:graphicFrameLocks noChangeAspect="1"/>
              </p:cNvGraphicFramePr>
              <p:nvPr/>
            </p:nvGraphicFramePr>
            <p:xfrm>
              <a:off x="4580" y="3980"/>
              <a:ext cx="128" cy="141"/>
            </p:xfrm>
            <a:graphic>
              <a:graphicData uri="http://schemas.openxmlformats.org/presentationml/2006/ole">
                <mc:AlternateContent xmlns:mc="http://schemas.openxmlformats.org/markup-compatibility/2006">
                  <mc:Choice xmlns:v="urn:schemas-microsoft-com:vml" Requires="v">
                    <p:oleObj spid="_x0000_s906518" name="Rovnice" r:id="rId58" imgW="126720" imgH="139680" progId="Equation.3">
                      <p:embed/>
                    </p:oleObj>
                  </mc:Choice>
                  <mc:Fallback>
                    <p:oleObj name="Rovnice" r:id="rId58" imgW="126720" imgH="139680" progId="Equation.3">
                      <p:embed/>
                      <p:pic>
                        <p:nvPicPr>
                          <p:cNvPr id="0" name="Object 1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0" y="3980"/>
                            <a:ext cx="128" cy="1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349" name="Text Box 109"/>
              <p:cNvSpPr txBox="1">
                <a:spLocks noChangeArrowheads="1"/>
              </p:cNvSpPr>
              <p:nvPr/>
            </p:nvSpPr>
            <p:spPr bwMode="auto">
              <a:xfrm>
                <a:off x="4685" y="3564"/>
                <a:ext cx="224"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sp>
            <p:nvSpPr>
              <p:cNvPr id="906350" name="Oval 110"/>
              <p:cNvSpPr>
                <a:spLocks noChangeArrowheads="1"/>
              </p:cNvSpPr>
              <p:nvPr/>
            </p:nvSpPr>
            <p:spPr bwMode="auto">
              <a:xfrm>
                <a:off x="4520" y="3646"/>
                <a:ext cx="219" cy="489"/>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06351" name="Object 111"/>
              <p:cNvGraphicFramePr>
                <a:graphicFrameLocks noChangeAspect="1"/>
              </p:cNvGraphicFramePr>
              <p:nvPr/>
            </p:nvGraphicFramePr>
            <p:xfrm>
              <a:off x="4519" y="3446"/>
              <a:ext cx="128" cy="142"/>
            </p:xfrm>
            <a:graphic>
              <a:graphicData uri="http://schemas.openxmlformats.org/presentationml/2006/ole">
                <mc:AlternateContent xmlns:mc="http://schemas.openxmlformats.org/markup-compatibility/2006">
                  <mc:Choice xmlns:v="urn:schemas-microsoft-com:vml" Requires="v">
                    <p:oleObj spid="_x0000_s906519" name="Rovnice" r:id="rId59" imgW="126720" imgH="139680" progId="Equation.3">
                      <p:embed/>
                    </p:oleObj>
                  </mc:Choice>
                  <mc:Fallback>
                    <p:oleObj name="Rovnice" r:id="rId59" imgW="126720" imgH="139680" progId="Equation.3">
                      <p:embed/>
                      <p:pic>
                        <p:nvPicPr>
                          <p:cNvPr id="0" name="Object 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9" y="3446"/>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6352" name="Oval 112"/>
              <p:cNvSpPr>
                <a:spLocks noChangeArrowheads="1"/>
              </p:cNvSpPr>
              <p:nvPr/>
            </p:nvSpPr>
            <p:spPr bwMode="auto">
              <a:xfrm>
                <a:off x="4481" y="3260"/>
                <a:ext cx="173" cy="35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06353" name="Text Box 113"/>
              <p:cNvSpPr txBox="1">
                <a:spLocks noChangeArrowheads="1"/>
              </p:cNvSpPr>
              <p:nvPr/>
            </p:nvSpPr>
            <p:spPr bwMode="auto">
              <a:xfrm>
                <a:off x="4598" y="3178"/>
                <a:ext cx="301" cy="26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Symbol" panose="05050102010706020507" pitchFamily="18" charset="2"/>
                  </a:rPr>
                  <a:t>p</a:t>
                </a:r>
                <a:r>
                  <a:rPr lang="cs-CZ" altLang="cs-CZ" sz="2000" b="1" baseline="30000">
                    <a:solidFill>
                      <a:srgbClr val="FF0000"/>
                    </a:solidFill>
                    <a:latin typeface="Symbol" panose="05050102010706020507" pitchFamily="18" charset="2"/>
                  </a:rPr>
                  <a:t>O</a:t>
                </a:r>
                <a:endParaRPr lang="de-DE" altLang="cs-CZ" sz="2000" b="1" baseline="30000">
                  <a:solidFill>
                    <a:srgbClr val="FF0000"/>
                  </a:solidFill>
                  <a:latin typeface="Symbol" panose="05050102010706020507" pitchFamily="18" charset="2"/>
                </a:endParaRPr>
              </a:p>
            </p:txBody>
          </p:sp>
        </p:grpSp>
        <p:graphicFrame>
          <p:nvGraphicFramePr>
            <p:cNvPr id="906355" name="Object 115"/>
            <p:cNvGraphicFramePr>
              <a:graphicFrameLocks noChangeAspect="1"/>
            </p:cNvGraphicFramePr>
            <p:nvPr/>
          </p:nvGraphicFramePr>
          <p:xfrm>
            <a:off x="3756" y="2397"/>
            <a:ext cx="128" cy="142"/>
          </p:xfrm>
          <a:graphic>
            <a:graphicData uri="http://schemas.openxmlformats.org/presentationml/2006/ole">
              <mc:AlternateContent xmlns:mc="http://schemas.openxmlformats.org/markup-compatibility/2006">
                <mc:Choice xmlns:v="urn:schemas-microsoft-com:vml" Requires="v">
                  <p:oleObj spid="_x0000_s906520" name="Rovnice" r:id="rId60" imgW="126720" imgH="139680" progId="Equation.3">
                    <p:embed/>
                  </p:oleObj>
                </mc:Choice>
                <mc:Fallback>
                  <p:oleObj name="Rovnice" r:id="rId60" imgW="126720" imgH="139680" progId="Equation.3">
                    <p:embed/>
                    <p:pic>
                      <p:nvPicPr>
                        <p:cNvPr id="0" name="Object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6" y="2397"/>
                          <a:ext cx="12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Zástupný symbol pro číslo snímku 5"/>
          <p:cNvSpPr>
            <a:spLocks noGrp="1"/>
          </p:cNvSpPr>
          <p:nvPr>
            <p:ph type="sldNum" sz="quarter" idx="12"/>
          </p:nvPr>
        </p:nvSpPr>
        <p:spPr/>
        <p:txBody>
          <a:bodyPr/>
          <a:lstStyle/>
          <a:p>
            <a:fld id="{7617598A-7A8E-43A8-88B6-9CBC2F4BD2DB}" type="slidenum">
              <a:rPr lang="cs-CZ" altLang="cs-CZ"/>
              <a:pPr/>
              <a:t>27</a:t>
            </a:fld>
            <a:endParaRPr lang="cs-CZ" altLang="cs-CZ"/>
          </a:p>
        </p:txBody>
      </p:sp>
      <p:sp>
        <p:nvSpPr>
          <p:cNvPr id="926842" name="Rectangle 122"/>
          <p:cNvSpPr>
            <a:spLocks noChangeArrowheads="1"/>
          </p:cNvSpPr>
          <p:nvPr/>
        </p:nvSpPr>
        <p:spPr bwMode="auto">
          <a:xfrm>
            <a:off x="2311400" y="1679575"/>
            <a:ext cx="2700338" cy="4264025"/>
          </a:xfrm>
          <a:prstGeom prst="rect">
            <a:avLst/>
          </a:prstGeom>
          <a:solidFill>
            <a:srgbClr val="EAEAEA"/>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26765" name="Object 45"/>
          <p:cNvGraphicFramePr>
            <a:graphicFrameLocks noChangeAspect="1"/>
          </p:cNvGraphicFramePr>
          <p:nvPr/>
        </p:nvGraphicFramePr>
        <p:xfrm>
          <a:off x="1414463" y="1371600"/>
          <a:ext cx="2817812" cy="4873625"/>
        </p:xfrm>
        <a:graphic>
          <a:graphicData uri="http://schemas.openxmlformats.org/presentationml/2006/ole">
            <mc:AlternateContent xmlns:mc="http://schemas.openxmlformats.org/markup-compatibility/2006">
              <mc:Choice xmlns:v="urn:schemas-microsoft-com:vml" Requires="v">
                <p:oleObj spid="_x0000_s926906" name="CorelDRAW" r:id="rId4" imgW="2822403" imgH="4881004" progId="CorelDRAW.Graphic.12">
                  <p:embed/>
                </p:oleObj>
              </mc:Choice>
              <mc:Fallback>
                <p:oleObj name="CorelDRAW" r:id="rId4" imgW="2822403" imgH="4881004" progId="CorelDRAW.Graphic.12">
                  <p:embed/>
                  <p:pic>
                    <p:nvPicPr>
                      <p:cNvPr id="0" name="Object 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4463" y="1371600"/>
                        <a:ext cx="2817812" cy="48736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6768" name="Text Box 48"/>
          <p:cNvSpPr txBox="1">
            <a:spLocks noChangeArrowheads="1"/>
          </p:cNvSpPr>
          <p:nvPr/>
        </p:nvSpPr>
        <p:spPr bwMode="auto">
          <a:xfrm>
            <a:off x="912813" y="2414588"/>
            <a:ext cx="355600" cy="412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graphicFrame>
        <p:nvGraphicFramePr>
          <p:cNvPr id="926777" name="Object 57"/>
          <p:cNvGraphicFramePr>
            <a:graphicFrameLocks noChangeAspect="1"/>
          </p:cNvGraphicFramePr>
          <p:nvPr/>
        </p:nvGraphicFramePr>
        <p:xfrm>
          <a:off x="1198563" y="2703513"/>
          <a:ext cx="203200" cy="225425"/>
        </p:xfrm>
        <a:graphic>
          <a:graphicData uri="http://schemas.openxmlformats.org/presentationml/2006/ole">
            <mc:AlternateContent xmlns:mc="http://schemas.openxmlformats.org/markup-compatibility/2006">
              <mc:Choice xmlns:v="urn:schemas-microsoft-com:vml" Requires="v">
                <p:oleObj spid="_x0000_s926907" name="Rovnice" r:id="rId6" imgW="126720" imgH="139680" progId="Equation.3">
                  <p:embed/>
                </p:oleObj>
              </mc:Choice>
              <mc:Fallback>
                <p:oleObj name="Rovnice" r:id="rId6" imgW="126720" imgH="139680" progId="Equation.3">
                  <p:embed/>
                  <p:pic>
                    <p:nvPicPr>
                      <p:cNvPr id="0" name="Object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8563" y="2703513"/>
                        <a:ext cx="2032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778" name="Object 58"/>
          <p:cNvGraphicFramePr>
            <a:graphicFrameLocks noChangeAspect="1"/>
          </p:cNvGraphicFramePr>
          <p:nvPr/>
        </p:nvGraphicFramePr>
        <p:xfrm>
          <a:off x="1165225" y="2867025"/>
          <a:ext cx="222250" cy="285750"/>
        </p:xfrm>
        <a:graphic>
          <a:graphicData uri="http://schemas.openxmlformats.org/presentationml/2006/ole">
            <mc:AlternateContent xmlns:mc="http://schemas.openxmlformats.org/markup-compatibility/2006">
              <mc:Choice xmlns:v="urn:schemas-microsoft-com:vml" Requires="v">
                <p:oleObj spid="_x0000_s926908" name="Rovnice" r:id="rId8" imgW="139680" imgH="177480" progId="Equation.3">
                  <p:embed/>
                </p:oleObj>
              </mc:Choice>
              <mc:Fallback>
                <p:oleObj name="Rovnice" r:id="rId8" imgW="139680" imgH="177480" progId="Equation.3">
                  <p:embed/>
                  <p:pic>
                    <p:nvPicPr>
                      <p:cNvPr id="0" name="Object 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5225" y="2867025"/>
                        <a:ext cx="222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779" name="Object 59"/>
          <p:cNvGraphicFramePr>
            <a:graphicFrameLocks noChangeAspect="1"/>
          </p:cNvGraphicFramePr>
          <p:nvPr/>
        </p:nvGraphicFramePr>
        <p:xfrm>
          <a:off x="1190625" y="3146425"/>
          <a:ext cx="203200" cy="223838"/>
        </p:xfrm>
        <a:graphic>
          <a:graphicData uri="http://schemas.openxmlformats.org/presentationml/2006/ole">
            <mc:AlternateContent xmlns:mc="http://schemas.openxmlformats.org/markup-compatibility/2006">
              <mc:Choice xmlns:v="urn:schemas-microsoft-com:vml" Requires="v">
                <p:oleObj spid="_x0000_s926909" name="Rovnice" r:id="rId10" imgW="126720" imgH="139680" progId="Equation.3">
                  <p:embed/>
                </p:oleObj>
              </mc:Choice>
              <mc:Fallback>
                <p:oleObj name="Rovnice" r:id="rId10" imgW="126720" imgH="139680" progId="Equation.3">
                  <p:embed/>
                  <p:pic>
                    <p:nvPicPr>
                      <p:cNvPr id="0" name="Object 5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625" y="3146425"/>
                        <a:ext cx="203200" cy="22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783" name="Oval 63"/>
          <p:cNvSpPr>
            <a:spLocks noChangeArrowheads="1"/>
          </p:cNvSpPr>
          <p:nvPr/>
        </p:nvSpPr>
        <p:spPr bwMode="auto">
          <a:xfrm>
            <a:off x="1125538" y="2662238"/>
            <a:ext cx="287337" cy="733425"/>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26799" name="Object 79"/>
          <p:cNvGraphicFramePr>
            <a:graphicFrameLocks noChangeAspect="1"/>
          </p:cNvGraphicFramePr>
          <p:nvPr/>
        </p:nvGraphicFramePr>
        <p:xfrm>
          <a:off x="2565400" y="3700463"/>
          <a:ext cx="141288" cy="246062"/>
        </p:xfrm>
        <a:graphic>
          <a:graphicData uri="http://schemas.openxmlformats.org/presentationml/2006/ole">
            <mc:AlternateContent xmlns:mc="http://schemas.openxmlformats.org/markup-compatibility/2006">
              <mc:Choice xmlns:v="urn:schemas-microsoft-com:vml" Requires="v">
                <p:oleObj spid="_x0000_s926910" name="Rovnice" r:id="rId12" imgW="88560" imgH="152280" progId="Equation.3">
                  <p:embed/>
                </p:oleObj>
              </mc:Choice>
              <mc:Fallback>
                <p:oleObj name="Rovnice" r:id="rId12" imgW="88560" imgH="152280" progId="Equation.3">
                  <p:embed/>
                  <p:pic>
                    <p:nvPicPr>
                      <p:cNvPr id="0" name="Object 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65400" y="3700463"/>
                        <a:ext cx="141288"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0" name="Object 80"/>
          <p:cNvGraphicFramePr>
            <a:graphicFrameLocks noChangeAspect="1"/>
          </p:cNvGraphicFramePr>
          <p:nvPr/>
        </p:nvGraphicFramePr>
        <p:xfrm>
          <a:off x="2855913" y="4094163"/>
          <a:ext cx="141287" cy="246062"/>
        </p:xfrm>
        <a:graphic>
          <a:graphicData uri="http://schemas.openxmlformats.org/presentationml/2006/ole">
            <mc:AlternateContent xmlns:mc="http://schemas.openxmlformats.org/markup-compatibility/2006">
              <mc:Choice xmlns:v="urn:schemas-microsoft-com:vml" Requires="v">
                <p:oleObj spid="_x0000_s926911" name="Rovnice" r:id="rId14" imgW="88560" imgH="152280" progId="Equation.3">
                  <p:embed/>
                </p:oleObj>
              </mc:Choice>
              <mc:Fallback>
                <p:oleObj name="Rovnice" r:id="rId14" imgW="88560" imgH="152280" progId="Equation.3">
                  <p:embed/>
                  <p:pic>
                    <p:nvPicPr>
                      <p:cNvPr id="0" name="Object 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5913" y="4094163"/>
                        <a:ext cx="141287"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1" name="Object 81"/>
          <p:cNvGraphicFramePr>
            <a:graphicFrameLocks noChangeAspect="1"/>
          </p:cNvGraphicFramePr>
          <p:nvPr/>
        </p:nvGraphicFramePr>
        <p:xfrm>
          <a:off x="2841625" y="3265488"/>
          <a:ext cx="182563" cy="285750"/>
        </p:xfrm>
        <a:graphic>
          <a:graphicData uri="http://schemas.openxmlformats.org/presentationml/2006/ole">
            <mc:AlternateContent xmlns:mc="http://schemas.openxmlformats.org/markup-compatibility/2006">
              <mc:Choice xmlns:v="urn:schemas-microsoft-com:vml" Requires="v">
                <p:oleObj spid="_x0000_s926912" name="Rovnice" r:id="rId15" imgW="114120" imgH="177480" progId="Equation.3">
                  <p:embed/>
                </p:oleObj>
              </mc:Choice>
              <mc:Fallback>
                <p:oleObj name="Rovnice" r:id="rId15" imgW="114120" imgH="177480" progId="Equation.3">
                  <p:embed/>
                  <p:pic>
                    <p:nvPicPr>
                      <p:cNvPr id="0" name="Object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41625" y="3265488"/>
                        <a:ext cx="18256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2" name="Object 82"/>
          <p:cNvGraphicFramePr>
            <a:graphicFrameLocks noChangeAspect="1"/>
          </p:cNvGraphicFramePr>
          <p:nvPr/>
        </p:nvGraphicFramePr>
        <p:xfrm>
          <a:off x="2870200" y="5221288"/>
          <a:ext cx="406400" cy="365125"/>
        </p:xfrm>
        <a:graphic>
          <a:graphicData uri="http://schemas.openxmlformats.org/presentationml/2006/ole">
            <mc:AlternateContent xmlns:mc="http://schemas.openxmlformats.org/markup-compatibility/2006">
              <mc:Choice xmlns:v="urn:schemas-microsoft-com:vml" Requires="v">
                <p:oleObj spid="_x0000_s926913" name="Rovnice" r:id="rId17" imgW="253800" imgH="228600" progId="Equation.3">
                  <p:embed/>
                </p:oleObj>
              </mc:Choice>
              <mc:Fallback>
                <p:oleObj name="Rovnice" r:id="rId17" imgW="253800" imgH="228600" progId="Equation.3">
                  <p:embed/>
                  <p:pic>
                    <p:nvPicPr>
                      <p:cNvPr id="0" name="Object 8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0200" y="5221288"/>
                        <a:ext cx="4064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3" name="Object 83"/>
          <p:cNvGraphicFramePr>
            <a:graphicFrameLocks noChangeAspect="1"/>
          </p:cNvGraphicFramePr>
          <p:nvPr/>
        </p:nvGraphicFramePr>
        <p:xfrm>
          <a:off x="2127250" y="6211888"/>
          <a:ext cx="747713" cy="366712"/>
        </p:xfrm>
        <a:graphic>
          <a:graphicData uri="http://schemas.openxmlformats.org/presentationml/2006/ole">
            <mc:AlternateContent xmlns:mc="http://schemas.openxmlformats.org/markup-compatibility/2006">
              <mc:Choice xmlns:v="urn:schemas-microsoft-com:vml" Requires="v">
                <p:oleObj spid="_x0000_s926914" name="Rovnice" r:id="rId19" imgW="469800" imgH="228600" progId="Equation.3">
                  <p:embed/>
                </p:oleObj>
              </mc:Choice>
              <mc:Fallback>
                <p:oleObj name="Rovnice" r:id="rId19" imgW="469800" imgH="228600" progId="Equation.3">
                  <p:embed/>
                  <p:pic>
                    <p:nvPicPr>
                      <p:cNvPr id="0" name="Object 8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27250" y="6211888"/>
                        <a:ext cx="7477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4" name="Object 84"/>
          <p:cNvGraphicFramePr>
            <a:graphicFrameLocks noChangeAspect="1"/>
          </p:cNvGraphicFramePr>
          <p:nvPr/>
        </p:nvGraphicFramePr>
        <p:xfrm>
          <a:off x="1514475" y="5719763"/>
          <a:ext cx="687388" cy="385762"/>
        </p:xfrm>
        <a:graphic>
          <a:graphicData uri="http://schemas.openxmlformats.org/presentationml/2006/ole">
            <mc:AlternateContent xmlns:mc="http://schemas.openxmlformats.org/markup-compatibility/2006">
              <mc:Choice xmlns:v="urn:schemas-microsoft-com:vml" Requires="v">
                <p:oleObj spid="_x0000_s926915" name="Rovnice" r:id="rId21" imgW="431640" imgH="241200" progId="Equation.3">
                  <p:embed/>
                </p:oleObj>
              </mc:Choice>
              <mc:Fallback>
                <p:oleObj name="Rovnice" r:id="rId21" imgW="431640" imgH="241200" progId="Equation.3">
                  <p:embed/>
                  <p:pic>
                    <p:nvPicPr>
                      <p:cNvPr id="0" name="Object 8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14475" y="5719763"/>
                        <a:ext cx="687388"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6" name="Object 86"/>
          <p:cNvGraphicFramePr>
            <a:graphicFrameLocks noChangeAspect="1"/>
          </p:cNvGraphicFramePr>
          <p:nvPr/>
        </p:nvGraphicFramePr>
        <p:xfrm>
          <a:off x="1589088" y="1479550"/>
          <a:ext cx="712787" cy="385763"/>
        </p:xfrm>
        <a:graphic>
          <a:graphicData uri="http://schemas.openxmlformats.org/presentationml/2006/ole">
            <mc:AlternateContent xmlns:mc="http://schemas.openxmlformats.org/markup-compatibility/2006">
              <mc:Choice xmlns:v="urn:schemas-microsoft-com:vml" Requires="v">
                <p:oleObj spid="_x0000_s926916" name="Rovnice" r:id="rId23" imgW="444240" imgH="241200" progId="Equation.3">
                  <p:embed/>
                </p:oleObj>
              </mc:Choice>
              <mc:Fallback>
                <p:oleObj name="Rovnice" r:id="rId23" imgW="444240" imgH="241200" progId="Equation.3">
                  <p:embed/>
                  <p:pic>
                    <p:nvPicPr>
                      <p:cNvPr id="0" name="Object 8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9088" y="1479550"/>
                        <a:ext cx="7127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8" name="Object 88"/>
          <p:cNvGraphicFramePr>
            <a:graphicFrameLocks noChangeAspect="1"/>
          </p:cNvGraphicFramePr>
          <p:nvPr/>
        </p:nvGraphicFramePr>
        <p:xfrm>
          <a:off x="2208213" y="1074738"/>
          <a:ext cx="747712" cy="366712"/>
        </p:xfrm>
        <a:graphic>
          <a:graphicData uri="http://schemas.openxmlformats.org/presentationml/2006/ole">
            <mc:AlternateContent xmlns:mc="http://schemas.openxmlformats.org/markup-compatibility/2006">
              <mc:Choice xmlns:v="urn:schemas-microsoft-com:vml" Requires="v">
                <p:oleObj spid="_x0000_s926917" name="Rovnice" r:id="rId25" imgW="469800" imgH="228600" progId="Equation.3">
                  <p:embed/>
                </p:oleObj>
              </mc:Choice>
              <mc:Fallback>
                <p:oleObj name="Rovnice" r:id="rId25" imgW="469800" imgH="228600" progId="Equation.3">
                  <p:embed/>
                  <p:pic>
                    <p:nvPicPr>
                      <p:cNvPr id="0" name="Object 8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208213" y="1074738"/>
                        <a:ext cx="7477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09" name="Object 89"/>
          <p:cNvGraphicFramePr>
            <a:graphicFrameLocks noChangeAspect="1"/>
          </p:cNvGraphicFramePr>
          <p:nvPr/>
        </p:nvGraphicFramePr>
        <p:xfrm>
          <a:off x="2876550" y="2033588"/>
          <a:ext cx="385763" cy="325437"/>
        </p:xfrm>
        <a:graphic>
          <a:graphicData uri="http://schemas.openxmlformats.org/presentationml/2006/ole">
            <mc:AlternateContent xmlns:mc="http://schemas.openxmlformats.org/markup-compatibility/2006">
              <mc:Choice xmlns:v="urn:schemas-microsoft-com:vml" Requires="v">
                <p:oleObj spid="_x0000_s926918" name="Rovnice" r:id="rId27" imgW="241200" imgH="203040" progId="Equation.3">
                  <p:embed/>
                </p:oleObj>
              </mc:Choice>
              <mc:Fallback>
                <p:oleObj name="Rovnice" r:id="rId27" imgW="241200" imgH="203040" progId="Equation.3">
                  <p:embed/>
                  <p:pic>
                    <p:nvPicPr>
                      <p:cNvPr id="0" name="Object 8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76550" y="2033588"/>
                        <a:ext cx="385763"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812" name="Text Box 92"/>
          <p:cNvSpPr txBox="1">
            <a:spLocks noChangeArrowheads="1"/>
          </p:cNvSpPr>
          <p:nvPr/>
        </p:nvSpPr>
        <p:spPr bwMode="auto">
          <a:xfrm>
            <a:off x="2309813" y="225425"/>
            <a:ext cx="4603750" cy="4730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en-US" altLang="cs-CZ" sz="2400" b="1">
                <a:solidFill>
                  <a:schemeClr val="accent2"/>
                </a:solidFill>
                <a:latin typeface="Comic Sans MS" panose="030F0702030302020204" pitchFamily="66" charset="0"/>
              </a:rPr>
              <a:t>Jedna s</a:t>
            </a:r>
            <a:r>
              <a:rPr lang="cs-CZ" altLang="cs-CZ" sz="2400" b="1">
                <a:solidFill>
                  <a:schemeClr val="accent2"/>
                </a:solidFill>
                <a:latin typeface="Comic Sans MS" panose="030F0702030302020204" pitchFamily="66" charset="0"/>
              </a:rPr>
              <a:t>rážka protonů na LHC</a:t>
            </a:r>
            <a:endParaRPr lang="de-DE" altLang="cs-CZ" sz="2400" b="1">
              <a:solidFill>
                <a:schemeClr val="accent2"/>
              </a:solidFill>
              <a:latin typeface="Comic Sans MS" panose="030F0702030302020204" pitchFamily="66" charset="0"/>
            </a:endParaRPr>
          </a:p>
        </p:txBody>
      </p:sp>
      <p:sp>
        <p:nvSpPr>
          <p:cNvPr id="926813" name="Line 93"/>
          <p:cNvSpPr>
            <a:spLocks noChangeShapeType="1"/>
          </p:cNvSpPr>
          <p:nvPr/>
        </p:nvSpPr>
        <p:spPr bwMode="auto">
          <a:xfrm>
            <a:off x="4770438" y="5713413"/>
            <a:ext cx="915987" cy="5524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14" name="Line 94"/>
          <p:cNvSpPr>
            <a:spLocks noChangeShapeType="1"/>
          </p:cNvSpPr>
          <p:nvPr/>
        </p:nvSpPr>
        <p:spPr bwMode="auto">
          <a:xfrm>
            <a:off x="4675188" y="5589588"/>
            <a:ext cx="1144587" cy="3143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15" name="Line 95"/>
          <p:cNvSpPr>
            <a:spLocks noChangeShapeType="1"/>
          </p:cNvSpPr>
          <p:nvPr/>
        </p:nvSpPr>
        <p:spPr bwMode="auto">
          <a:xfrm>
            <a:off x="4740275" y="5684838"/>
            <a:ext cx="1166813" cy="5778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16" name="Line 96"/>
          <p:cNvSpPr>
            <a:spLocks noChangeShapeType="1"/>
          </p:cNvSpPr>
          <p:nvPr/>
        </p:nvSpPr>
        <p:spPr bwMode="auto">
          <a:xfrm flipV="1">
            <a:off x="4745038" y="1452563"/>
            <a:ext cx="938212" cy="4937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17" name="Line 97"/>
          <p:cNvSpPr>
            <a:spLocks noChangeShapeType="1"/>
          </p:cNvSpPr>
          <p:nvPr/>
        </p:nvSpPr>
        <p:spPr bwMode="auto">
          <a:xfrm flipV="1">
            <a:off x="4768850" y="1766888"/>
            <a:ext cx="1166813" cy="31273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18" name="Line 98"/>
          <p:cNvSpPr>
            <a:spLocks noChangeShapeType="1"/>
          </p:cNvSpPr>
          <p:nvPr/>
        </p:nvSpPr>
        <p:spPr bwMode="auto">
          <a:xfrm flipV="1">
            <a:off x="4757738" y="1525588"/>
            <a:ext cx="1203325" cy="4699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19" name="Line 99"/>
          <p:cNvSpPr>
            <a:spLocks noChangeShapeType="1"/>
          </p:cNvSpPr>
          <p:nvPr/>
        </p:nvSpPr>
        <p:spPr bwMode="auto">
          <a:xfrm flipV="1">
            <a:off x="4924425" y="4041775"/>
            <a:ext cx="1287463" cy="492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0" name="Line 100"/>
          <p:cNvSpPr>
            <a:spLocks noChangeShapeType="1"/>
          </p:cNvSpPr>
          <p:nvPr/>
        </p:nvSpPr>
        <p:spPr bwMode="auto">
          <a:xfrm>
            <a:off x="4924425" y="4576763"/>
            <a:ext cx="1335088" cy="8413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1" name="Line 101"/>
          <p:cNvSpPr>
            <a:spLocks noChangeShapeType="1"/>
          </p:cNvSpPr>
          <p:nvPr/>
        </p:nvSpPr>
        <p:spPr bwMode="auto">
          <a:xfrm>
            <a:off x="4781550" y="4741863"/>
            <a:ext cx="1443038" cy="31273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2" name="Line 102"/>
          <p:cNvSpPr>
            <a:spLocks noChangeShapeType="1"/>
          </p:cNvSpPr>
          <p:nvPr/>
        </p:nvSpPr>
        <p:spPr bwMode="auto">
          <a:xfrm>
            <a:off x="4746625" y="3144838"/>
            <a:ext cx="1314450" cy="1301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3" name="Line 103"/>
          <p:cNvSpPr>
            <a:spLocks noChangeShapeType="1"/>
          </p:cNvSpPr>
          <p:nvPr/>
        </p:nvSpPr>
        <p:spPr bwMode="auto">
          <a:xfrm>
            <a:off x="4733925" y="2976563"/>
            <a:ext cx="1443038" cy="111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4" name="Line 104"/>
          <p:cNvSpPr>
            <a:spLocks noChangeShapeType="1"/>
          </p:cNvSpPr>
          <p:nvPr/>
        </p:nvSpPr>
        <p:spPr bwMode="auto">
          <a:xfrm flipV="1">
            <a:off x="4719638" y="2482850"/>
            <a:ext cx="1409700" cy="2381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5" name="Line 105"/>
          <p:cNvSpPr>
            <a:spLocks noChangeShapeType="1"/>
          </p:cNvSpPr>
          <p:nvPr/>
        </p:nvSpPr>
        <p:spPr bwMode="auto">
          <a:xfrm>
            <a:off x="4860925" y="3551238"/>
            <a:ext cx="1373188" cy="1365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6" name="Line 106"/>
          <p:cNvSpPr>
            <a:spLocks noChangeShapeType="1"/>
          </p:cNvSpPr>
          <p:nvPr/>
        </p:nvSpPr>
        <p:spPr bwMode="auto">
          <a:xfrm>
            <a:off x="4738688" y="5664200"/>
            <a:ext cx="1054100" cy="4127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7" name="Line 107"/>
          <p:cNvSpPr>
            <a:spLocks noChangeShapeType="1"/>
          </p:cNvSpPr>
          <p:nvPr/>
        </p:nvSpPr>
        <p:spPr bwMode="auto">
          <a:xfrm>
            <a:off x="4705350" y="5695950"/>
            <a:ext cx="893763" cy="6127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8" name="Line 108"/>
          <p:cNvSpPr>
            <a:spLocks noChangeShapeType="1"/>
          </p:cNvSpPr>
          <p:nvPr/>
        </p:nvSpPr>
        <p:spPr bwMode="auto">
          <a:xfrm flipV="1">
            <a:off x="4792663" y="1609725"/>
            <a:ext cx="1239837" cy="4095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29" name="Line 109"/>
          <p:cNvSpPr>
            <a:spLocks noChangeShapeType="1"/>
          </p:cNvSpPr>
          <p:nvPr/>
        </p:nvSpPr>
        <p:spPr bwMode="auto">
          <a:xfrm flipV="1">
            <a:off x="4757738" y="1381125"/>
            <a:ext cx="1346200" cy="5889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graphicFrame>
        <p:nvGraphicFramePr>
          <p:cNvPr id="926797" name="Object 77"/>
          <p:cNvGraphicFramePr>
            <a:graphicFrameLocks noChangeAspect="1"/>
          </p:cNvGraphicFramePr>
          <p:nvPr/>
        </p:nvGraphicFramePr>
        <p:xfrm>
          <a:off x="3940175" y="1890713"/>
          <a:ext cx="223838" cy="328612"/>
        </p:xfrm>
        <a:graphic>
          <a:graphicData uri="http://schemas.openxmlformats.org/presentationml/2006/ole">
            <mc:AlternateContent xmlns:mc="http://schemas.openxmlformats.org/markup-compatibility/2006">
              <mc:Choice xmlns:v="urn:schemas-microsoft-com:vml" Requires="v">
                <p:oleObj spid="_x0000_s926919" name="Rovnice" r:id="rId29" imgW="139680" imgH="203040" progId="Equation.3">
                  <p:embed/>
                </p:oleObj>
              </mc:Choice>
              <mc:Fallback>
                <p:oleObj name="Rovnice" r:id="rId29" imgW="139680" imgH="203040" progId="Equation.3">
                  <p:embed/>
                  <p:pic>
                    <p:nvPicPr>
                      <p:cNvPr id="0" name="Object 7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940175" y="1890713"/>
                        <a:ext cx="223838"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798" name="Object 78"/>
          <p:cNvGraphicFramePr>
            <a:graphicFrameLocks noChangeAspect="1"/>
          </p:cNvGraphicFramePr>
          <p:nvPr/>
        </p:nvGraphicFramePr>
        <p:xfrm>
          <a:off x="3924300" y="5373688"/>
          <a:ext cx="203200" cy="285750"/>
        </p:xfrm>
        <a:graphic>
          <a:graphicData uri="http://schemas.openxmlformats.org/presentationml/2006/ole">
            <mc:AlternateContent xmlns:mc="http://schemas.openxmlformats.org/markup-compatibility/2006">
              <mc:Choice xmlns:v="urn:schemas-microsoft-com:vml" Requires="v">
                <p:oleObj spid="_x0000_s926920" name="Rovnice" r:id="rId31" imgW="126720" imgH="177480" progId="Equation.3">
                  <p:embed/>
                </p:oleObj>
              </mc:Choice>
              <mc:Fallback>
                <p:oleObj name="Rovnice" r:id="rId31" imgW="126720" imgH="177480" progId="Equation.3">
                  <p:embed/>
                  <p:pic>
                    <p:nvPicPr>
                      <p:cNvPr id="0" name="Object 7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924300" y="5373688"/>
                        <a:ext cx="203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831" name="AutoShape 111"/>
          <p:cNvSpPr>
            <a:spLocks noChangeArrowheads="1"/>
          </p:cNvSpPr>
          <p:nvPr/>
        </p:nvSpPr>
        <p:spPr bwMode="auto">
          <a:xfrm>
            <a:off x="6570663" y="5210175"/>
            <a:ext cx="2032000" cy="971550"/>
          </a:xfrm>
          <a:prstGeom prst="wedgeRectCallout">
            <a:avLst>
              <a:gd name="adj1" fmla="val -87032"/>
              <a:gd name="adj2" fmla="val 2974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Jety -</a:t>
            </a:r>
            <a:r>
              <a:rPr lang="en-US" altLang="cs-CZ">
                <a:latin typeface="Comic Sans MS" panose="030F0702030302020204" pitchFamily="66" charset="0"/>
              </a:rPr>
              <a:t> </a:t>
            </a:r>
            <a:r>
              <a:rPr lang="cs-CZ" altLang="cs-CZ">
                <a:latin typeface="Comic Sans MS" panose="030F0702030302020204" pitchFamily="66" charset="0"/>
              </a:rPr>
              <a:t>sprška částic letících v malém úhlu, letí zhruba ve směru energetických kvarků. </a:t>
            </a:r>
          </a:p>
        </p:txBody>
      </p:sp>
      <p:sp>
        <p:nvSpPr>
          <p:cNvPr id="926832" name="AutoShape 112"/>
          <p:cNvSpPr>
            <a:spLocks noChangeArrowheads="1"/>
          </p:cNvSpPr>
          <p:nvPr/>
        </p:nvSpPr>
        <p:spPr bwMode="auto">
          <a:xfrm>
            <a:off x="6459538" y="3729038"/>
            <a:ext cx="2284412" cy="552450"/>
          </a:xfrm>
          <a:prstGeom prst="wedgeRectCallout">
            <a:avLst>
              <a:gd name="adj1" fmla="val -54796"/>
              <a:gd name="adj2" fmla="val 1724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a:latin typeface="Comic Sans MS" panose="030F0702030302020204" pitchFamily="66" charset="0"/>
              </a:rPr>
              <a:t>Hadrony, kter</a:t>
            </a:r>
            <a:r>
              <a:rPr lang="cs-CZ" altLang="cs-CZ">
                <a:latin typeface="Comic Sans MS" panose="030F0702030302020204" pitchFamily="66" charset="0"/>
              </a:rPr>
              <a:t>é letí do nastražených detektorů.</a:t>
            </a:r>
          </a:p>
        </p:txBody>
      </p:sp>
      <p:sp>
        <p:nvSpPr>
          <p:cNvPr id="926836" name="AutoShape 116"/>
          <p:cNvSpPr>
            <a:spLocks noChangeArrowheads="1"/>
          </p:cNvSpPr>
          <p:nvPr/>
        </p:nvSpPr>
        <p:spPr bwMode="auto">
          <a:xfrm>
            <a:off x="6457950" y="1525588"/>
            <a:ext cx="2306638" cy="1824037"/>
          </a:xfrm>
          <a:prstGeom prst="wedgeRectCallout">
            <a:avLst>
              <a:gd name="adj1" fmla="val -120338"/>
              <a:gd name="adj2" fmla="val -544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en-US" altLang="cs-CZ" b="1">
                <a:latin typeface="Comic Sans MS" panose="030F0702030302020204" pitchFamily="66" charset="0"/>
              </a:rPr>
              <a:t>H</a:t>
            </a:r>
            <a:r>
              <a:rPr lang="cs-CZ" altLang="cs-CZ" b="1">
                <a:latin typeface="Comic Sans MS" panose="030F0702030302020204" pitchFamily="66" charset="0"/>
              </a:rPr>
              <a:t>adronizace</a:t>
            </a:r>
            <a:r>
              <a:rPr lang="en-US" altLang="cs-CZ">
                <a:latin typeface="Comic Sans MS" panose="030F0702030302020204" pitchFamily="66" charset="0"/>
              </a:rPr>
              <a:t> – </a:t>
            </a:r>
            <a:r>
              <a:rPr lang="cs-CZ" altLang="cs-CZ">
                <a:latin typeface="Comic Sans MS" panose="030F0702030302020204" pitchFamily="66" charset="0"/>
              </a:rPr>
              <a:t>proměna kvarků, které nemohou </a:t>
            </a:r>
            <a:br>
              <a:rPr lang="cs-CZ" altLang="cs-CZ">
                <a:latin typeface="Comic Sans MS" panose="030F0702030302020204" pitchFamily="66" charset="0"/>
              </a:rPr>
            </a:br>
            <a:r>
              <a:rPr lang="cs-CZ" altLang="cs-CZ">
                <a:latin typeface="Comic Sans MS" panose="030F0702030302020204" pitchFamily="66" charset="0"/>
              </a:rPr>
              <a:t>v našem světě izolovaně existovat, v hadrony. </a:t>
            </a:r>
            <a:br>
              <a:rPr lang="cs-CZ" altLang="cs-CZ">
                <a:latin typeface="Comic Sans MS" panose="030F0702030302020204" pitchFamily="66" charset="0"/>
              </a:rPr>
            </a:br>
            <a:r>
              <a:rPr lang="cs-CZ" altLang="cs-CZ">
                <a:latin typeface="Comic Sans MS" panose="030F0702030302020204" pitchFamily="66" charset="0"/>
              </a:rPr>
              <a:t>Tu bohužel ještě pořádně popsat neumíme a tak jsme odkázáni na různé modely.</a:t>
            </a:r>
            <a:endParaRPr lang="cs-CZ" altLang="cs-CZ" b="1">
              <a:latin typeface="Comic Sans MS" panose="030F0702030302020204" pitchFamily="66" charset="0"/>
            </a:endParaRPr>
          </a:p>
        </p:txBody>
      </p:sp>
      <p:sp>
        <p:nvSpPr>
          <p:cNvPr id="926838" name="Line 118"/>
          <p:cNvSpPr>
            <a:spLocks noChangeShapeType="1"/>
          </p:cNvSpPr>
          <p:nvPr/>
        </p:nvSpPr>
        <p:spPr bwMode="auto">
          <a:xfrm>
            <a:off x="4948238" y="5006975"/>
            <a:ext cx="681037" cy="2047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39" name="Line 119"/>
          <p:cNvSpPr>
            <a:spLocks noChangeShapeType="1"/>
          </p:cNvSpPr>
          <p:nvPr/>
        </p:nvSpPr>
        <p:spPr bwMode="auto">
          <a:xfrm flipV="1">
            <a:off x="4957763" y="4324350"/>
            <a:ext cx="963612" cy="365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40" name="AutoShape 120"/>
          <p:cNvSpPr>
            <a:spLocks noChangeArrowheads="1"/>
          </p:cNvSpPr>
          <p:nvPr/>
        </p:nvSpPr>
        <p:spPr bwMode="auto">
          <a:xfrm>
            <a:off x="419100" y="3468688"/>
            <a:ext cx="1809750" cy="527050"/>
          </a:xfrm>
          <a:prstGeom prst="wedgeRectCallout">
            <a:avLst>
              <a:gd name="adj1" fmla="val 43157"/>
              <a:gd name="adj2" fmla="val 9338"/>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protony připravené urychlovačem</a:t>
            </a:r>
          </a:p>
        </p:txBody>
      </p:sp>
      <p:sp>
        <p:nvSpPr>
          <p:cNvPr id="926841" name="AutoShape 121"/>
          <p:cNvSpPr>
            <a:spLocks noChangeArrowheads="1"/>
          </p:cNvSpPr>
          <p:nvPr/>
        </p:nvSpPr>
        <p:spPr bwMode="auto">
          <a:xfrm>
            <a:off x="3021013" y="6169025"/>
            <a:ext cx="2068512" cy="527050"/>
          </a:xfrm>
          <a:prstGeom prst="wedgeRectCallout">
            <a:avLst>
              <a:gd name="adj1" fmla="val -17537"/>
              <a:gd name="adj2" fmla="val -99097"/>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interakce opravdu (?) elementárních částic</a:t>
            </a:r>
          </a:p>
        </p:txBody>
      </p:sp>
      <p:sp>
        <p:nvSpPr>
          <p:cNvPr id="926843" name="AutoShape 123"/>
          <p:cNvSpPr>
            <a:spLocks noChangeArrowheads="1"/>
          </p:cNvSpPr>
          <p:nvPr/>
        </p:nvSpPr>
        <p:spPr bwMode="auto">
          <a:xfrm>
            <a:off x="419100" y="5141913"/>
            <a:ext cx="1566863" cy="527050"/>
          </a:xfrm>
          <a:prstGeom prst="wedgeRectCallout">
            <a:avLst>
              <a:gd name="adj1" fmla="val 71884"/>
              <a:gd name="adj2" fmla="val -31926"/>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solidFill>
                  <a:schemeClr val="bg1"/>
                </a:solidFill>
                <a:latin typeface="Comic Sans MS" panose="030F0702030302020204" pitchFamily="66" charset="0"/>
              </a:rPr>
              <a:t>Černá skříňka</a:t>
            </a:r>
            <a:br>
              <a:rPr lang="cs-CZ" altLang="cs-CZ">
                <a:solidFill>
                  <a:schemeClr val="bg1"/>
                </a:solidFill>
                <a:latin typeface="Comic Sans MS" panose="030F0702030302020204" pitchFamily="66" charset="0"/>
              </a:rPr>
            </a:br>
            <a:r>
              <a:rPr lang="cs-CZ" altLang="cs-CZ">
                <a:solidFill>
                  <a:schemeClr val="bg1"/>
                </a:solidFill>
                <a:latin typeface="Comic Sans MS" panose="030F0702030302020204" pitchFamily="66" charset="0"/>
              </a:rPr>
              <a:t>částicové fyziky</a:t>
            </a:r>
          </a:p>
        </p:txBody>
      </p:sp>
      <p:sp>
        <p:nvSpPr>
          <p:cNvPr id="926845" name="Text Box 125"/>
          <p:cNvSpPr txBox="1">
            <a:spLocks noChangeArrowheads="1"/>
          </p:cNvSpPr>
          <p:nvPr/>
        </p:nvSpPr>
        <p:spPr bwMode="auto">
          <a:xfrm>
            <a:off x="912813" y="3970338"/>
            <a:ext cx="355600" cy="41275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2000" b="1">
                <a:solidFill>
                  <a:srgbClr val="FF0000"/>
                </a:solidFill>
                <a:latin typeface="Comic Sans MS" panose="030F0702030302020204" pitchFamily="66" charset="0"/>
              </a:rPr>
              <a:t>p</a:t>
            </a:r>
            <a:endParaRPr lang="de-DE" altLang="cs-CZ" sz="2000" b="1" baseline="30000">
              <a:solidFill>
                <a:srgbClr val="FF0000"/>
              </a:solidFill>
              <a:latin typeface="Comic Sans MS" panose="030F0702030302020204" pitchFamily="66" charset="0"/>
            </a:endParaRPr>
          </a:p>
        </p:txBody>
      </p:sp>
      <p:graphicFrame>
        <p:nvGraphicFramePr>
          <p:cNvPr id="926846" name="Object 126"/>
          <p:cNvGraphicFramePr>
            <a:graphicFrameLocks noChangeAspect="1"/>
          </p:cNvGraphicFramePr>
          <p:nvPr/>
        </p:nvGraphicFramePr>
        <p:xfrm>
          <a:off x="1198563" y="4267200"/>
          <a:ext cx="203200" cy="225425"/>
        </p:xfrm>
        <a:graphic>
          <a:graphicData uri="http://schemas.openxmlformats.org/presentationml/2006/ole">
            <mc:AlternateContent xmlns:mc="http://schemas.openxmlformats.org/markup-compatibility/2006">
              <mc:Choice xmlns:v="urn:schemas-microsoft-com:vml" Requires="v">
                <p:oleObj spid="_x0000_s926921" name="Rovnice" r:id="rId33" imgW="126720" imgH="139680" progId="Equation.3">
                  <p:embed/>
                </p:oleObj>
              </mc:Choice>
              <mc:Fallback>
                <p:oleObj name="Rovnice" r:id="rId33" imgW="126720" imgH="139680" progId="Equation.3">
                  <p:embed/>
                  <p:pic>
                    <p:nvPicPr>
                      <p:cNvPr id="0" name="Object 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8563" y="4267200"/>
                        <a:ext cx="203200" cy="22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47" name="Object 127"/>
          <p:cNvGraphicFramePr>
            <a:graphicFrameLocks noChangeAspect="1"/>
          </p:cNvGraphicFramePr>
          <p:nvPr/>
        </p:nvGraphicFramePr>
        <p:xfrm>
          <a:off x="1165225" y="4430713"/>
          <a:ext cx="222250" cy="285750"/>
        </p:xfrm>
        <a:graphic>
          <a:graphicData uri="http://schemas.openxmlformats.org/presentationml/2006/ole">
            <mc:AlternateContent xmlns:mc="http://schemas.openxmlformats.org/markup-compatibility/2006">
              <mc:Choice xmlns:v="urn:schemas-microsoft-com:vml" Requires="v">
                <p:oleObj spid="_x0000_s926922" name="Rovnice" r:id="rId34" imgW="139680" imgH="177480" progId="Equation.3">
                  <p:embed/>
                </p:oleObj>
              </mc:Choice>
              <mc:Fallback>
                <p:oleObj name="Rovnice" r:id="rId34" imgW="139680" imgH="177480" progId="Equation.3">
                  <p:embed/>
                  <p:pic>
                    <p:nvPicPr>
                      <p:cNvPr id="0" name="Object 1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5225" y="4430713"/>
                        <a:ext cx="222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6848" name="Object 128"/>
          <p:cNvGraphicFramePr>
            <a:graphicFrameLocks noChangeAspect="1"/>
          </p:cNvGraphicFramePr>
          <p:nvPr/>
        </p:nvGraphicFramePr>
        <p:xfrm>
          <a:off x="1190625" y="4710113"/>
          <a:ext cx="203200" cy="223837"/>
        </p:xfrm>
        <a:graphic>
          <a:graphicData uri="http://schemas.openxmlformats.org/presentationml/2006/ole">
            <mc:AlternateContent xmlns:mc="http://schemas.openxmlformats.org/markup-compatibility/2006">
              <mc:Choice xmlns:v="urn:schemas-microsoft-com:vml" Requires="v">
                <p:oleObj spid="_x0000_s926923" name="Rovnice" r:id="rId35" imgW="126720" imgH="139680" progId="Equation.3">
                  <p:embed/>
                </p:oleObj>
              </mc:Choice>
              <mc:Fallback>
                <p:oleObj name="Rovnice" r:id="rId35" imgW="126720" imgH="139680" progId="Equation.3">
                  <p:embed/>
                  <p:pic>
                    <p:nvPicPr>
                      <p:cNvPr id="0" name="Object 1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625" y="4710113"/>
                        <a:ext cx="203200" cy="223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6849" name="Oval 129"/>
          <p:cNvSpPr>
            <a:spLocks noChangeArrowheads="1"/>
          </p:cNvSpPr>
          <p:nvPr/>
        </p:nvSpPr>
        <p:spPr bwMode="auto">
          <a:xfrm>
            <a:off x="1125538" y="4225925"/>
            <a:ext cx="287337" cy="733425"/>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50" name="Line 130"/>
          <p:cNvSpPr>
            <a:spLocks noChangeShapeType="1"/>
          </p:cNvSpPr>
          <p:nvPr/>
        </p:nvSpPr>
        <p:spPr bwMode="auto">
          <a:xfrm flipV="1">
            <a:off x="4914900" y="2735263"/>
            <a:ext cx="947738" cy="1047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51" name="Line 131"/>
          <p:cNvSpPr>
            <a:spLocks noChangeShapeType="1"/>
          </p:cNvSpPr>
          <p:nvPr/>
        </p:nvSpPr>
        <p:spPr bwMode="auto">
          <a:xfrm>
            <a:off x="4924425" y="3387725"/>
            <a:ext cx="963613" cy="825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10" name="Rectangle 90"/>
          <p:cNvSpPr>
            <a:spLocks noChangeArrowheads="1"/>
          </p:cNvSpPr>
          <p:nvPr/>
        </p:nvSpPr>
        <p:spPr bwMode="auto">
          <a:xfrm>
            <a:off x="4200525" y="1720850"/>
            <a:ext cx="752475" cy="4176713"/>
          </a:xfrm>
          <a:prstGeom prst="rect">
            <a:avLst/>
          </a:prstGeom>
          <a:solidFill>
            <a:srgbClr val="FFCC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926837" name="WordArt 117"/>
          <p:cNvSpPr>
            <a:spLocks noChangeArrowheads="1" noChangeShapeType="1" noTextEdit="1"/>
          </p:cNvSpPr>
          <p:nvPr/>
        </p:nvSpPr>
        <p:spPr bwMode="auto">
          <a:xfrm rot="5400000">
            <a:off x="2996406" y="3701257"/>
            <a:ext cx="3114675" cy="312738"/>
          </a:xfrm>
          <a:prstGeom prst="rect">
            <a:avLst/>
          </a:prstGeom>
          <a:extLst>
            <a:ext uri="{AF507438-7753-43E0-B8FC-AC1667EBCBE1}">
              <a14:hiddenEffects xmlns:a14="http://schemas.microsoft.com/office/drawing/2010/main">
                <a:effectLst/>
              </a14:hiddenEffects>
            </a:ext>
          </a:extLst>
        </p:spPr>
        <p:txBody>
          <a:bodyPr vert="wordArtVert" wrap="none" fromWordArt="1">
            <a:prstTxWarp prst="textPlain">
              <a:avLst>
                <a:gd name="adj" fmla="val 50000"/>
              </a:avLst>
            </a:prstTxWarp>
          </a:bodyPr>
          <a:lstStyle/>
          <a:p>
            <a:pPr algn="ctr" fontAlgn="auto"/>
            <a:r>
              <a:rPr lang="cs-CZ" sz="3600" kern="10">
                <a:ln w="9525">
                  <a:solidFill>
                    <a:srgbClr val="000000"/>
                  </a:solidFill>
                  <a:round/>
                  <a:headEnd/>
                  <a:tailEnd/>
                </a:ln>
                <a:solidFill>
                  <a:srgbClr val="000000"/>
                </a:solidFill>
                <a:latin typeface="Arial Black" panose="020B0A04020102020204" pitchFamily="34" charset="0"/>
              </a:rPr>
              <a:t>Hadronizace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5E2AA950-BC2B-4EC6-BEAE-3A8F326F5D18}" type="slidenum">
              <a:rPr lang="cs-CZ" altLang="cs-CZ"/>
              <a:pPr/>
              <a:t>3</a:t>
            </a:fld>
            <a:endParaRPr lang="cs-CZ" altLang="cs-CZ"/>
          </a:p>
        </p:txBody>
      </p:sp>
      <p:sp>
        <p:nvSpPr>
          <p:cNvPr id="729090" name="Text Box 2"/>
          <p:cNvSpPr txBox="1">
            <a:spLocks noChangeArrowheads="1"/>
          </p:cNvSpPr>
          <p:nvPr/>
        </p:nvSpPr>
        <p:spPr bwMode="auto">
          <a:xfrm>
            <a:off x="292100" y="841375"/>
            <a:ext cx="4773613" cy="288045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dirty="0" smtClean="0">
                <a:latin typeface="Comic Sans MS" panose="030F0702030302020204" pitchFamily="66" charset="0"/>
              </a:rPr>
              <a:t>V </a:t>
            </a:r>
            <a:r>
              <a:rPr lang="cs-CZ" altLang="cs-CZ" sz="1800" dirty="0">
                <a:latin typeface="Comic Sans MS" panose="030F0702030302020204" pitchFamily="66" charset="0"/>
              </a:rPr>
              <a:t>roce 1964 </a:t>
            </a:r>
            <a:endParaRPr lang="cs-CZ" altLang="cs-CZ" sz="1800" dirty="0" smtClean="0">
              <a:latin typeface="Comic Sans MS" panose="030F0702030302020204" pitchFamily="66" charset="0"/>
            </a:endParaRPr>
          </a:p>
          <a:p>
            <a:r>
              <a:rPr lang="cs-CZ" altLang="cs-CZ" sz="1800" dirty="0" smtClean="0">
                <a:latin typeface="Comic Sans MS" panose="030F0702030302020204" pitchFamily="66" charset="0"/>
              </a:rPr>
              <a:t>vyslovili </a:t>
            </a:r>
            <a:r>
              <a:rPr lang="cs-CZ" altLang="cs-CZ" sz="1800" dirty="0">
                <a:latin typeface="Comic Sans MS" panose="030F0702030302020204" pitchFamily="66" charset="0"/>
              </a:rPr>
              <a:t>Gel</a:t>
            </a:r>
            <a:r>
              <a:rPr lang="en-US" altLang="cs-CZ" sz="1800" dirty="0">
                <a:latin typeface="Comic Sans MS" panose="030F0702030302020204" pitchFamily="66" charset="0"/>
              </a:rPr>
              <a:t>l-</a:t>
            </a:r>
            <a:r>
              <a:rPr lang="cs-CZ" altLang="cs-CZ" sz="1800" dirty="0">
                <a:latin typeface="Comic Sans MS" panose="030F0702030302020204" pitchFamily="66" charset="0"/>
              </a:rPr>
              <a:t>Mann a </a:t>
            </a:r>
            <a:r>
              <a:rPr lang="cs-CZ" altLang="cs-CZ" sz="1800" dirty="0" err="1">
                <a:latin typeface="Comic Sans MS" panose="030F0702030302020204" pitchFamily="66" charset="0"/>
              </a:rPr>
              <a:t>Zweig</a:t>
            </a:r>
            <a:r>
              <a:rPr lang="cs-CZ" altLang="cs-CZ" sz="1800" dirty="0">
                <a:latin typeface="Comic Sans MS" panose="030F0702030302020204" pitchFamily="66" charset="0"/>
              </a:rPr>
              <a:t> novou revoluční myšlenku, že téměř všechny částice jsou složeny z malého počtu druhů ještě menších objektů nazvaných kvarky, </a:t>
            </a:r>
            <a:endParaRPr lang="cs-CZ" altLang="cs-CZ" sz="1800" dirty="0" smtClean="0">
              <a:latin typeface="Comic Sans MS" panose="030F0702030302020204" pitchFamily="66" charset="0"/>
            </a:endParaRPr>
          </a:p>
          <a:p>
            <a:r>
              <a:rPr lang="cs-CZ" altLang="cs-CZ" sz="1800" dirty="0" smtClean="0">
                <a:latin typeface="Comic Sans MS" panose="030F0702030302020204" pitchFamily="66" charset="0"/>
              </a:rPr>
              <a:t>ty</a:t>
            </a:r>
            <a:r>
              <a:rPr lang="cs-CZ" altLang="cs-CZ" sz="1800" dirty="0" smtClean="0">
                <a:latin typeface="Comic Sans MS" panose="030F0702030302020204" pitchFamily="66" charset="0"/>
              </a:rPr>
              <a:t> </a:t>
            </a:r>
            <a:r>
              <a:rPr lang="cs-CZ" altLang="cs-CZ" sz="1800" dirty="0">
                <a:latin typeface="Comic Sans MS" panose="030F0702030302020204" pitchFamily="66" charset="0"/>
              </a:rPr>
              <a:t>musí mít elektrické náboje +2/3 a -1/3 náboje protonu. </a:t>
            </a:r>
            <a:endParaRPr lang="cs-CZ" altLang="cs-CZ" sz="1800" dirty="0" smtClean="0">
              <a:latin typeface="Comic Sans MS" panose="030F0702030302020204" pitchFamily="66" charset="0"/>
            </a:endParaRPr>
          </a:p>
          <a:p>
            <a:endParaRPr lang="cs-CZ" altLang="cs-CZ" sz="1800" dirty="0">
              <a:latin typeface="Comic Sans MS" panose="030F0702030302020204" pitchFamily="66" charset="0"/>
            </a:endParaRPr>
          </a:p>
          <a:p>
            <a:r>
              <a:rPr lang="cs-CZ" altLang="cs-CZ" sz="1800" dirty="0" smtClean="0">
                <a:latin typeface="Comic Sans MS" panose="030F0702030302020204" pitchFamily="66" charset="0"/>
              </a:rPr>
              <a:t>Pro </a:t>
            </a:r>
            <a:r>
              <a:rPr lang="cs-CZ" altLang="cs-CZ" sz="1800" dirty="0">
                <a:latin typeface="Comic Sans MS" panose="030F0702030302020204" pitchFamily="66" charset="0"/>
              </a:rPr>
              <a:t>takovéto zlomkové náboje nebyl tehdy znám žádný důkaz. </a:t>
            </a:r>
          </a:p>
        </p:txBody>
      </p:sp>
      <p:pic>
        <p:nvPicPr>
          <p:cNvPr id="729091" name="Picture 3" descr="kvark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488" y="931863"/>
            <a:ext cx="2559050" cy="3144837"/>
          </a:xfrm>
          <a:prstGeom prst="rect">
            <a:avLst/>
          </a:prstGeom>
          <a:noFill/>
          <a:extLst>
            <a:ext uri="{909E8E84-426E-40DD-AFC4-6F175D3DCCD1}">
              <a14:hiddenFill xmlns:a14="http://schemas.microsoft.com/office/drawing/2010/main">
                <a:solidFill>
                  <a:srgbClr val="FFFFFF"/>
                </a:solidFill>
              </a14:hiddenFill>
            </a:ext>
          </a:extLst>
        </p:spPr>
      </p:pic>
      <p:sp>
        <p:nvSpPr>
          <p:cNvPr id="729092" name="Text Box 4"/>
          <p:cNvSpPr txBox="1">
            <a:spLocks noChangeArrowheads="1"/>
          </p:cNvSpPr>
          <p:nvPr/>
        </p:nvSpPr>
        <p:spPr bwMode="auto">
          <a:xfrm>
            <a:off x="298450" y="4254500"/>
            <a:ext cx="8261350" cy="2326458"/>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dirty="0">
                <a:latin typeface="Comic Sans MS" panose="030F0702030302020204" pitchFamily="66" charset="0"/>
              </a:rPr>
              <a:t>Teprve na </a:t>
            </a:r>
            <a:r>
              <a:rPr lang="cs-CZ" altLang="cs-CZ" sz="1800" dirty="0" smtClean="0">
                <a:latin typeface="Comic Sans MS" panose="030F0702030302020204" pitchFamily="66" charset="0"/>
              </a:rPr>
              <a:t>začátku </a:t>
            </a:r>
            <a:r>
              <a:rPr lang="cs-CZ" altLang="cs-CZ" sz="1800" dirty="0">
                <a:latin typeface="Comic Sans MS" panose="030F0702030302020204" pitchFamily="66" charset="0"/>
              </a:rPr>
              <a:t>sedmdesátých let ukázaly experimenty na urychlovačích, že kvarky s předpokládanými vlastnostmi skutečně existují, avšak zůstávají uvězněny uvnitř částic s celočíselným nábojem. </a:t>
            </a:r>
          </a:p>
          <a:p>
            <a:r>
              <a:rPr lang="cs-CZ" altLang="cs-CZ" sz="1800" dirty="0">
                <a:latin typeface="Comic Sans MS" panose="030F0702030302020204" pitchFamily="66" charset="0"/>
              </a:rPr>
              <a:t>Důvěrně známý svět kolem nás je složen téměř jen z kvarků </a:t>
            </a:r>
            <a:r>
              <a:rPr lang="cs-CZ" altLang="cs-CZ" sz="2000" b="1" i="1" dirty="0">
                <a:latin typeface="Times New Roman" panose="02020603050405020304" pitchFamily="18" charset="0"/>
              </a:rPr>
              <a:t>u</a:t>
            </a:r>
            <a:r>
              <a:rPr lang="cs-CZ" altLang="cs-CZ" sz="1800" dirty="0">
                <a:latin typeface="Comic Sans MS" panose="030F0702030302020204" pitchFamily="66" charset="0"/>
              </a:rPr>
              <a:t> a </a:t>
            </a:r>
            <a:r>
              <a:rPr lang="cs-CZ" altLang="cs-CZ" sz="2000" b="1" i="1" dirty="0">
                <a:latin typeface="Times New Roman" panose="02020603050405020304" pitchFamily="18" charset="0"/>
              </a:rPr>
              <a:t>d</a:t>
            </a:r>
            <a:r>
              <a:rPr lang="cs-CZ" altLang="cs-CZ" sz="1800">
                <a:latin typeface="Comic Sans MS" panose="030F0702030302020204" pitchFamily="66" charset="0"/>
              </a:rPr>
              <a:t>. </a:t>
            </a:r>
            <a:endParaRPr lang="cs-CZ" altLang="cs-CZ" sz="1800" smtClean="0">
              <a:latin typeface="Comic Sans MS" panose="030F0702030302020204" pitchFamily="66" charset="0"/>
            </a:endParaRPr>
          </a:p>
          <a:p>
            <a:r>
              <a:rPr lang="cs-CZ" altLang="cs-CZ" sz="1800" smtClean="0">
                <a:latin typeface="Comic Sans MS" panose="030F0702030302020204" pitchFamily="66" charset="0"/>
              </a:rPr>
              <a:t>Existují </a:t>
            </a:r>
            <a:r>
              <a:rPr lang="cs-CZ" altLang="cs-CZ" sz="1800" dirty="0">
                <a:latin typeface="Comic Sans MS" panose="030F0702030302020204" pitchFamily="66" charset="0"/>
              </a:rPr>
              <a:t>i další čtyři kvarky – </a:t>
            </a:r>
            <a:r>
              <a:rPr lang="cs-CZ" altLang="cs-CZ" sz="2000" i="1" dirty="0">
                <a:latin typeface="Times New Roman" panose="02020603050405020304" pitchFamily="18" charset="0"/>
              </a:rPr>
              <a:t>s</a:t>
            </a:r>
            <a:r>
              <a:rPr lang="cs-CZ" altLang="cs-CZ" sz="1800" dirty="0">
                <a:latin typeface="Comic Sans MS" panose="030F0702030302020204" pitchFamily="66" charset="0"/>
              </a:rPr>
              <a:t>, </a:t>
            </a:r>
            <a:r>
              <a:rPr lang="cs-CZ" altLang="cs-CZ" sz="2000" i="1" dirty="0">
                <a:latin typeface="Times New Roman" panose="02020603050405020304" pitchFamily="18" charset="0"/>
              </a:rPr>
              <a:t>c</a:t>
            </a:r>
            <a:r>
              <a:rPr lang="cs-CZ" altLang="cs-CZ" sz="1800" dirty="0">
                <a:latin typeface="Comic Sans MS" panose="030F0702030302020204" pitchFamily="66" charset="0"/>
              </a:rPr>
              <a:t>, </a:t>
            </a:r>
            <a:r>
              <a:rPr lang="cs-CZ" altLang="cs-CZ" sz="2000" i="1" dirty="0">
                <a:latin typeface="Times New Roman" panose="02020603050405020304" pitchFamily="18" charset="0"/>
              </a:rPr>
              <a:t>b</a:t>
            </a:r>
            <a:r>
              <a:rPr lang="cs-CZ" altLang="cs-CZ" sz="1800" dirty="0">
                <a:latin typeface="Comic Sans MS" panose="030F0702030302020204" pitchFamily="66" charset="0"/>
              </a:rPr>
              <a:t> a </a:t>
            </a:r>
            <a:r>
              <a:rPr lang="cs-CZ" altLang="cs-CZ" sz="2000" i="1" dirty="0">
                <a:latin typeface="Times New Roman" panose="02020603050405020304" pitchFamily="18" charset="0"/>
              </a:rPr>
              <a:t>t</a:t>
            </a:r>
            <a:r>
              <a:rPr lang="cs-CZ" altLang="cs-CZ" sz="1800" dirty="0">
                <a:latin typeface="Comic Sans MS" panose="030F0702030302020204" pitchFamily="66" charset="0"/>
              </a:rPr>
              <a:t>. Ty mají větší hmotnost, jsou nestabilní a rodí se jen na urychlovačích nebo ve srážkách působených kosmickým zářením.</a:t>
            </a:r>
          </a:p>
          <a:p>
            <a:endParaRPr lang="de-DE" altLang="cs-CZ" dirty="0">
              <a:latin typeface="Comic Sans MS" panose="030F0702030302020204" pitchFamily="66" charset="0"/>
            </a:endParaRPr>
          </a:p>
        </p:txBody>
      </p:sp>
      <p:sp>
        <p:nvSpPr>
          <p:cNvPr id="729093" name="Text Box 5"/>
          <p:cNvSpPr txBox="1">
            <a:spLocks noChangeArrowheads="1"/>
          </p:cNvSpPr>
          <p:nvPr/>
        </p:nvSpPr>
        <p:spPr bwMode="auto">
          <a:xfrm>
            <a:off x="3979863" y="166688"/>
            <a:ext cx="1166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Kvarky</a:t>
            </a:r>
            <a:endParaRPr lang="cs-CZ" altLang="cs-CZ" sz="2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5"/>
          <p:cNvSpPr>
            <a:spLocks noGrp="1"/>
          </p:cNvSpPr>
          <p:nvPr>
            <p:ph type="sldNum" sz="quarter" idx="12"/>
          </p:nvPr>
        </p:nvSpPr>
        <p:spPr/>
        <p:txBody>
          <a:bodyPr/>
          <a:lstStyle/>
          <a:p>
            <a:fld id="{5037D09C-C16A-4F47-8AEE-9615DF5B30E5}" type="slidenum">
              <a:rPr lang="cs-CZ" altLang="cs-CZ"/>
              <a:pPr/>
              <a:t>4</a:t>
            </a:fld>
            <a:endParaRPr lang="cs-CZ" altLang="cs-CZ"/>
          </a:p>
        </p:txBody>
      </p:sp>
      <p:pic>
        <p:nvPicPr>
          <p:cNvPr id="731142" name="Picture 6" descr="lepton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3738" y="2597150"/>
            <a:ext cx="2649537" cy="3144838"/>
          </a:xfrm>
          <a:prstGeom prst="rect">
            <a:avLst/>
          </a:prstGeom>
          <a:noFill/>
          <a:extLst>
            <a:ext uri="{909E8E84-426E-40DD-AFC4-6F175D3DCCD1}">
              <a14:hiddenFill xmlns:a14="http://schemas.microsoft.com/office/drawing/2010/main">
                <a:solidFill>
                  <a:srgbClr val="FFFFFF"/>
                </a:solidFill>
              </a14:hiddenFill>
            </a:ext>
          </a:extLst>
        </p:spPr>
      </p:pic>
      <p:sp>
        <p:nvSpPr>
          <p:cNvPr id="731138" name="Text Box 2"/>
          <p:cNvSpPr txBox="1">
            <a:spLocks noChangeArrowheads="1"/>
          </p:cNvSpPr>
          <p:nvPr/>
        </p:nvSpPr>
        <p:spPr bwMode="auto">
          <a:xfrm>
            <a:off x="284163" y="841375"/>
            <a:ext cx="8731250" cy="15414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Vedle kvarků existuje další třída šesti základních částic nazývaných </a:t>
            </a:r>
            <a:r>
              <a:rPr lang="cs-CZ" altLang="cs-CZ" sz="1800" b="1">
                <a:latin typeface="Comic Sans MS" panose="030F0702030302020204" pitchFamily="66" charset="0"/>
              </a:rPr>
              <a:t>leptony</a:t>
            </a:r>
            <a:r>
              <a:rPr lang="cs-CZ" altLang="cs-CZ" sz="1800">
                <a:latin typeface="Comic Sans MS" panose="030F0702030302020204" pitchFamily="66" charset="0"/>
              </a:rPr>
              <a:t>. Jejich nejznámějším příslušníkem je </a:t>
            </a:r>
            <a:r>
              <a:rPr lang="cs-CZ" altLang="cs-CZ" sz="1800" b="1">
                <a:latin typeface="Comic Sans MS" panose="030F0702030302020204" pitchFamily="66" charset="0"/>
              </a:rPr>
              <a:t>elektron</a:t>
            </a:r>
            <a:r>
              <a:rPr lang="cs-CZ" altLang="cs-CZ" sz="1800">
                <a:latin typeface="Comic Sans MS" panose="030F0702030302020204" pitchFamily="66" charset="0"/>
              </a:rPr>
              <a:t>. Další dva nabité leptony, </a:t>
            </a:r>
            <a:r>
              <a:rPr lang="cs-CZ" altLang="cs-CZ" sz="1800" b="1">
                <a:latin typeface="Comic Sans MS" panose="030F0702030302020204" pitchFamily="66" charset="0"/>
              </a:rPr>
              <a:t>mion</a:t>
            </a:r>
            <a:r>
              <a:rPr lang="cs-CZ" altLang="cs-CZ" sz="1800">
                <a:latin typeface="Comic Sans MS" panose="030F0702030302020204" pitchFamily="66" charset="0"/>
              </a:rPr>
              <a:t> (</a:t>
            </a:r>
            <a:r>
              <a:rPr lang="cs-CZ" altLang="cs-CZ" sz="2000">
                <a:latin typeface="Symbol" panose="05050102010706020507" pitchFamily="18" charset="2"/>
              </a:rPr>
              <a:t>m</a:t>
            </a:r>
            <a:r>
              <a:rPr lang="cs-CZ" altLang="cs-CZ" sz="1800">
                <a:latin typeface="Comic Sans MS" panose="030F0702030302020204" pitchFamily="66" charset="0"/>
              </a:rPr>
              <a:t>) a lepton </a:t>
            </a:r>
            <a:r>
              <a:rPr lang="cs-CZ" altLang="cs-CZ" sz="1800" b="1">
                <a:latin typeface="Comic Sans MS" panose="030F0702030302020204" pitchFamily="66" charset="0"/>
              </a:rPr>
              <a:t>tau</a:t>
            </a:r>
            <a:r>
              <a:rPr lang="cs-CZ" altLang="cs-CZ" sz="1800">
                <a:latin typeface="Comic Sans MS" panose="030F0702030302020204" pitchFamily="66" charset="0"/>
              </a:rPr>
              <a:t> (</a:t>
            </a:r>
            <a:r>
              <a:rPr lang="cs-CZ" altLang="cs-CZ" sz="2000">
                <a:latin typeface="Symbol" panose="05050102010706020507" pitchFamily="18" charset="2"/>
              </a:rPr>
              <a:t>t</a:t>
            </a:r>
            <a:r>
              <a:rPr lang="cs-CZ" altLang="cs-CZ" sz="1800">
                <a:latin typeface="Comic Sans MS" panose="030F0702030302020204" pitchFamily="66" charset="0"/>
              </a:rPr>
              <a:t>), se liší od elektronu pouze tím, že mají mnohem větší hmotnost </a:t>
            </a:r>
          </a:p>
          <a:p>
            <a:r>
              <a:rPr lang="cs-CZ" altLang="cs-CZ" sz="1800">
                <a:latin typeface="Comic Sans MS" panose="030F0702030302020204" pitchFamily="66" charset="0"/>
              </a:rPr>
              <a:t>a jsou nestabilní. Další tři leptony jsou těžko polapitelná </a:t>
            </a:r>
            <a:r>
              <a:rPr lang="cs-CZ" altLang="cs-CZ" sz="1800" b="1">
                <a:latin typeface="Comic Sans MS" panose="030F0702030302020204" pitchFamily="66" charset="0"/>
              </a:rPr>
              <a:t>neutrina</a:t>
            </a:r>
            <a:r>
              <a:rPr lang="cs-CZ" altLang="cs-CZ" sz="1800">
                <a:latin typeface="Comic Sans MS" panose="030F0702030302020204" pitchFamily="66" charset="0"/>
              </a:rPr>
              <a:t>, která nemají elektrický náboj a mají velmi malou hmotnost. </a:t>
            </a:r>
          </a:p>
        </p:txBody>
      </p:sp>
      <p:sp>
        <p:nvSpPr>
          <p:cNvPr id="731141" name="Text Box 5"/>
          <p:cNvSpPr txBox="1">
            <a:spLocks noChangeArrowheads="1"/>
          </p:cNvSpPr>
          <p:nvPr/>
        </p:nvSpPr>
        <p:spPr bwMode="auto">
          <a:xfrm>
            <a:off x="3916363" y="166688"/>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Leptony</a:t>
            </a:r>
            <a:endParaRPr lang="cs-CZ" altLang="cs-CZ" sz="2400"/>
          </a:p>
        </p:txBody>
      </p:sp>
      <p:sp>
        <p:nvSpPr>
          <p:cNvPr id="731152" name="AutoShape 16"/>
          <p:cNvSpPr>
            <a:spLocks noChangeArrowheads="1"/>
          </p:cNvSpPr>
          <p:nvPr/>
        </p:nvSpPr>
        <p:spPr bwMode="auto">
          <a:xfrm>
            <a:off x="6432550" y="4300538"/>
            <a:ext cx="2098675" cy="1131887"/>
          </a:xfrm>
          <a:prstGeom prst="wedgeRectCallout">
            <a:avLst>
              <a:gd name="adj1" fmla="val -83356"/>
              <a:gd name="adj2" fmla="val 29523"/>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endParaRPr lang="de-DE" altLang="cs-CZ">
              <a:latin typeface="Comic Sans MS" panose="030F0702030302020204" pitchFamily="66" charset="0"/>
            </a:endParaRPr>
          </a:p>
        </p:txBody>
      </p:sp>
      <p:sp>
        <p:nvSpPr>
          <p:cNvPr id="731148" name="AutoShape 12"/>
          <p:cNvSpPr>
            <a:spLocks noChangeArrowheads="1"/>
          </p:cNvSpPr>
          <p:nvPr/>
        </p:nvSpPr>
        <p:spPr bwMode="auto">
          <a:xfrm>
            <a:off x="3152775" y="5915025"/>
            <a:ext cx="5532438" cy="785813"/>
          </a:xfrm>
          <a:prstGeom prst="wedgeRectCallout">
            <a:avLst>
              <a:gd name="adj1" fmla="val -40588"/>
              <a:gd name="adj2" fmla="val -7807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b="1">
                <a:latin typeface="Comic Sans MS" panose="030F0702030302020204" pitchFamily="66" charset="0"/>
              </a:rPr>
              <a:t>Tauon </a:t>
            </a:r>
            <a:r>
              <a:rPr lang="cs-CZ" altLang="cs-CZ">
                <a:latin typeface="Comic Sans MS" panose="030F0702030302020204" pitchFamily="66" charset="0"/>
              </a:rPr>
              <a:t>je</a:t>
            </a:r>
            <a:r>
              <a:rPr lang="cs-CZ" altLang="cs-CZ" b="1">
                <a:latin typeface="Comic Sans MS" panose="030F0702030302020204" pitchFamily="66" charset="0"/>
              </a:rPr>
              <a:t> </a:t>
            </a:r>
            <a:r>
              <a:rPr lang="cs-CZ" altLang="cs-CZ">
                <a:latin typeface="Comic Sans MS" panose="030F0702030302020204" pitchFamily="66" charset="0"/>
              </a:rPr>
              <a:t>3 484-krát těžší</a:t>
            </a:r>
            <a:r>
              <a:rPr lang="en-US" altLang="cs-CZ">
                <a:latin typeface="Comic Sans MS" panose="030F0702030302020204" pitchFamily="66" charset="0"/>
              </a:rPr>
              <a:t> </a:t>
            </a:r>
            <a:r>
              <a:rPr lang="cs-CZ" altLang="cs-CZ">
                <a:latin typeface="Comic Sans MS" panose="030F0702030302020204" pitchFamily="66" charset="0"/>
              </a:rPr>
              <a:t>než elektron. Byl objeven v roce 1977 </a:t>
            </a:r>
            <a:endParaRPr lang="en-US" altLang="cs-CZ">
              <a:latin typeface="Comic Sans MS" panose="030F0702030302020204" pitchFamily="66" charset="0"/>
            </a:endParaRPr>
          </a:p>
          <a:p>
            <a:r>
              <a:rPr lang="cs-CZ" altLang="cs-CZ">
                <a:latin typeface="Comic Sans MS" panose="030F0702030302020204" pitchFamily="66" charset="0"/>
              </a:rPr>
              <a:t>M. Perlem. Jde o nestabilní částici s dobou života 3×10</a:t>
            </a:r>
            <a:r>
              <a:rPr lang="cs-CZ" altLang="cs-CZ" baseline="30000">
                <a:latin typeface="Comic Sans MS" panose="030F0702030302020204" pitchFamily="66" charset="0"/>
              </a:rPr>
              <a:t>-13</a:t>
            </a:r>
            <a:r>
              <a:rPr lang="cs-CZ" altLang="cs-CZ">
                <a:latin typeface="Comic Sans MS" panose="030F0702030302020204" pitchFamily="66" charset="0"/>
              </a:rPr>
              <a:t> s. </a:t>
            </a:r>
            <a:endParaRPr lang="en-US" altLang="cs-CZ">
              <a:latin typeface="Comic Sans MS" panose="030F0702030302020204" pitchFamily="66" charset="0"/>
            </a:endParaRPr>
          </a:p>
          <a:p>
            <a:r>
              <a:rPr lang="cs-CZ" altLang="cs-CZ">
                <a:latin typeface="Comic Sans MS" panose="030F0702030302020204" pitchFamily="66" charset="0"/>
              </a:rPr>
              <a:t>Rozpadá se na své lehčí dvojníky (elektron nebo mion) a neutrina. </a:t>
            </a:r>
          </a:p>
        </p:txBody>
      </p:sp>
      <p:sp>
        <p:nvSpPr>
          <p:cNvPr id="731149" name="AutoShape 13"/>
          <p:cNvSpPr>
            <a:spLocks noChangeArrowheads="1"/>
          </p:cNvSpPr>
          <p:nvPr/>
        </p:nvSpPr>
        <p:spPr bwMode="auto">
          <a:xfrm>
            <a:off x="303213" y="2749550"/>
            <a:ext cx="2368550" cy="715963"/>
          </a:xfrm>
          <a:prstGeom prst="wedgeRectCallout">
            <a:avLst>
              <a:gd name="adj1" fmla="val 77144"/>
              <a:gd name="adj2" fmla="val 133148"/>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b="1">
                <a:latin typeface="Comic Sans MS" panose="030F0702030302020204" pitchFamily="66" charset="0"/>
              </a:rPr>
              <a:t>Elektron </a:t>
            </a:r>
            <a:r>
              <a:rPr lang="cs-CZ" altLang="cs-CZ">
                <a:latin typeface="Comic Sans MS" panose="030F0702030302020204" pitchFamily="66" charset="0"/>
              </a:rPr>
              <a:t>je první objevená </a:t>
            </a:r>
          </a:p>
          <a:p>
            <a:r>
              <a:rPr lang="cs-CZ" altLang="cs-CZ">
                <a:latin typeface="Comic Sans MS" panose="030F0702030302020204" pitchFamily="66" charset="0"/>
              </a:rPr>
              <a:t>elementární částici vůbec. </a:t>
            </a:r>
          </a:p>
          <a:p>
            <a:r>
              <a:rPr lang="cs-CZ" altLang="cs-CZ">
                <a:latin typeface="Comic Sans MS" panose="030F0702030302020204" pitchFamily="66" charset="0"/>
              </a:rPr>
              <a:t>Je stabilní, nerozpadá se. </a:t>
            </a:r>
          </a:p>
        </p:txBody>
      </p:sp>
      <p:sp>
        <p:nvSpPr>
          <p:cNvPr id="731145" name="AutoShape 9"/>
          <p:cNvSpPr>
            <a:spLocks noChangeArrowheads="1"/>
          </p:cNvSpPr>
          <p:nvPr/>
        </p:nvSpPr>
        <p:spPr bwMode="auto">
          <a:xfrm>
            <a:off x="303213" y="3775075"/>
            <a:ext cx="2224087" cy="2681288"/>
          </a:xfrm>
          <a:prstGeom prst="wedgeRectCallout">
            <a:avLst>
              <a:gd name="adj1" fmla="val 84333"/>
              <a:gd name="adj2" fmla="val -10806"/>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b="1">
                <a:latin typeface="Comic Sans MS" panose="030F0702030302020204" pitchFamily="66" charset="0"/>
              </a:rPr>
              <a:t>Mion </a:t>
            </a:r>
            <a:r>
              <a:rPr lang="cs-CZ" altLang="cs-CZ">
                <a:latin typeface="Comic Sans MS" panose="030F0702030302020204" pitchFamily="66" charset="0"/>
              </a:rPr>
              <a:t>se chová velmi </a:t>
            </a:r>
          </a:p>
          <a:p>
            <a:r>
              <a:rPr lang="cs-CZ" altLang="cs-CZ">
                <a:latin typeface="Comic Sans MS" panose="030F0702030302020204" pitchFamily="66" charset="0"/>
              </a:rPr>
              <a:t>podobně jako elektron.  </a:t>
            </a:r>
          </a:p>
          <a:p>
            <a:r>
              <a:rPr lang="cs-CZ" altLang="cs-CZ">
                <a:latin typeface="Comic Sans MS" panose="030F0702030302020204" pitchFamily="66" charset="0"/>
              </a:rPr>
              <a:t>Jeho hmotnost je 207m</a:t>
            </a:r>
            <a:r>
              <a:rPr lang="cs-CZ" altLang="cs-CZ" baseline="-25000">
                <a:latin typeface="Comic Sans MS" panose="030F0702030302020204" pitchFamily="66" charset="0"/>
              </a:rPr>
              <a:t>e</a:t>
            </a:r>
            <a:r>
              <a:rPr lang="cs-CZ" altLang="cs-CZ">
                <a:latin typeface="Comic Sans MS" panose="030F0702030302020204" pitchFamily="66" charset="0"/>
              </a:rPr>
              <a:t>. </a:t>
            </a:r>
          </a:p>
          <a:p>
            <a:r>
              <a:rPr lang="cs-CZ" altLang="cs-CZ">
                <a:latin typeface="Comic Sans MS" panose="030F0702030302020204" pitchFamily="66" charset="0"/>
              </a:rPr>
              <a:t>Doba života mionu je </a:t>
            </a:r>
          </a:p>
          <a:p>
            <a:r>
              <a:rPr lang="cs-CZ" altLang="cs-CZ">
                <a:latin typeface="Comic Sans MS" panose="030F0702030302020204" pitchFamily="66" charset="0"/>
              </a:rPr>
              <a:t>přibližně 2×10</a:t>
            </a:r>
            <a:r>
              <a:rPr lang="cs-CZ" altLang="cs-CZ" baseline="30000">
                <a:latin typeface="Comic Sans MS" panose="030F0702030302020204" pitchFamily="66" charset="0"/>
              </a:rPr>
              <a:t>-6</a:t>
            </a:r>
            <a:r>
              <a:rPr lang="cs-CZ" altLang="cs-CZ">
                <a:latin typeface="Comic Sans MS" panose="030F0702030302020204" pitchFamily="66" charset="0"/>
              </a:rPr>
              <a:t> s, potom </a:t>
            </a:r>
          </a:p>
          <a:p>
            <a:r>
              <a:rPr lang="cs-CZ" altLang="cs-CZ">
                <a:latin typeface="Comic Sans MS" panose="030F0702030302020204" pitchFamily="66" charset="0"/>
              </a:rPr>
              <a:t>se rozpadá na elektron a </a:t>
            </a:r>
          </a:p>
          <a:p>
            <a:r>
              <a:rPr lang="cs-CZ" altLang="cs-CZ">
                <a:latin typeface="Comic Sans MS" panose="030F0702030302020204" pitchFamily="66" charset="0"/>
              </a:rPr>
              <a:t>neutrina: </a:t>
            </a:r>
          </a:p>
          <a:p>
            <a:endParaRPr lang="cs-CZ" altLang="cs-CZ">
              <a:latin typeface="Comic Sans MS" panose="030F0702030302020204" pitchFamily="66" charset="0"/>
            </a:endParaRPr>
          </a:p>
          <a:p>
            <a:r>
              <a:rPr lang="cs-CZ" altLang="cs-CZ">
                <a:latin typeface="Comic Sans MS" panose="030F0702030302020204" pitchFamily="66" charset="0"/>
              </a:rPr>
              <a:t>Byl objeven v kosmickém </a:t>
            </a:r>
          </a:p>
          <a:p>
            <a:r>
              <a:rPr lang="cs-CZ" altLang="cs-CZ">
                <a:latin typeface="Comic Sans MS" panose="030F0702030302020204" pitchFamily="66" charset="0"/>
              </a:rPr>
              <a:t>záření za pomoci mlžné </a:t>
            </a:r>
          </a:p>
          <a:p>
            <a:r>
              <a:rPr lang="cs-CZ" altLang="cs-CZ">
                <a:latin typeface="Comic Sans MS" panose="030F0702030302020204" pitchFamily="66" charset="0"/>
              </a:rPr>
              <a:t>komory C. Andersonem </a:t>
            </a:r>
          </a:p>
          <a:p>
            <a:r>
              <a:rPr lang="cs-CZ" altLang="cs-CZ">
                <a:latin typeface="Comic Sans MS" panose="030F0702030302020204" pitchFamily="66" charset="0"/>
              </a:rPr>
              <a:t>v roce 1936. </a:t>
            </a:r>
          </a:p>
        </p:txBody>
      </p:sp>
      <p:graphicFrame>
        <p:nvGraphicFramePr>
          <p:cNvPr id="731147" name="Object 11"/>
          <p:cNvGraphicFramePr>
            <a:graphicFrameLocks noChangeAspect="1"/>
          </p:cNvGraphicFramePr>
          <p:nvPr/>
        </p:nvGraphicFramePr>
        <p:xfrm>
          <a:off x="482600" y="5210175"/>
          <a:ext cx="1695450" cy="392113"/>
        </p:xfrm>
        <a:graphic>
          <a:graphicData uri="http://schemas.openxmlformats.org/presentationml/2006/ole">
            <mc:AlternateContent xmlns:mc="http://schemas.openxmlformats.org/markup-compatibility/2006">
              <mc:Choice xmlns:v="urn:schemas-microsoft-com:vml" Requires="v">
                <p:oleObj spid="_x0000_s731156" name="Rovnice" r:id="rId5" imgW="1206360" imgH="279360" progId="Equation.3">
                  <p:embed/>
                </p:oleObj>
              </mc:Choice>
              <mc:Fallback>
                <p:oleObj name="Rovnice" r:id="rId5" imgW="1206360" imgH="27936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600" y="5210175"/>
                        <a:ext cx="169545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1150" name="AutoShape 14"/>
          <p:cNvSpPr>
            <a:spLocks noChangeArrowheads="1"/>
          </p:cNvSpPr>
          <p:nvPr/>
        </p:nvSpPr>
        <p:spPr bwMode="auto">
          <a:xfrm>
            <a:off x="6196013" y="2673350"/>
            <a:ext cx="2409825" cy="1152525"/>
          </a:xfrm>
          <a:prstGeom prst="wedgeRectCallout">
            <a:avLst>
              <a:gd name="adj1" fmla="val -68181"/>
              <a:gd name="adj2" fmla="val 3801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Všude tam, kde při různých </a:t>
            </a:r>
          </a:p>
          <a:p>
            <a:r>
              <a:rPr lang="cs-CZ" altLang="cs-CZ">
                <a:latin typeface="Comic Sans MS" panose="030F0702030302020204" pitchFamily="66" charset="0"/>
              </a:rPr>
              <a:t>slabých rozpadech částic </a:t>
            </a:r>
          </a:p>
          <a:p>
            <a:r>
              <a:rPr lang="cs-CZ" altLang="cs-CZ">
                <a:latin typeface="Comic Sans MS" panose="030F0702030302020204" pitchFamily="66" charset="0"/>
              </a:rPr>
              <a:t>vznikne elektron, vzniká i </a:t>
            </a:r>
          </a:p>
          <a:p>
            <a:r>
              <a:rPr lang="cs-CZ" altLang="cs-CZ">
                <a:latin typeface="Comic Sans MS" panose="030F0702030302020204" pitchFamily="66" charset="0"/>
              </a:rPr>
              <a:t>jeho neutrino (přesněji </a:t>
            </a:r>
          </a:p>
          <a:p>
            <a:r>
              <a:rPr lang="cs-CZ" altLang="cs-CZ">
                <a:latin typeface="Comic Sans MS" panose="030F0702030302020204" pitchFamily="66" charset="0"/>
              </a:rPr>
              <a:t>antineutrino). </a:t>
            </a:r>
          </a:p>
        </p:txBody>
      </p:sp>
      <p:sp>
        <p:nvSpPr>
          <p:cNvPr id="731151" name="AutoShape 15"/>
          <p:cNvSpPr>
            <a:spLocks noChangeArrowheads="1"/>
          </p:cNvSpPr>
          <p:nvPr/>
        </p:nvSpPr>
        <p:spPr bwMode="auto">
          <a:xfrm>
            <a:off x="6156325" y="3952875"/>
            <a:ext cx="2506663" cy="1841500"/>
          </a:xfrm>
          <a:prstGeom prst="wedgeRectCallout">
            <a:avLst>
              <a:gd name="adj1" fmla="val -64944"/>
              <a:gd name="adj2" fmla="val -2267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Podobně jako elektronové </a:t>
            </a:r>
          </a:p>
          <a:p>
            <a:r>
              <a:rPr lang="cs-CZ" altLang="cs-CZ">
                <a:latin typeface="Comic Sans MS" panose="030F0702030302020204" pitchFamily="66" charset="0"/>
              </a:rPr>
              <a:t>neutrino doprovází při </a:t>
            </a:r>
          </a:p>
          <a:p>
            <a:r>
              <a:rPr lang="cs-CZ" altLang="cs-CZ">
                <a:latin typeface="Comic Sans MS" panose="030F0702030302020204" pitchFamily="66" charset="0"/>
              </a:rPr>
              <a:t>slabých rozpadech elektron, </a:t>
            </a:r>
          </a:p>
          <a:p>
            <a:r>
              <a:rPr lang="cs-CZ" altLang="cs-CZ">
                <a:latin typeface="Comic Sans MS" panose="030F0702030302020204" pitchFamily="66" charset="0"/>
              </a:rPr>
              <a:t>doprovází mionové neutrino </a:t>
            </a:r>
          </a:p>
          <a:p>
            <a:r>
              <a:rPr lang="en-US" altLang="cs-CZ">
                <a:latin typeface="Comic Sans MS" panose="030F0702030302020204" pitchFamily="66" charset="0"/>
              </a:rPr>
              <a:t>m</a:t>
            </a:r>
            <a:r>
              <a:rPr lang="cs-CZ" altLang="cs-CZ">
                <a:latin typeface="Comic Sans MS" panose="030F0702030302020204" pitchFamily="66" charset="0"/>
              </a:rPr>
              <a:t>ion</a:t>
            </a:r>
            <a:r>
              <a:rPr lang="en-US" altLang="cs-CZ">
                <a:latin typeface="Comic Sans MS" panose="030F0702030302020204" pitchFamily="66" charset="0"/>
              </a:rPr>
              <a:t> a tauonov</a:t>
            </a:r>
            <a:r>
              <a:rPr lang="cs-CZ" altLang="cs-CZ">
                <a:latin typeface="Comic Sans MS" panose="030F0702030302020204" pitchFamily="66" charset="0"/>
              </a:rPr>
              <a:t>é neutrino </a:t>
            </a:r>
          </a:p>
          <a:p>
            <a:r>
              <a:rPr lang="cs-CZ" altLang="cs-CZ">
                <a:latin typeface="Comic Sans MS" panose="030F0702030302020204" pitchFamily="66" charset="0"/>
              </a:rPr>
              <a:t>tauon. Tento fakt je </a:t>
            </a:r>
          </a:p>
          <a:p>
            <a:r>
              <a:rPr lang="cs-CZ" altLang="cs-CZ">
                <a:latin typeface="Comic Sans MS" panose="030F0702030302020204" pitchFamily="66" charset="0"/>
              </a:rPr>
              <a:t>příkladem zachování tzv. </a:t>
            </a:r>
          </a:p>
          <a:p>
            <a:r>
              <a:rPr lang="cs-CZ" altLang="cs-CZ" b="1">
                <a:latin typeface="Comic Sans MS" panose="030F0702030302020204" pitchFamily="66" charset="0"/>
              </a:rPr>
              <a:t>leptonového čísla</a:t>
            </a:r>
            <a:r>
              <a:rPr lang="cs-CZ" altLang="cs-CZ">
                <a:latin typeface="Comic Sans MS" panose="030F0702030302020204" pitchFamily="66"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3F4"/>
        </a:solidFill>
        <a:effectLst/>
      </p:bgPr>
    </p:bg>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9305F69C-05EC-4709-8AEF-927456CD8EEA}" type="slidenum">
              <a:rPr lang="cs-CZ" altLang="cs-CZ"/>
              <a:pPr/>
              <a:t>5</a:t>
            </a:fld>
            <a:endParaRPr lang="cs-CZ" altLang="cs-CZ"/>
          </a:p>
        </p:txBody>
      </p:sp>
      <p:sp>
        <p:nvSpPr>
          <p:cNvPr id="778246" name="Text Box 6"/>
          <p:cNvSpPr txBox="1">
            <a:spLocks noChangeArrowheads="1"/>
          </p:cNvSpPr>
          <p:nvPr/>
        </p:nvSpPr>
        <p:spPr bwMode="auto">
          <a:xfrm>
            <a:off x="295275" y="836613"/>
            <a:ext cx="8583613" cy="563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827713" algn="l"/>
              </a:tabLst>
              <a:defRPr>
                <a:solidFill>
                  <a:schemeClr val="tx1"/>
                </a:solidFill>
                <a:latin typeface="Arial" panose="020B0604020202020204" pitchFamily="34" charset="0"/>
              </a:defRPr>
            </a:lvl1pPr>
            <a:lvl2pPr defTabSz="1093788">
              <a:tabLst>
                <a:tab pos="5827713" algn="l"/>
              </a:tabLst>
              <a:defRPr>
                <a:solidFill>
                  <a:schemeClr val="tx1"/>
                </a:solidFill>
                <a:latin typeface="Arial" panose="020B0604020202020204" pitchFamily="34" charset="0"/>
              </a:defRPr>
            </a:lvl2pPr>
            <a:lvl3pPr defTabSz="1093788">
              <a:tabLst>
                <a:tab pos="5827713" algn="l"/>
              </a:tabLst>
              <a:defRPr>
                <a:solidFill>
                  <a:schemeClr val="tx1"/>
                </a:solidFill>
                <a:latin typeface="Arial" panose="020B0604020202020204" pitchFamily="34" charset="0"/>
              </a:defRPr>
            </a:lvl3pPr>
            <a:lvl4pPr defTabSz="1093788">
              <a:tabLst>
                <a:tab pos="5827713" algn="l"/>
              </a:tabLst>
              <a:defRPr>
                <a:solidFill>
                  <a:schemeClr val="tx1"/>
                </a:solidFill>
                <a:latin typeface="Arial" panose="020B0604020202020204" pitchFamily="34" charset="0"/>
              </a:defRPr>
            </a:lvl4pPr>
            <a:lvl5pPr defTabSz="1093788">
              <a:tabLst>
                <a:tab pos="5827713" algn="l"/>
              </a:tabLst>
              <a:defRPr>
                <a:solidFill>
                  <a:schemeClr val="tx1"/>
                </a:solidFill>
                <a:latin typeface="Arial" panose="020B0604020202020204" pitchFamily="34" charset="0"/>
              </a:defRPr>
            </a:lvl5pPr>
            <a:lvl6pPr defTabSz="1093788" fontAlgn="base">
              <a:spcBef>
                <a:spcPct val="0"/>
              </a:spcBef>
              <a:spcAft>
                <a:spcPct val="0"/>
              </a:spcAft>
              <a:tabLst>
                <a:tab pos="5827713" algn="l"/>
              </a:tabLst>
              <a:defRPr>
                <a:solidFill>
                  <a:schemeClr val="tx1"/>
                </a:solidFill>
                <a:latin typeface="Arial" panose="020B0604020202020204" pitchFamily="34" charset="0"/>
              </a:defRPr>
            </a:lvl6pPr>
            <a:lvl7pPr defTabSz="1093788" fontAlgn="base">
              <a:spcBef>
                <a:spcPct val="0"/>
              </a:spcBef>
              <a:spcAft>
                <a:spcPct val="0"/>
              </a:spcAft>
              <a:tabLst>
                <a:tab pos="5827713" algn="l"/>
              </a:tabLst>
              <a:defRPr>
                <a:solidFill>
                  <a:schemeClr val="tx1"/>
                </a:solidFill>
                <a:latin typeface="Arial" panose="020B0604020202020204" pitchFamily="34" charset="0"/>
              </a:defRPr>
            </a:lvl7pPr>
            <a:lvl8pPr defTabSz="1093788" fontAlgn="base">
              <a:spcBef>
                <a:spcPct val="0"/>
              </a:spcBef>
              <a:spcAft>
                <a:spcPct val="0"/>
              </a:spcAft>
              <a:tabLst>
                <a:tab pos="5827713" algn="l"/>
              </a:tabLst>
              <a:defRPr>
                <a:solidFill>
                  <a:schemeClr val="tx1"/>
                </a:solidFill>
                <a:latin typeface="Arial" panose="020B0604020202020204" pitchFamily="34" charset="0"/>
              </a:defRPr>
            </a:lvl8pPr>
            <a:lvl9pPr defTabSz="1093788" fontAlgn="base">
              <a:spcBef>
                <a:spcPct val="0"/>
              </a:spcBef>
              <a:spcAft>
                <a:spcPct val="0"/>
              </a:spcAft>
              <a:tabLst>
                <a:tab pos="5827713"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Neutrino předpověděl W. Pauli v roce 1930, aby vysvětlil </a:t>
            </a:r>
            <a:r>
              <a:rPr lang="cs-CZ" altLang="cs-CZ">
                <a:latin typeface="Symbol" panose="05050102010706020507" pitchFamily="18" charset="2"/>
              </a:rPr>
              <a:t>b</a:t>
            </a:r>
            <a:r>
              <a:rPr lang="cs-CZ" altLang="cs-CZ">
                <a:latin typeface="Comic Sans MS" panose="030F0702030302020204" pitchFamily="66" charset="0"/>
              </a:rPr>
              <a:t> rozpad neutronu 	</a:t>
            </a:r>
            <a:br>
              <a:rPr lang="cs-CZ" altLang="cs-CZ">
                <a:latin typeface="Comic Sans MS" panose="030F0702030302020204" pitchFamily="66" charset="0"/>
              </a:rPr>
            </a:br>
            <a:r>
              <a:rPr lang="cs-CZ" altLang="cs-CZ">
                <a:latin typeface="Comic Sans MS" panose="030F0702030302020204" pitchFamily="66" charset="0"/>
              </a:rPr>
              <a:t>a zvláště to, že elektron vylétal s různými energiemi. Raději předpověděl novou částici, než aby připustil nezachování energie a hybnosti. Existence neutrina byla potvrzena až v roce 1956 F. Reinesem a L. Cowanem pomocí inverzního rozpadu </a:t>
            </a:r>
            <a:r>
              <a:rPr lang="cs-CZ" altLang="cs-CZ">
                <a:latin typeface="Symbol" panose="05050102010706020507" pitchFamily="18" charset="2"/>
              </a:rPr>
              <a:t>b</a:t>
            </a:r>
            <a:r>
              <a:rPr lang="cs-CZ" altLang="cs-CZ">
                <a:latin typeface="Comic Sans MS" panose="030F0702030302020204" pitchFamily="66" charset="0"/>
              </a:rPr>
              <a:t>:                            , intenzívní tok antineutrin přicházel z jaderného reaktoru. Reines a Cowan pozorovali scintilace způsobené </a:t>
            </a:r>
            <a:r>
              <a:rPr lang="cs-CZ" altLang="cs-CZ">
                <a:latin typeface="Symbol" panose="05050102010706020507" pitchFamily="18" charset="2"/>
              </a:rPr>
              <a:t>g</a:t>
            </a:r>
            <a:r>
              <a:rPr lang="cs-CZ" altLang="cs-CZ">
                <a:latin typeface="Comic Sans MS" panose="030F0702030302020204" pitchFamily="66" charset="0"/>
              </a:rPr>
              <a:t> kvanty z anihilace pozitronu a navíc další foton doprovázející zachycení neutronu kadmiem. Terčem i detektorem bylo 5400 litrů roztoku vody a chloridu kademnatého. </a:t>
            </a:r>
          </a:p>
          <a:p>
            <a:r>
              <a:rPr lang="cs-CZ" altLang="cs-CZ">
                <a:latin typeface="Comic Sans MS" panose="030F0702030302020204" pitchFamily="66" charset="0"/>
              </a:rPr>
              <a:t> </a:t>
            </a:r>
          </a:p>
          <a:p>
            <a:r>
              <a:rPr lang="cs-CZ" altLang="cs-CZ">
                <a:latin typeface="Comic Sans MS" panose="030F0702030302020204" pitchFamily="66" charset="0"/>
              </a:rPr>
              <a:t>Dlouho se předpokládalo, že neutrina mají nulovou hmotnost. Nesnadná </a:t>
            </a:r>
          </a:p>
          <a:p>
            <a:r>
              <a:rPr lang="cs-CZ" altLang="cs-CZ">
                <a:latin typeface="Comic Sans MS" panose="030F0702030302020204" pitchFamily="66" charset="0"/>
              </a:rPr>
              <a:t>měření udávala hranice, pod kterou hmotnosti jednotlivých neutrin leží.</a:t>
            </a:r>
          </a:p>
          <a:p>
            <a:r>
              <a:rPr lang="cs-CZ" altLang="cs-CZ">
                <a:latin typeface="Comic Sans MS" panose="030F0702030302020204" pitchFamily="66" charset="0"/>
              </a:rPr>
              <a:t>Další způsob, jak zjistit hmotnost neutrin, je sledovat jejich identitu, </a:t>
            </a:r>
          </a:p>
          <a:p>
            <a:r>
              <a:rPr lang="cs-CZ" altLang="cs-CZ">
                <a:latin typeface="Comic Sans MS" panose="030F0702030302020204" pitchFamily="66" charset="0"/>
              </a:rPr>
              <a:t>respektive změny jednoho typu neutrin na jiný (v tomto kontextu se mluví </a:t>
            </a:r>
          </a:p>
          <a:p>
            <a:r>
              <a:rPr lang="cs-CZ" altLang="cs-CZ">
                <a:latin typeface="Comic Sans MS" panose="030F0702030302020204" pitchFamily="66" charset="0"/>
              </a:rPr>
              <a:t>o </a:t>
            </a:r>
            <a:r>
              <a:rPr lang="cs-CZ" altLang="cs-CZ" b="1">
                <a:latin typeface="Comic Sans MS" panose="030F0702030302020204" pitchFamily="66" charset="0"/>
              </a:rPr>
              <a:t>oscilaci neutrin</a:t>
            </a:r>
            <a:r>
              <a:rPr lang="cs-CZ" altLang="cs-CZ">
                <a:latin typeface="Comic Sans MS" panose="030F0702030302020204" pitchFamily="66" charset="0"/>
              </a:rPr>
              <a:t>). Z kvantové teorie vyplývá, že mají-li neutrina různé </a:t>
            </a:r>
          </a:p>
          <a:p>
            <a:r>
              <a:rPr lang="cs-CZ" altLang="cs-CZ">
                <a:latin typeface="Comic Sans MS" panose="030F0702030302020204" pitchFamily="66" charset="0"/>
              </a:rPr>
              <a:t>hmotnosti, mohou se v letu </a:t>
            </a:r>
            <a:r>
              <a:rPr lang="cs-CZ" altLang="cs-CZ">
                <a:latin typeface="Symbol" panose="05050102010706020507" pitchFamily="18" charset="2"/>
              </a:rPr>
              <a:t>n</a:t>
            </a:r>
            <a:r>
              <a:rPr lang="cs-CZ" altLang="cs-CZ" baseline="-25000">
                <a:latin typeface="Comic Sans MS" panose="030F0702030302020204" pitchFamily="66" charset="0"/>
              </a:rPr>
              <a:t>e</a:t>
            </a:r>
            <a:r>
              <a:rPr lang="cs-CZ" altLang="cs-CZ">
                <a:latin typeface="Comic Sans MS" panose="030F0702030302020204" pitchFamily="66" charset="0"/>
              </a:rPr>
              <a:t>, </a:t>
            </a:r>
            <a:r>
              <a:rPr lang="cs-CZ" altLang="cs-CZ">
                <a:latin typeface="Symbol" panose="05050102010706020507" pitchFamily="18" charset="2"/>
              </a:rPr>
              <a:t>n</a:t>
            </a:r>
            <a:r>
              <a:rPr lang="cs-CZ" altLang="cs-CZ" baseline="-25000">
                <a:latin typeface="Symbol" panose="05050102010706020507" pitchFamily="18" charset="2"/>
              </a:rPr>
              <a:t>m</a:t>
            </a:r>
            <a:r>
              <a:rPr lang="cs-CZ" altLang="cs-CZ">
                <a:latin typeface="Comic Sans MS" panose="030F0702030302020204" pitchFamily="66" charset="0"/>
              </a:rPr>
              <a:t>, </a:t>
            </a:r>
            <a:r>
              <a:rPr lang="cs-CZ" altLang="cs-CZ">
                <a:latin typeface="Symbol" panose="05050102010706020507" pitchFamily="18" charset="2"/>
              </a:rPr>
              <a:t>n</a:t>
            </a:r>
            <a:r>
              <a:rPr lang="cs-CZ" altLang="cs-CZ" baseline="-25000">
                <a:latin typeface="Symbol" panose="05050102010706020507" pitchFamily="18" charset="2"/>
              </a:rPr>
              <a:t>t</a:t>
            </a:r>
            <a:r>
              <a:rPr lang="cs-CZ" altLang="cs-CZ">
                <a:latin typeface="Comic Sans MS" panose="030F0702030302020204" pitchFamily="66" charset="0"/>
              </a:rPr>
              <a:t> navzájem měnit jedno v druhé.  </a:t>
            </a:r>
          </a:p>
          <a:p>
            <a:endParaRPr lang="cs-CZ" altLang="cs-CZ">
              <a:latin typeface="Comic Sans MS" panose="030F0702030302020204" pitchFamily="66" charset="0"/>
            </a:endParaRPr>
          </a:p>
          <a:p>
            <a:r>
              <a:rPr lang="cs-CZ" altLang="cs-CZ">
                <a:latin typeface="Comic Sans MS" panose="030F0702030302020204" pitchFamily="66" charset="0"/>
              </a:rPr>
              <a:t>Oscilace neutrin byla zjištěna ve velkých podzemních experimentech, které mimo jiné mohou detekovat neutrina produkovaná při průletu kosmického záření atmosférou. Tato neutrina proniknou celou Zemí a proto je detektory „vidí“ přilétat ze všech směrů. Výsledky ukazují, že neutrina </a:t>
            </a:r>
            <a:r>
              <a:rPr lang="cs-CZ" altLang="cs-CZ">
                <a:latin typeface="Symbol" panose="05050102010706020507" pitchFamily="18" charset="2"/>
              </a:rPr>
              <a:t>n</a:t>
            </a:r>
            <a:r>
              <a:rPr lang="cs-CZ" altLang="cs-CZ" baseline="-25000">
                <a:latin typeface="Symbol" panose="05050102010706020507" pitchFamily="18" charset="2"/>
              </a:rPr>
              <a:t>m</a:t>
            </a:r>
            <a:r>
              <a:rPr lang="cs-CZ" altLang="cs-CZ">
                <a:latin typeface="Comic Sans MS" panose="030F0702030302020204" pitchFamily="66" charset="0"/>
              </a:rPr>
              <a:t> vzniklá v atmosféře poblíž místa experimentu přicházejí s očekávanou frekvencí, zatímco neutrin přilétajících z velké vzdálenosti je méně. Zdá se, že tato neutrina mizí (jinak řečeno, oscilují na jiné typy neutrin).</a:t>
            </a:r>
          </a:p>
          <a:p>
            <a:endParaRPr lang="cs-CZ" altLang="cs-CZ">
              <a:latin typeface="Comic Sans MS" panose="030F0702030302020204" pitchFamily="66" charset="0"/>
            </a:endParaRPr>
          </a:p>
          <a:p>
            <a:r>
              <a:rPr lang="cs-CZ" altLang="cs-CZ">
                <a:latin typeface="Comic Sans MS" panose="030F0702030302020204" pitchFamily="66" charset="0"/>
              </a:rPr>
              <a:t>Ve vesmíru je velké množství neutrin pocházejících jednak z jaderných reakcí ve hvězdách, jednak z procesů probíhajících při výbuších supernov. Další neutrina vznikají při interakcích částic kosmického záření v atmosféře i při dalších procesech. Nejbližším vydatným zdrojem neutrin je Slunce:</a:t>
            </a:r>
          </a:p>
        </p:txBody>
      </p:sp>
      <p:sp>
        <p:nvSpPr>
          <p:cNvPr id="778242" name="Rectangle 2"/>
          <p:cNvSpPr>
            <a:spLocks noChangeArrowheads="1"/>
          </p:cNvSpPr>
          <p:nvPr/>
        </p:nvSpPr>
        <p:spPr bwMode="auto">
          <a:xfrm>
            <a:off x="404813" y="222250"/>
            <a:ext cx="6575425" cy="36988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78243" name="Text Box 3"/>
          <p:cNvSpPr txBox="1">
            <a:spLocks noChangeArrowheads="1"/>
          </p:cNvSpPr>
          <p:nvPr/>
        </p:nvSpPr>
        <p:spPr bwMode="auto">
          <a:xfrm>
            <a:off x="404813" y="217488"/>
            <a:ext cx="659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2" rIns="91425" bIns="45712">
            <a:spAutoFit/>
          </a:bodyPr>
          <a:lstStyle/>
          <a:p>
            <a:r>
              <a:rPr lang="cs-CZ" altLang="cs-CZ" sz="1800">
                <a:solidFill>
                  <a:srgbClr val="FF0000"/>
                </a:solidFill>
              </a:rPr>
              <a:t>Stránky pro experty! Můžete je přeskočit, ale co to zkusit !</a:t>
            </a:r>
            <a:r>
              <a:rPr lang="cs-CZ" altLang="cs-CZ" sz="1800"/>
              <a:t> </a:t>
            </a:r>
          </a:p>
        </p:txBody>
      </p:sp>
      <p:graphicFrame>
        <p:nvGraphicFramePr>
          <p:cNvPr id="778247" name="Object 7"/>
          <p:cNvGraphicFramePr>
            <a:graphicFrameLocks noChangeAspect="1"/>
          </p:cNvGraphicFramePr>
          <p:nvPr/>
        </p:nvGraphicFramePr>
        <p:xfrm>
          <a:off x="6743700" y="779463"/>
          <a:ext cx="1392238" cy="374650"/>
        </p:xfrm>
        <a:graphic>
          <a:graphicData uri="http://schemas.openxmlformats.org/presentationml/2006/ole">
            <mc:AlternateContent xmlns:mc="http://schemas.openxmlformats.org/markup-compatibility/2006">
              <mc:Choice xmlns:v="urn:schemas-microsoft-com:vml" Requires="v">
                <p:oleObj spid="_x0000_s778272" name="Rovnice" r:id="rId4" imgW="990360" imgH="266400" progId="Equation.3">
                  <p:embed/>
                </p:oleObj>
              </mc:Choice>
              <mc:Fallback>
                <p:oleObj name="Rovnice" r:id="rId4" imgW="990360" imgH="2664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779463"/>
                        <a:ext cx="1392238"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48" name="Object 8"/>
          <p:cNvGraphicFramePr>
            <a:graphicFrameLocks noChangeAspect="1"/>
          </p:cNvGraphicFramePr>
          <p:nvPr/>
        </p:nvGraphicFramePr>
        <p:xfrm>
          <a:off x="5072063" y="1438275"/>
          <a:ext cx="1355725" cy="338138"/>
        </p:xfrm>
        <a:graphic>
          <a:graphicData uri="http://schemas.openxmlformats.org/presentationml/2006/ole">
            <mc:AlternateContent xmlns:mc="http://schemas.openxmlformats.org/markup-compatibility/2006">
              <mc:Choice xmlns:v="urn:schemas-microsoft-com:vml" Requires="v">
                <p:oleObj spid="_x0000_s778273" name="Rovnice" r:id="rId6" imgW="965160" imgH="241200" progId="Equation.3">
                  <p:embed/>
                </p:oleObj>
              </mc:Choice>
              <mc:Fallback>
                <p:oleObj name="Rovnice" r:id="rId6" imgW="965160" imgH="24120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1438275"/>
                        <a:ext cx="13557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51" name="Object 11"/>
          <p:cNvGraphicFramePr>
            <a:graphicFrameLocks noChangeAspect="1"/>
          </p:cNvGraphicFramePr>
          <p:nvPr/>
        </p:nvGraphicFramePr>
        <p:xfrm>
          <a:off x="6843713" y="2444750"/>
          <a:ext cx="349250" cy="523875"/>
        </p:xfrm>
        <a:graphic>
          <a:graphicData uri="http://schemas.openxmlformats.org/presentationml/2006/ole">
            <mc:AlternateContent xmlns:mc="http://schemas.openxmlformats.org/markup-compatibility/2006">
              <mc:Choice xmlns:v="urn:schemas-microsoft-com:vml" Requires="v">
                <p:oleObj spid="_x0000_s778274" name="Rovnice" r:id="rId8" imgW="152280" imgH="228600" progId="Equation.3">
                  <p:embed/>
                </p:oleObj>
              </mc:Choice>
              <mc:Fallback>
                <p:oleObj name="Rovnice" r:id="rId8" imgW="152280" imgH="2286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3713" y="2444750"/>
                        <a:ext cx="3492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52" name="Object 12"/>
          <p:cNvGraphicFramePr>
            <a:graphicFrameLocks noChangeAspect="1"/>
          </p:cNvGraphicFramePr>
          <p:nvPr/>
        </p:nvGraphicFramePr>
        <p:xfrm>
          <a:off x="8064500" y="2452688"/>
          <a:ext cx="406400" cy="552450"/>
        </p:xfrm>
        <a:graphic>
          <a:graphicData uri="http://schemas.openxmlformats.org/presentationml/2006/ole">
            <mc:AlternateContent xmlns:mc="http://schemas.openxmlformats.org/markup-compatibility/2006">
              <mc:Choice xmlns:v="urn:schemas-microsoft-com:vml" Requires="v">
                <p:oleObj spid="_x0000_s778275" name="Rovnice" r:id="rId10" imgW="177480" imgH="241200" progId="Equation.3">
                  <p:embed/>
                </p:oleObj>
              </mc:Choice>
              <mc:Fallback>
                <p:oleObj name="Rovnice" r:id="rId10" imgW="177480" imgH="241200" progId="Equation.3">
                  <p:embed/>
                  <p:pic>
                    <p:nvPicPr>
                      <p:cNvPr id="0"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64500" y="2452688"/>
                        <a:ext cx="406400"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78253" name="Object 13"/>
          <p:cNvGraphicFramePr>
            <a:graphicFrameLocks noChangeAspect="1"/>
          </p:cNvGraphicFramePr>
          <p:nvPr/>
        </p:nvGraphicFramePr>
        <p:xfrm>
          <a:off x="7504113" y="3368675"/>
          <a:ext cx="377825" cy="523875"/>
        </p:xfrm>
        <a:graphic>
          <a:graphicData uri="http://schemas.openxmlformats.org/presentationml/2006/ole">
            <mc:AlternateContent xmlns:mc="http://schemas.openxmlformats.org/markup-compatibility/2006">
              <mc:Choice xmlns:v="urn:schemas-microsoft-com:vml" Requires="v">
                <p:oleObj spid="_x0000_s778276" name="Rovnice" r:id="rId12" imgW="164880" imgH="228600" progId="Equation.3">
                  <p:embed/>
                </p:oleObj>
              </mc:Choice>
              <mc:Fallback>
                <p:oleObj name="Rovnice" r:id="rId12" imgW="164880" imgH="228600" progId="Equation.3">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04113" y="3368675"/>
                        <a:ext cx="3778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254" name="AutoShape 14"/>
          <p:cNvSpPr>
            <a:spLocks noChangeArrowheads="1"/>
          </p:cNvSpPr>
          <p:nvPr/>
        </p:nvSpPr>
        <p:spPr bwMode="auto">
          <a:xfrm rot="3057870">
            <a:off x="6923882" y="3136106"/>
            <a:ext cx="711200" cy="300037"/>
          </a:xfrm>
          <a:prstGeom prst="leftRightArrow">
            <a:avLst>
              <a:gd name="adj1" fmla="val 50000"/>
              <a:gd name="adj2" fmla="val 47407"/>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78255" name="AutoShape 15"/>
          <p:cNvSpPr>
            <a:spLocks noChangeArrowheads="1"/>
          </p:cNvSpPr>
          <p:nvPr/>
        </p:nvSpPr>
        <p:spPr bwMode="auto">
          <a:xfrm rot="7349447">
            <a:off x="7611269" y="3121819"/>
            <a:ext cx="711200" cy="300038"/>
          </a:xfrm>
          <a:prstGeom prst="leftRightArrow">
            <a:avLst>
              <a:gd name="adj1" fmla="val 50000"/>
              <a:gd name="adj2" fmla="val 47407"/>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78256" name="AutoShape 16"/>
          <p:cNvSpPr>
            <a:spLocks noChangeArrowheads="1"/>
          </p:cNvSpPr>
          <p:nvPr/>
        </p:nvSpPr>
        <p:spPr bwMode="auto">
          <a:xfrm>
            <a:off x="7224713" y="2667000"/>
            <a:ext cx="711200" cy="300038"/>
          </a:xfrm>
          <a:prstGeom prst="leftRightArrow">
            <a:avLst>
              <a:gd name="adj1" fmla="val 50000"/>
              <a:gd name="adj2" fmla="val 47407"/>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p:txBody>
          <a:bodyPr/>
          <a:lstStyle/>
          <a:p>
            <a:fld id="{B5A6BC7B-AC5D-4640-A937-866D86D9A5C9}" type="slidenum">
              <a:rPr lang="cs-CZ" altLang="cs-CZ"/>
              <a:pPr/>
              <a:t>6</a:t>
            </a:fld>
            <a:endParaRPr lang="cs-CZ" altLang="cs-CZ"/>
          </a:p>
        </p:txBody>
      </p:sp>
      <p:sp>
        <p:nvSpPr>
          <p:cNvPr id="710658" name="Text Box 2"/>
          <p:cNvSpPr txBox="1">
            <a:spLocks noChangeArrowheads="1"/>
          </p:cNvSpPr>
          <p:nvPr/>
        </p:nvSpPr>
        <p:spPr bwMode="auto">
          <a:xfrm>
            <a:off x="3802063" y="166688"/>
            <a:ext cx="1497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Fermiony</a:t>
            </a:r>
            <a:endParaRPr lang="cs-CZ" altLang="cs-CZ" sz="2400"/>
          </a:p>
        </p:txBody>
      </p:sp>
      <p:pic>
        <p:nvPicPr>
          <p:cNvPr id="710661" name="Picture 5" descr="lepton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25" y="3284538"/>
            <a:ext cx="2649538" cy="3144837"/>
          </a:xfrm>
          <a:prstGeom prst="rect">
            <a:avLst/>
          </a:prstGeom>
          <a:noFill/>
          <a:extLst>
            <a:ext uri="{909E8E84-426E-40DD-AFC4-6F175D3DCCD1}">
              <a14:hiddenFill xmlns:a14="http://schemas.microsoft.com/office/drawing/2010/main">
                <a:solidFill>
                  <a:srgbClr val="FFFFFF"/>
                </a:solidFill>
              </a14:hiddenFill>
            </a:ext>
          </a:extLst>
        </p:spPr>
      </p:pic>
      <p:pic>
        <p:nvPicPr>
          <p:cNvPr id="710662" name="Picture 6" descr="kvark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5600" y="3279775"/>
            <a:ext cx="2559050" cy="3144838"/>
          </a:xfrm>
          <a:prstGeom prst="rect">
            <a:avLst/>
          </a:prstGeom>
          <a:noFill/>
          <a:extLst>
            <a:ext uri="{909E8E84-426E-40DD-AFC4-6F175D3DCCD1}">
              <a14:hiddenFill xmlns:a14="http://schemas.microsoft.com/office/drawing/2010/main">
                <a:solidFill>
                  <a:srgbClr val="FFFFFF"/>
                </a:solidFill>
              </a14:hiddenFill>
            </a:ext>
          </a:extLst>
        </p:spPr>
      </p:pic>
      <p:sp>
        <p:nvSpPr>
          <p:cNvPr id="710664" name="Rectangle 8"/>
          <p:cNvSpPr>
            <a:spLocks noChangeArrowheads="1"/>
          </p:cNvSpPr>
          <p:nvPr/>
        </p:nvSpPr>
        <p:spPr bwMode="auto">
          <a:xfrm>
            <a:off x="274638" y="817563"/>
            <a:ext cx="8328025" cy="123666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Kvarky a leptony tvoří tři rodiny, vždy po dvou kvarcích a dvou leptonech. Leptony mají menší hmotnost než odpovídající kvarky. Obyčejná hmota je složená jen z kvarků </a:t>
            </a:r>
            <a:r>
              <a:rPr lang="cs-CZ" altLang="cs-CZ" sz="2000" i="1">
                <a:latin typeface="Times New Roman" panose="02020603050405020304" pitchFamily="18" charset="0"/>
              </a:rPr>
              <a:t>u</a:t>
            </a:r>
            <a:r>
              <a:rPr lang="cs-CZ" altLang="cs-CZ" sz="1800">
                <a:latin typeface="Comic Sans MS" panose="030F0702030302020204" pitchFamily="66" charset="0"/>
              </a:rPr>
              <a:t> a </a:t>
            </a:r>
            <a:r>
              <a:rPr lang="cs-CZ" altLang="cs-CZ" sz="2000" i="1">
                <a:latin typeface="Times New Roman" panose="02020603050405020304" pitchFamily="18" charset="0"/>
              </a:rPr>
              <a:t>d</a:t>
            </a:r>
            <a:r>
              <a:rPr lang="cs-CZ" altLang="cs-CZ" sz="1800">
                <a:latin typeface="Comic Sans MS" panose="030F0702030302020204" pitchFamily="66" charset="0"/>
              </a:rPr>
              <a:t> a elektronů, členů první rodiny.</a:t>
            </a:r>
          </a:p>
          <a:p>
            <a:r>
              <a:rPr lang="cs-CZ" altLang="cs-CZ" sz="1800" b="1">
                <a:latin typeface="Comic Sans MS" panose="030F0702030302020204" pitchFamily="66" charset="0"/>
              </a:rPr>
              <a:t>Fermiony</a:t>
            </a:r>
            <a:r>
              <a:rPr lang="cs-CZ" altLang="cs-CZ" sz="1800">
                <a:latin typeface="Comic Sans MS" panose="030F0702030302020204" pitchFamily="66" charset="0"/>
              </a:rPr>
              <a:t> jsou tedy </a:t>
            </a:r>
            <a:r>
              <a:rPr lang="cs-CZ" altLang="cs-CZ" sz="1800" b="1">
                <a:latin typeface="Comic Sans MS" panose="030F0702030302020204" pitchFamily="66" charset="0"/>
              </a:rPr>
              <a:t>stavební kameny hmoty</a:t>
            </a:r>
            <a:r>
              <a:rPr lang="cs-CZ" altLang="cs-CZ" sz="1800">
                <a:latin typeface="Comic Sans MS" panose="030F0702030302020204" pitchFamily="66" charset="0"/>
              </a:rPr>
              <a:t>.</a:t>
            </a:r>
          </a:p>
        </p:txBody>
      </p:sp>
      <p:sp>
        <p:nvSpPr>
          <p:cNvPr id="710665" name="AutoShape 9"/>
          <p:cNvSpPr>
            <a:spLocks noChangeArrowheads="1"/>
          </p:cNvSpPr>
          <p:nvPr/>
        </p:nvSpPr>
        <p:spPr bwMode="auto">
          <a:xfrm>
            <a:off x="3797300" y="2211388"/>
            <a:ext cx="4713288" cy="784225"/>
          </a:xfrm>
          <a:prstGeom prst="wedgeRectCallout">
            <a:avLst>
              <a:gd name="adj1" fmla="val -65023"/>
              <a:gd name="adj2" fmla="val -830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b="1">
                <a:latin typeface="Comic Sans MS" panose="030F0702030302020204" pitchFamily="66" charset="0"/>
              </a:rPr>
              <a:t>Spin je vnitřní moment hybnosti částice</a:t>
            </a:r>
            <a:r>
              <a:rPr lang="cs-CZ" altLang="cs-CZ">
                <a:latin typeface="Comic Sans MS" panose="030F0702030302020204" pitchFamily="66" charset="0"/>
              </a:rPr>
              <a:t>. Udává se </a:t>
            </a:r>
          </a:p>
          <a:p>
            <a:r>
              <a:rPr lang="cs-CZ" altLang="cs-CZ">
                <a:latin typeface="Comic Sans MS" panose="030F0702030302020204" pitchFamily="66" charset="0"/>
              </a:rPr>
              <a:t>v násobcích ћ, což je kvantová jednotka momentu </a:t>
            </a:r>
          </a:p>
          <a:p>
            <a:r>
              <a:rPr lang="cs-CZ" altLang="cs-CZ">
                <a:latin typeface="Comic Sans MS" panose="030F0702030302020204" pitchFamily="66" charset="0"/>
              </a:rPr>
              <a:t>hybnosti, kde  </a:t>
            </a:r>
          </a:p>
        </p:txBody>
      </p:sp>
      <p:sp>
        <p:nvSpPr>
          <p:cNvPr id="710666" name="AutoShape 10"/>
          <p:cNvSpPr>
            <a:spLocks noChangeArrowheads="1"/>
          </p:cNvSpPr>
          <p:nvPr/>
        </p:nvSpPr>
        <p:spPr bwMode="auto">
          <a:xfrm>
            <a:off x="7107238" y="3675063"/>
            <a:ext cx="1517650" cy="1828800"/>
          </a:xfrm>
          <a:prstGeom prst="wedgeRectCallout">
            <a:avLst>
              <a:gd name="adj1" fmla="val -76778"/>
              <a:gd name="adj2" fmla="val -35157"/>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Elektrický náboj </a:t>
            </a:r>
          </a:p>
          <a:p>
            <a:r>
              <a:rPr lang="cs-CZ" altLang="cs-CZ">
                <a:latin typeface="Comic Sans MS" panose="030F0702030302020204" pitchFamily="66" charset="0"/>
              </a:rPr>
              <a:t>se vyjadřuje </a:t>
            </a:r>
          </a:p>
          <a:p>
            <a:r>
              <a:rPr lang="cs-CZ" altLang="cs-CZ">
                <a:latin typeface="Comic Sans MS" panose="030F0702030302020204" pitchFamily="66" charset="0"/>
              </a:rPr>
              <a:t>v násobcích </a:t>
            </a:r>
          </a:p>
          <a:p>
            <a:r>
              <a:rPr lang="cs-CZ" altLang="cs-CZ">
                <a:latin typeface="Comic Sans MS" panose="030F0702030302020204" pitchFamily="66" charset="0"/>
              </a:rPr>
              <a:t>náboje protonu. </a:t>
            </a:r>
          </a:p>
          <a:p>
            <a:r>
              <a:rPr lang="cs-CZ" altLang="cs-CZ">
                <a:latin typeface="Comic Sans MS" panose="030F0702030302020204" pitchFamily="66" charset="0"/>
              </a:rPr>
              <a:t>V soustavě SI </a:t>
            </a:r>
          </a:p>
          <a:p>
            <a:r>
              <a:rPr lang="cs-CZ" altLang="cs-CZ">
                <a:latin typeface="Comic Sans MS" panose="030F0702030302020204" pitchFamily="66" charset="0"/>
              </a:rPr>
              <a:t>je elektrický </a:t>
            </a:r>
          </a:p>
          <a:p>
            <a:r>
              <a:rPr lang="cs-CZ" altLang="cs-CZ">
                <a:latin typeface="Comic Sans MS" panose="030F0702030302020204" pitchFamily="66" charset="0"/>
              </a:rPr>
              <a:t>náboj protonu </a:t>
            </a:r>
          </a:p>
          <a:p>
            <a:r>
              <a:rPr lang="cs-CZ" altLang="cs-CZ">
                <a:latin typeface="Comic Sans MS" panose="030F0702030302020204" pitchFamily="66" charset="0"/>
              </a:rPr>
              <a:t>1,60×10</a:t>
            </a:r>
            <a:r>
              <a:rPr lang="cs-CZ" altLang="cs-CZ" baseline="30000">
                <a:latin typeface="Comic Sans MS" panose="030F0702030302020204" pitchFamily="66" charset="0"/>
              </a:rPr>
              <a:t>-19</a:t>
            </a:r>
            <a:r>
              <a:rPr lang="cs-CZ" altLang="cs-CZ">
                <a:latin typeface="Comic Sans MS" panose="030F0702030302020204" pitchFamily="66" charset="0"/>
              </a:rPr>
              <a:t> C.</a:t>
            </a:r>
          </a:p>
        </p:txBody>
      </p:sp>
      <p:graphicFrame>
        <p:nvGraphicFramePr>
          <p:cNvPr id="710668" name="Object 12"/>
          <p:cNvGraphicFramePr>
            <a:graphicFrameLocks noChangeAspect="1"/>
          </p:cNvGraphicFramePr>
          <p:nvPr/>
        </p:nvGraphicFramePr>
        <p:xfrm>
          <a:off x="5056188" y="2647950"/>
          <a:ext cx="3275012" cy="301625"/>
        </p:xfrm>
        <a:graphic>
          <a:graphicData uri="http://schemas.openxmlformats.org/presentationml/2006/ole">
            <mc:AlternateContent xmlns:mc="http://schemas.openxmlformats.org/markup-compatibility/2006">
              <mc:Choice xmlns:v="urn:schemas-microsoft-com:vml" Requires="v">
                <p:oleObj spid="_x0000_s710673" name="Rovnice" r:id="rId6" imgW="2755800" imgH="253800" progId="Equation.3">
                  <p:embed/>
                </p:oleObj>
              </mc:Choice>
              <mc:Fallback>
                <p:oleObj name="Rovnice" r:id="rId6" imgW="2755800" imgH="2538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6188" y="2647950"/>
                        <a:ext cx="3275012"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0669" name="AutoShape 13"/>
          <p:cNvSpPr>
            <a:spLocks noChangeArrowheads="1"/>
          </p:cNvSpPr>
          <p:nvPr/>
        </p:nvSpPr>
        <p:spPr bwMode="auto">
          <a:xfrm>
            <a:off x="1160463" y="2214563"/>
            <a:ext cx="1920875" cy="452437"/>
          </a:xfrm>
          <a:prstGeom prst="wedgeRectCallout">
            <a:avLst>
              <a:gd name="adj1" fmla="val -40000"/>
              <a:gd name="adj2" fmla="val -102282"/>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Fermiony jsou částice </a:t>
            </a:r>
          </a:p>
          <a:p>
            <a:r>
              <a:rPr lang="cs-CZ" altLang="cs-CZ">
                <a:latin typeface="Comic Sans MS" panose="030F0702030302020204" pitchFamily="66" charset="0"/>
              </a:rPr>
              <a:t>se spinem 1/2, 3/2,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číslo snímku 5"/>
          <p:cNvSpPr>
            <a:spLocks noGrp="1"/>
          </p:cNvSpPr>
          <p:nvPr>
            <p:ph type="sldNum" sz="quarter" idx="12"/>
          </p:nvPr>
        </p:nvSpPr>
        <p:spPr/>
        <p:txBody>
          <a:bodyPr/>
          <a:lstStyle/>
          <a:p>
            <a:fld id="{A33DE9BC-A33F-45AA-A107-40E4060702B9}" type="slidenum">
              <a:rPr lang="cs-CZ" altLang="cs-CZ"/>
              <a:pPr/>
              <a:t>7</a:t>
            </a:fld>
            <a:endParaRPr lang="cs-CZ" altLang="cs-CZ"/>
          </a:p>
        </p:txBody>
      </p:sp>
      <p:pic>
        <p:nvPicPr>
          <p:cNvPr id="737283" name="Picture 3" descr="bosony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688" y="2984500"/>
            <a:ext cx="2584450" cy="2209800"/>
          </a:xfrm>
          <a:prstGeom prst="rect">
            <a:avLst/>
          </a:prstGeom>
          <a:noFill/>
          <a:extLst>
            <a:ext uri="{909E8E84-426E-40DD-AFC4-6F175D3DCCD1}">
              <a14:hiddenFill xmlns:a14="http://schemas.microsoft.com/office/drawing/2010/main">
                <a:solidFill>
                  <a:srgbClr val="FFFFFF"/>
                </a:solidFill>
              </a14:hiddenFill>
            </a:ext>
          </a:extLst>
        </p:spPr>
      </p:pic>
      <p:sp>
        <p:nvSpPr>
          <p:cNvPr id="737293" name="AutoShape 13"/>
          <p:cNvSpPr>
            <a:spLocks noChangeArrowheads="1"/>
          </p:cNvSpPr>
          <p:nvPr/>
        </p:nvSpPr>
        <p:spPr bwMode="auto">
          <a:xfrm>
            <a:off x="4016375" y="2698750"/>
            <a:ext cx="877888" cy="274638"/>
          </a:xfrm>
          <a:prstGeom prst="wedgeRectCallout">
            <a:avLst>
              <a:gd name="adj1" fmla="val -89241"/>
              <a:gd name="adj2" fmla="val 7948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endParaRPr lang="de-DE" altLang="cs-CZ">
              <a:latin typeface="Comic Sans MS" panose="030F0702030302020204" pitchFamily="66" charset="0"/>
            </a:endParaRPr>
          </a:p>
        </p:txBody>
      </p:sp>
      <p:sp>
        <p:nvSpPr>
          <p:cNvPr id="737282" name="Text Box 2"/>
          <p:cNvSpPr txBox="1">
            <a:spLocks noChangeArrowheads="1"/>
          </p:cNvSpPr>
          <p:nvPr/>
        </p:nvSpPr>
        <p:spPr bwMode="auto">
          <a:xfrm>
            <a:off x="3979863" y="166688"/>
            <a:ext cx="117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Bosony</a:t>
            </a:r>
            <a:endParaRPr lang="cs-CZ" altLang="cs-CZ" sz="2400"/>
          </a:p>
        </p:txBody>
      </p:sp>
      <p:pic>
        <p:nvPicPr>
          <p:cNvPr id="737284" name="Picture 4" descr="boson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4763" y="2984500"/>
            <a:ext cx="2562225" cy="1328738"/>
          </a:xfrm>
          <a:prstGeom prst="rect">
            <a:avLst/>
          </a:prstGeom>
          <a:noFill/>
          <a:extLst>
            <a:ext uri="{909E8E84-426E-40DD-AFC4-6F175D3DCCD1}">
              <a14:hiddenFill xmlns:a14="http://schemas.microsoft.com/office/drawing/2010/main">
                <a:solidFill>
                  <a:srgbClr val="FFFFFF"/>
                </a:solidFill>
              </a14:hiddenFill>
            </a:ext>
          </a:extLst>
        </p:spPr>
      </p:pic>
      <p:sp>
        <p:nvSpPr>
          <p:cNvPr id="737287" name="Text Box 7"/>
          <p:cNvSpPr txBox="1">
            <a:spLocks noChangeArrowheads="1"/>
          </p:cNvSpPr>
          <p:nvPr/>
        </p:nvSpPr>
        <p:spPr bwMode="auto">
          <a:xfrm>
            <a:off x="282575" y="827088"/>
            <a:ext cx="8743950" cy="17557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Kvarky a leptony jsou základní stavební kameny hmoty. Jaké síly je však drží pohromadě? Všechny síly jsou projevem interakcí částic. Existují čtyři základní typy interakcí: gravitační, elektromagnetická, silná a slabá. Síly jsou důsledkem výměny dalších fundamentálních částic nazývaných </a:t>
            </a:r>
            <a:r>
              <a:rPr lang="cs-CZ" altLang="cs-CZ" sz="1800" b="1">
                <a:latin typeface="Comic Sans MS" panose="030F0702030302020204" pitchFamily="66" charset="0"/>
              </a:rPr>
              <a:t>bosony</a:t>
            </a:r>
            <a:r>
              <a:rPr lang="cs-CZ" altLang="cs-CZ" sz="1800">
                <a:latin typeface="Comic Sans MS" panose="030F0702030302020204" pitchFamily="66" charset="0"/>
              </a:rPr>
              <a:t>. Pro každý typ síly existuje jeden nebo více „nosičů“, které zprostředkovávají interakci. Dobře známý foton je například boson, který zprostředkovává elektromagnetickou sílu. </a:t>
            </a:r>
          </a:p>
        </p:txBody>
      </p:sp>
      <p:sp>
        <p:nvSpPr>
          <p:cNvPr id="737288" name="AutoShape 8"/>
          <p:cNvSpPr>
            <a:spLocks noChangeArrowheads="1"/>
          </p:cNvSpPr>
          <p:nvPr/>
        </p:nvSpPr>
        <p:spPr bwMode="auto">
          <a:xfrm>
            <a:off x="4294188" y="4546600"/>
            <a:ext cx="4606925" cy="2079625"/>
          </a:xfrm>
          <a:prstGeom prst="wedgeRectCallout">
            <a:avLst>
              <a:gd name="adj1" fmla="val -14231"/>
              <a:gd name="adj2" fmla="val -56491"/>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Každý kvark nese jednu ze tří hodnot „silného náboje“, </a:t>
            </a:r>
          </a:p>
          <a:p>
            <a:r>
              <a:rPr lang="cs-CZ" altLang="cs-CZ">
                <a:latin typeface="Comic Sans MS" panose="030F0702030302020204" pitchFamily="66" charset="0"/>
              </a:rPr>
              <a:t>kterému se také říká „</a:t>
            </a:r>
            <a:r>
              <a:rPr lang="cs-CZ" altLang="cs-CZ" b="1">
                <a:latin typeface="Comic Sans MS" panose="030F0702030302020204" pitchFamily="66" charset="0"/>
              </a:rPr>
              <a:t>barevný náboj</a:t>
            </a:r>
            <a:r>
              <a:rPr lang="cs-CZ" altLang="cs-CZ">
                <a:latin typeface="Comic Sans MS" panose="030F0702030302020204" pitchFamily="66" charset="0"/>
              </a:rPr>
              <a:t>“. Tyto barevné </a:t>
            </a:r>
          </a:p>
          <a:p>
            <a:r>
              <a:rPr lang="cs-CZ" altLang="cs-CZ">
                <a:latin typeface="Comic Sans MS" panose="030F0702030302020204" pitchFamily="66" charset="0"/>
              </a:rPr>
              <a:t>náboje nemají nic společného s barvami ve viditelném </a:t>
            </a:r>
          </a:p>
          <a:p>
            <a:r>
              <a:rPr lang="cs-CZ" altLang="cs-CZ">
                <a:latin typeface="Comic Sans MS" panose="030F0702030302020204" pitchFamily="66" charset="0"/>
              </a:rPr>
              <a:t>světle. </a:t>
            </a:r>
            <a:r>
              <a:rPr lang="cs-CZ" altLang="cs-CZ" b="1">
                <a:latin typeface="Comic Sans MS" panose="030F0702030302020204" pitchFamily="66" charset="0"/>
              </a:rPr>
              <a:t>Gluony mají osm možných hodnot barevného </a:t>
            </a:r>
          </a:p>
          <a:p>
            <a:r>
              <a:rPr lang="cs-CZ" altLang="cs-CZ" b="1">
                <a:latin typeface="Comic Sans MS" panose="030F0702030302020204" pitchFamily="66" charset="0"/>
              </a:rPr>
              <a:t>náboje</a:t>
            </a:r>
            <a:r>
              <a:rPr lang="cs-CZ" altLang="cs-CZ">
                <a:latin typeface="Comic Sans MS" panose="030F0702030302020204" pitchFamily="66" charset="0"/>
              </a:rPr>
              <a:t>. Stejně jako elektricky nabité částice intera-</a:t>
            </a:r>
          </a:p>
          <a:p>
            <a:r>
              <a:rPr lang="cs-CZ" altLang="cs-CZ">
                <a:latin typeface="Comic Sans MS" panose="030F0702030302020204" pitchFamily="66" charset="0"/>
              </a:rPr>
              <a:t>gují tak, že si vyměňují fotony, v silných interakcích </a:t>
            </a:r>
          </a:p>
          <a:p>
            <a:r>
              <a:rPr lang="cs-CZ" altLang="cs-CZ">
                <a:latin typeface="Comic Sans MS" panose="030F0702030302020204" pitchFamily="66" charset="0"/>
              </a:rPr>
              <a:t>interagují barevně nabité částice prostřednictvím </a:t>
            </a:r>
          </a:p>
          <a:p>
            <a:r>
              <a:rPr lang="cs-CZ" altLang="cs-CZ">
                <a:latin typeface="Comic Sans MS" panose="030F0702030302020204" pitchFamily="66" charset="0"/>
              </a:rPr>
              <a:t>výměny gluonů. Leptony, fotony, W a Z bosony silně </a:t>
            </a:r>
          </a:p>
          <a:p>
            <a:r>
              <a:rPr lang="cs-CZ" altLang="cs-CZ">
                <a:latin typeface="Comic Sans MS" panose="030F0702030302020204" pitchFamily="66" charset="0"/>
              </a:rPr>
              <a:t>neinteragují a nemají tedy žádný barevný náboj.</a:t>
            </a:r>
          </a:p>
        </p:txBody>
      </p:sp>
      <p:sp>
        <p:nvSpPr>
          <p:cNvPr id="737289" name="AutoShape 9"/>
          <p:cNvSpPr>
            <a:spLocks noChangeArrowheads="1"/>
          </p:cNvSpPr>
          <p:nvPr/>
        </p:nvSpPr>
        <p:spPr bwMode="auto">
          <a:xfrm>
            <a:off x="419100" y="5367338"/>
            <a:ext cx="3663950" cy="1241425"/>
          </a:xfrm>
          <a:prstGeom prst="wedgeRectCallout">
            <a:avLst>
              <a:gd name="adj1" fmla="val -7801"/>
              <a:gd name="adj2" fmla="val -6201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Na konci šedesátých let se podařilo </a:t>
            </a:r>
          </a:p>
          <a:p>
            <a:r>
              <a:rPr lang="cs-CZ" altLang="cs-CZ">
                <a:latin typeface="Comic Sans MS" panose="030F0702030302020204" pitchFamily="66" charset="0"/>
              </a:rPr>
              <a:t>vytvořit teorii sjednocující elektro-</a:t>
            </a:r>
          </a:p>
          <a:p>
            <a:r>
              <a:rPr lang="cs-CZ" altLang="cs-CZ">
                <a:latin typeface="Comic Sans MS" panose="030F0702030302020204" pitchFamily="66" charset="0"/>
              </a:rPr>
              <a:t>magnetické a slabé interakce, odpovídající </a:t>
            </a:r>
          </a:p>
          <a:p>
            <a:r>
              <a:rPr lang="cs-CZ" altLang="cs-CZ">
                <a:latin typeface="Comic Sans MS" panose="030F0702030302020204" pitchFamily="66" charset="0"/>
              </a:rPr>
              <a:t>např. za radioaktivitu beta – </a:t>
            </a:r>
          </a:p>
          <a:p>
            <a:r>
              <a:rPr lang="cs-CZ" altLang="cs-CZ">
                <a:latin typeface="Comic Sans MS" panose="030F0702030302020204" pitchFamily="66" charset="0"/>
              </a:rPr>
              <a:t>teorii </a:t>
            </a:r>
            <a:r>
              <a:rPr lang="cs-CZ" altLang="cs-CZ" b="1">
                <a:latin typeface="Comic Sans MS" panose="030F0702030302020204" pitchFamily="66" charset="0"/>
              </a:rPr>
              <a:t>elektroslabých interakcí</a:t>
            </a:r>
            <a:r>
              <a:rPr lang="cs-CZ" altLang="cs-CZ">
                <a:latin typeface="Comic Sans MS" panose="030F0702030302020204" pitchFamily="66" charset="0"/>
              </a:rPr>
              <a:t>. </a:t>
            </a:r>
          </a:p>
        </p:txBody>
      </p:sp>
      <p:sp>
        <p:nvSpPr>
          <p:cNvPr id="737291" name="AutoShape 11"/>
          <p:cNvSpPr>
            <a:spLocks noChangeArrowheads="1"/>
          </p:cNvSpPr>
          <p:nvPr/>
        </p:nvSpPr>
        <p:spPr bwMode="auto">
          <a:xfrm>
            <a:off x="6999288" y="2595563"/>
            <a:ext cx="1920875" cy="452437"/>
          </a:xfrm>
          <a:prstGeom prst="wedgeRectCallout">
            <a:avLst>
              <a:gd name="adj1" fmla="val -31074"/>
              <a:gd name="adj2" fmla="val 68245"/>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Bosony jsou částice </a:t>
            </a:r>
          </a:p>
          <a:p>
            <a:r>
              <a:rPr lang="cs-CZ" altLang="cs-CZ">
                <a:latin typeface="Comic Sans MS" panose="030F0702030302020204" pitchFamily="66" charset="0"/>
              </a:rPr>
              <a:t>se spinem 0, 1, 2, …</a:t>
            </a:r>
          </a:p>
        </p:txBody>
      </p:sp>
      <p:sp>
        <p:nvSpPr>
          <p:cNvPr id="737292" name="AutoShape 12"/>
          <p:cNvSpPr>
            <a:spLocks noChangeArrowheads="1"/>
          </p:cNvSpPr>
          <p:nvPr/>
        </p:nvSpPr>
        <p:spPr bwMode="auto">
          <a:xfrm>
            <a:off x="3895725" y="2630488"/>
            <a:ext cx="1108075" cy="401637"/>
          </a:xfrm>
          <a:prstGeom prst="wedgeRectCallout">
            <a:avLst>
              <a:gd name="adj1" fmla="val 64755"/>
              <a:gd name="adj2" fmla="val 53162"/>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Nosiče sil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5"/>
          <p:cNvSpPr>
            <a:spLocks noGrp="1"/>
          </p:cNvSpPr>
          <p:nvPr>
            <p:ph type="sldNum" sz="quarter" idx="12"/>
          </p:nvPr>
        </p:nvSpPr>
        <p:spPr/>
        <p:txBody>
          <a:bodyPr/>
          <a:lstStyle/>
          <a:p>
            <a:fld id="{AFA14D4A-C461-4B8A-8AF2-EC6CD48EC55E}" type="slidenum">
              <a:rPr lang="cs-CZ" altLang="cs-CZ"/>
              <a:pPr/>
              <a:t>8</a:t>
            </a:fld>
            <a:endParaRPr lang="cs-CZ" altLang="cs-CZ"/>
          </a:p>
        </p:txBody>
      </p:sp>
      <p:sp>
        <p:nvSpPr>
          <p:cNvPr id="808962" name="Text Box 2"/>
          <p:cNvSpPr txBox="1">
            <a:spLocks noChangeArrowheads="1"/>
          </p:cNvSpPr>
          <p:nvPr/>
        </p:nvSpPr>
        <p:spPr bwMode="auto">
          <a:xfrm>
            <a:off x="3221038" y="166688"/>
            <a:ext cx="266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cs-CZ" sz="2400" b="1">
                <a:solidFill>
                  <a:srgbClr val="003399"/>
                </a:solidFill>
              </a:rPr>
              <a:t> </a:t>
            </a:r>
            <a:r>
              <a:rPr lang="cs-CZ" altLang="cs-CZ" sz="2400" b="1">
                <a:solidFill>
                  <a:srgbClr val="003399"/>
                </a:solidFill>
              </a:rPr>
              <a:t>Síly a interakce</a:t>
            </a:r>
            <a:endParaRPr lang="cs-CZ" altLang="cs-CZ" sz="2400">
              <a:solidFill>
                <a:srgbClr val="003399"/>
              </a:solidFill>
            </a:endParaRPr>
          </a:p>
        </p:txBody>
      </p:sp>
      <p:pic>
        <p:nvPicPr>
          <p:cNvPr id="808963" name="Picture 3" descr="interakce"/>
          <p:cNvPicPr>
            <a:picLocks noChangeAspect="1" noChangeArrowheads="1"/>
          </p:cNvPicPr>
          <p:nvPr/>
        </p:nvPicPr>
        <p:blipFill>
          <a:blip r:embed="rId3" cstate="print">
            <a:extLst>
              <a:ext uri="{28A0092B-C50C-407E-A947-70E740481C1C}">
                <a14:useLocalDpi xmlns:a14="http://schemas.microsoft.com/office/drawing/2010/main" val="0"/>
              </a:ext>
            </a:extLst>
          </a:blip>
          <a:srcRect l="226"/>
          <a:stretch>
            <a:fillRect/>
          </a:stretch>
        </p:blipFill>
        <p:spPr bwMode="auto">
          <a:xfrm>
            <a:off x="63500" y="1806575"/>
            <a:ext cx="8991600" cy="1992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8964" name="AutoShape 4"/>
          <p:cNvSpPr>
            <a:spLocks noChangeArrowheads="1"/>
          </p:cNvSpPr>
          <p:nvPr/>
        </p:nvSpPr>
        <p:spPr bwMode="auto">
          <a:xfrm>
            <a:off x="6624638" y="3833813"/>
            <a:ext cx="2432050" cy="2901950"/>
          </a:xfrm>
          <a:prstGeom prst="wedgeRectCallout">
            <a:avLst>
              <a:gd name="adj1" fmla="val 16190"/>
              <a:gd name="adj2" fmla="val -53065"/>
            </a:avLst>
          </a:prstGeom>
          <a:solidFill>
            <a:srgbClr val="EAF5F6"/>
          </a:solidFill>
          <a:ln w="1905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Silná vazba barevně </a:t>
            </a:r>
          </a:p>
          <a:p>
            <a:r>
              <a:rPr lang="cs-CZ" altLang="cs-CZ">
                <a:latin typeface="Comic Sans MS" panose="030F0702030302020204" pitchFamily="66" charset="0"/>
              </a:rPr>
              <a:t>neutrálních protonů a </a:t>
            </a:r>
          </a:p>
          <a:p>
            <a:r>
              <a:rPr lang="cs-CZ" altLang="cs-CZ">
                <a:latin typeface="Comic Sans MS" panose="030F0702030302020204" pitchFamily="66" charset="0"/>
              </a:rPr>
              <a:t>neutronů tvořících jádro </a:t>
            </a:r>
          </a:p>
          <a:p>
            <a:r>
              <a:rPr lang="cs-CZ" altLang="cs-CZ">
                <a:latin typeface="Comic Sans MS" panose="030F0702030302020204" pitchFamily="66" charset="0"/>
              </a:rPr>
              <a:t>je způsobena </a:t>
            </a:r>
            <a:r>
              <a:rPr lang="cs-CZ" altLang="cs-CZ" b="1">
                <a:latin typeface="Comic Sans MS" panose="030F0702030302020204" pitchFamily="66" charset="0"/>
              </a:rPr>
              <a:t>zbytkovou </a:t>
            </a:r>
          </a:p>
          <a:p>
            <a:r>
              <a:rPr lang="cs-CZ" altLang="cs-CZ" b="1">
                <a:latin typeface="Comic Sans MS" panose="030F0702030302020204" pitchFamily="66" charset="0"/>
              </a:rPr>
              <a:t>silnou interakcí</a:t>
            </a:r>
            <a:r>
              <a:rPr lang="cs-CZ" altLang="cs-CZ">
                <a:latin typeface="Comic Sans MS" panose="030F0702030302020204" pitchFamily="66" charset="0"/>
              </a:rPr>
              <a:t> mezi jejich </a:t>
            </a:r>
          </a:p>
          <a:p>
            <a:r>
              <a:rPr lang="cs-CZ" altLang="cs-CZ">
                <a:latin typeface="Comic Sans MS" panose="030F0702030302020204" pitchFamily="66" charset="0"/>
              </a:rPr>
              <a:t>barevnými složkami. </a:t>
            </a:r>
          </a:p>
          <a:p>
            <a:r>
              <a:rPr lang="cs-CZ" altLang="cs-CZ">
                <a:latin typeface="Comic Sans MS" panose="030F0702030302020204" pitchFamily="66" charset="0"/>
              </a:rPr>
              <a:t>Je to podobné jako </a:t>
            </a:r>
          </a:p>
          <a:p>
            <a:r>
              <a:rPr lang="cs-CZ" altLang="cs-CZ">
                <a:latin typeface="Comic Sans MS" panose="030F0702030302020204" pitchFamily="66" charset="0"/>
              </a:rPr>
              <a:t>zbytková elektromagne-</a:t>
            </a:r>
          </a:p>
          <a:p>
            <a:r>
              <a:rPr lang="cs-CZ" altLang="cs-CZ">
                <a:latin typeface="Comic Sans MS" panose="030F0702030302020204" pitchFamily="66" charset="0"/>
              </a:rPr>
              <a:t>tická interakce, která váže </a:t>
            </a:r>
          </a:p>
          <a:p>
            <a:r>
              <a:rPr lang="cs-CZ" altLang="cs-CZ">
                <a:latin typeface="Comic Sans MS" panose="030F0702030302020204" pitchFamily="66" charset="0"/>
              </a:rPr>
              <a:t>elektricky neutrální atomy </a:t>
            </a:r>
          </a:p>
          <a:p>
            <a:r>
              <a:rPr lang="cs-CZ" altLang="cs-CZ">
                <a:latin typeface="Comic Sans MS" panose="030F0702030302020204" pitchFamily="66" charset="0"/>
              </a:rPr>
              <a:t>do molekul. Lze ji také </a:t>
            </a:r>
          </a:p>
          <a:p>
            <a:r>
              <a:rPr lang="cs-CZ" altLang="cs-CZ">
                <a:latin typeface="Comic Sans MS" panose="030F0702030302020204" pitchFamily="66" charset="0"/>
              </a:rPr>
              <a:t>chápat jako výměnu </a:t>
            </a:r>
          </a:p>
          <a:p>
            <a:r>
              <a:rPr lang="cs-CZ" altLang="cs-CZ">
                <a:latin typeface="Comic Sans MS" panose="030F0702030302020204" pitchFamily="66" charset="0"/>
              </a:rPr>
              <a:t>mezonů mezi hadrony.</a:t>
            </a:r>
          </a:p>
        </p:txBody>
      </p:sp>
      <p:sp>
        <p:nvSpPr>
          <p:cNvPr id="808969" name="AutoShape 9"/>
          <p:cNvSpPr>
            <a:spLocks noChangeArrowheads="1"/>
          </p:cNvSpPr>
          <p:nvPr/>
        </p:nvSpPr>
        <p:spPr bwMode="auto">
          <a:xfrm>
            <a:off x="2184400" y="4024313"/>
            <a:ext cx="2374900" cy="1011237"/>
          </a:xfrm>
          <a:prstGeom prst="wedgeRectCallout">
            <a:avLst>
              <a:gd name="adj1" fmla="val 22662"/>
              <a:gd name="adj2" fmla="val -87833"/>
            </a:avLst>
          </a:prstGeom>
          <a:solidFill>
            <a:srgbClr val="EAF5F6"/>
          </a:solidFill>
          <a:ln w="19050">
            <a:solidFill>
              <a:srgbClr val="FEF58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Působí mezi všemi kvarky </a:t>
            </a:r>
          </a:p>
          <a:p>
            <a:r>
              <a:rPr lang="cs-CZ" altLang="cs-CZ">
                <a:latin typeface="Comic Sans MS" panose="030F0702030302020204" pitchFamily="66" charset="0"/>
              </a:rPr>
              <a:t>a leptony, ale pouze na </a:t>
            </a:r>
          </a:p>
          <a:p>
            <a:r>
              <a:rPr lang="cs-CZ" altLang="cs-CZ">
                <a:latin typeface="Comic Sans MS" panose="030F0702030302020204" pitchFamily="66" charset="0"/>
              </a:rPr>
              <a:t>velmi krátkých vzdálenos-</a:t>
            </a:r>
          </a:p>
          <a:p>
            <a:r>
              <a:rPr lang="cs-CZ" altLang="cs-CZ">
                <a:latin typeface="Comic Sans MS" panose="030F0702030302020204" pitchFamily="66" charset="0"/>
              </a:rPr>
              <a:t>tech, menších než 10</a:t>
            </a:r>
            <a:r>
              <a:rPr lang="cs-CZ" altLang="cs-CZ" baseline="30000">
                <a:latin typeface="Comic Sans MS" panose="030F0702030302020204" pitchFamily="66" charset="0"/>
              </a:rPr>
              <a:t>-18</a:t>
            </a:r>
            <a:r>
              <a:rPr lang="cs-CZ" altLang="cs-CZ">
                <a:latin typeface="Comic Sans MS" panose="030F0702030302020204" pitchFamily="66" charset="0"/>
              </a:rPr>
              <a:t> m.</a:t>
            </a:r>
          </a:p>
        </p:txBody>
      </p:sp>
      <p:sp>
        <p:nvSpPr>
          <p:cNvPr id="808971" name="AutoShape 11"/>
          <p:cNvSpPr>
            <a:spLocks noChangeArrowheads="1"/>
          </p:cNvSpPr>
          <p:nvPr/>
        </p:nvSpPr>
        <p:spPr bwMode="auto">
          <a:xfrm>
            <a:off x="419100" y="4024313"/>
            <a:ext cx="1677988" cy="998537"/>
          </a:xfrm>
          <a:prstGeom prst="wedgeRectCallout">
            <a:avLst>
              <a:gd name="adj1" fmla="val 72894"/>
              <a:gd name="adj2" fmla="val -84819"/>
            </a:avLst>
          </a:prstGeom>
          <a:solidFill>
            <a:srgbClr val="EAF5F6"/>
          </a:solidFill>
          <a:ln w="19050">
            <a:solidFill>
              <a:srgbClr val="99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Působí mezi všemi </a:t>
            </a:r>
          </a:p>
          <a:p>
            <a:r>
              <a:rPr lang="cs-CZ" altLang="cs-CZ">
                <a:latin typeface="Comic Sans MS" panose="030F0702030302020204" pitchFamily="66" charset="0"/>
              </a:rPr>
              <a:t>částicemi, ale </a:t>
            </a:r>
          </a:p>
          <a:p>
            <a:r>
              <a:rPr lang="cs-CZ" altLang="cs-CZ">
                <a:latin typeface="Comic Sans MS" panose="030F0702030302020204" pitchFamily="66" charset="0"/>
              </a:rPr>
              <a:t>v mikrosvětě je </a:t>
            </a:r>
          </a:p>
          <a:p>
            <a:r>
              <a:rPr lang="cs-CZ" altLang="cs-CZ">
                <a:latin typeface="Comic Sans MS" panose="030F0702030302020204" pitchFamily="66" charset="0"/>
              </a:rPr>
              <a:t>zanedbatelná.</a:t>
            </a:r>
          </a:p>
        </p:txBody>
      </p:sp>
      <p:sp>
        <p:nvSpPr>
          <p:cNvPr id="808972" name="AutoShape 12"/>
          <p:cNvSpPr>
            <a:spLocks noChangeArrowheads="1"/>
          </p:cNvSpPr>
          <p:nvPr/>
        </p:nvSpPr>
        <p:spPr bwMode="auto">
          <a:xfrm>
            <a:off x="4672013" y="4043363"/>
            <a:ext cx="1803400" cy="1865312"/>
          </a:xfrm>
          <a:prstGeom prst="wedgeRectCallout">
            <a:avLst>
              <a:gd name="adj1" fmla="val 12500"/>
              <a:gd name="adj2" fmla="val -67278"/>
            </a:avLst>
          </a:prstGeom>
          <a:solidFill>
            <a:srgbClr val="EAF5F6"/>
          </a:solidFill>
          <a:ln w="1905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Působí jen mezi </a:t>
            </a:r>
          </a:p>
          <a:p>
            <a:r>
              <a:rPr lang="cs-CZ" altLang="cs-CZ">
                <a:latin typeface="Comic Sans MS" panose="030F0702030302020204" pitchFamily="66" charset="0"/>
              </a:rPr>
              <a:t>nabitými částicemi.</a:t>
            </a:r>
          </a:p>
          <a:p>
            <a:r>
              <a:rPr lang="cs-CZ" altLang="cs-CZ">
                <a:latin typeface="Comic Sans MS" panose="030F0702030302020204" pitchFamily="66" charset="0"/>
              </a:rPr>
              <a:t>Zprostředkující </a:t>
            </a:r>
          </a:p>
          <a:p>
            <a:r>
              <a:rPr lang="cs-CZ" altLang="cs-CZ">
                <a:latin typeface="Comic Sans MS" panose="030F0702030302020204" pitchFamily="66" charset="0"/>
              </a:rPr>
              <a:t>částicí je nehmotný </a:t>
            </a:r>
          </a:p>
          <a:p>
            <a:r>
              <a:rPr lang="cs-CZ" altLang="cs-CZ">
                <a:latin typeface="Comic Sans MS" panose="030F0702030302020204" pitchFamily="66" charset="0"/>
              </a:rPr>
              <a:t>foton a proto mají </a:t>
            </a:r>
          </a:p>
          <a:p>
            <a:r>
              <a:rPr lang="cs-CZ" altLang="cs-CZ">
                <a:latin typeface="Comic Sans MS" panose="030F0702030302020204" pitchFamily="66" charset="0"/>
              </a:rPr>
              <a:t>elektromagnetické </a:t>
            </a:r>
          </a:p>
          <a:p>
            <a:r>
              <a:rPr lang="cs-CZ" altLang="cs-CZ">
                <a:latin typeface="Comic Sans MS" panose="030F0702030302020204" pitchFamily="66" charset="0"/>
              </a:rPr>
              <a:t>síly nekonečný </a:t>
            </a:r>
          </a:p>
          <a:p>
            <a:r>
              <a:rPr lang="cs-CZ" altLang="cs-CZ">
                <a:latin typeface="Comic Sans MS" panose="030F0702030302020204" pitchFamily="66" charset="0"/>
              </a:rPr>
              <a:t>dosah.</a:t>
            </a:r>
          </a:p>
        </p:txBody>
      </p:sp>
      <p:sp>
        <p:nvSpPr>
          <p:cNvPr id="808973" name="AutoShape 13"/>
          <p:cNvSpPr>
            <a:spLocks noChangeArrowheads="1"/>
          </p:cNvSpPr>
          <p:nvPr/>
        </p:nvSpPr>
        <p:spPr bwMode="auto">
          <a:xfrm>
            <a:off x="6538913" y="855663"/>
            <a:ext cx="2554287" cy="904875"/>
          </a:xfrm>
          <a:prstGeom prst="wedgeRectCallout">
            <a:avLst>
              <a:gd name="adj1" fmla="val 14759"/>
              <a:gd name="adj2" fmla="val 62806"/>
            </a:avLst>
          </a:prstGeom>
          <a:solidFill>
            <a:srgbClr val="EAF5F6"/>
          </a:solidFill>
          <a:ln w="19050">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Typická pro produkci nových </a:t>
            </a:r>
          </a:p>
          <a:p>
            <a:r>
              <a:rPr lang="cs-CZ" altLang="cs-CZ">
                <a:latin typeface="Comic Sans MS" panose="030F0702030302020204" pitchFamily="66" charset="0"/>
              </a:rPr>
              <a:t>částic nebo pro velmi rychlé </a:t>
            </a:r>
          </a:p>
          <a:p>
            <a:r>
              <a:rPr lang="cs-CZ" altLang="cs-CZ">
                <a:latin typeface="Comic Sans MS" panose="030F0702030302020204" pitchFamily="66" charset="0"/>
              </a:rPr>
              <a:t>rozpady, jádro drží pohro-</a:t>
            </a:r>
          </a:p>
          <a:p>
            <a:r>
              <a:rPr lang="cs-CZ" altLang="cs-CZ">
                <a:latin typeface="Comic Sans MS" panose="030F0702030302020204" pitchFamily="66" charset="0"/>
              </a:rPr>
              <a:t>madě díky silné interakci.</a:t>
            </a:r>
          </a:p>
        </p:txBody>
      </p:sp>
      <p:sp>
        <p:nvSpPr>
          <p:cNvPr id="808974" name="AutoShape 14"/>
          <p:cNvSpPr>
            <a:spLocks noChangeArrowheads="1"/>
          </p:cNvSpPr>
          <p:nvPr/>
        </p:nvSpPr>
        <p:spPr bwMode="auto">
          <a:xfrm>
            <a:off x="1206500" y="830263"/>
            <a:ext cx="2038350" cy="576262"/>
          </a:xfrm>
          <a:prstGeom prst="wedgeRectCallout">
            <a:avLst>
              <a:gd name="adj1" fmla="val 93148"/>
              <a:gd name="adj2" fmla="val 139255"/>
            </a:avLst>
          </a:prstGeom>
          <a:solidFill>
            <a:srgbClr val="EAF5F6"/>
          </a:solidFill>
          <a:ln w="19050">
            <a:solidFill>
              <a:srgbClr val="FEF58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Zodpovědná za většinu </a:t>
            </a:r>
          </a:p>
          <a:p>
            <a:r>
              <a:rPr lang="cs-CZ" altLang="cs-CZ">
                <a:latin typeface="Comic Sans MS" panose="030F0702030302020204" pitchFamily="66" charset="0"/>
              </a:rPr>
              <a:t>rozpadů v přírodě.</a:t>
            </a:r>
          </a:p>
        </p:txBody>
      </p:sp>
      <p:sp>
        <p:nvSpPr>
          <p:cNvPr id="808975" name="AutoShape 15"/>
          <p:cNvSpPr>
            <a:spLocks noChangeArrowheads="1"/>
          </p:cNvSpPr>
          <p:nvPr/>
        </p:nvSpPr>
        <p:spPr bwMode="auto">
          <a:xfrm>
            <a:off x="3422650" y="830263"/>
            <a:ext cx="3019425" cy="928687"/>
          </a:xfrm>
          <a:prstGeom prst="wedgeRectCallout">
            <a:avLst>
              <a:gd name="adj1" fmla="val 23185"/>
              <a:gd name="adj2" fmla="val 56324"/>
            </a:avLst>
          </a:prstGeom>
          <a:solidFill>
            <a:srgbClr val="EAF5F6"/>
          </a:solidFill>
          <a:ln w="19050">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Typická pro atomy, molekuly, </a:t>
            </a:r>
          </a:p>
          <a:p>
            <a:r>
              <a:rPr lang="cs-CZ" altLang="cs-CZ">
                <a:latin typeface="Comic Sans MS" panose="030F0702030302020204" pitchFamily="66" charset="0"/>
              </a:rPr>
              <a:t>strukturu pevných látek, je také </a:t>
            </a:r>
          </a:p>
          <a:p>
            <a:r>
              <a:rPr lang="cs-CZ" altLang="cs-CZ">
                <a:latin typeface="Comic Sans MS" panose="030F0702030302020204" pitchFamily="66" charset="0"/>
              </a:rPr>
              <a:t>schopna produkovat nové částice a </a:t>
            </a:r>
          </a:p>
          <a:p>
            <a:r>
              <a:rPr lang="cs-CZ" altLang="cs-CZ">
                <a:latin typeface="Comic Sans MS" panose="030F0702030302020204" pitchFamily="66" charset="0"/>
              </a:rPr>
              <a:t>způsobit rozpad některých částic.</a:t>
            </a:r>
          </a:p>
        </p:txBody>
      </p:sp>
      <p:sp>
        <p:nvSpPr>
          <p:cNvPr id="808976" name="AutoShape 16"/>
          <p:cNvSpPr>
            <a:spLocks noChangeArrowheads="1"/>
          </p:cNvSpPr>
          <p:nvPr/>
        </p:nvSpPr>
        <p:spPr bwMode="auto">
          <a:xfrm>
            <a:off x="419100" y="5264150"/>
            <a:ext cx="4070350" cy="1371600"/>
          </a:xfrm>
          <a:prstGeom prst="wedgeRectCallout">
            <a:avLst>
              <a:gd name="adj1" fmla="val -856"/>
              <a:gd name="adj2" fmla="val -43171"/>
            </a:avLst>
          </a:prstGeom>
          <a:solidFill>
            <a:srgbClr val="CCFF33"/>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175" indent="6350">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Při popisu vzájemného působení objektů </a:t>
            </a:r>
            <a:br>
              <a:rPr lang="cs-CZ" altLang="cs-CZ">
                <a:latin typeface="Comic Sans MS" panose="030F0702030302020204" pitchFamily="66" charset="0"/>
              </a:rPr>
            </a:br>
            <a:r>
              <a:rPr lang="cs-CZ" altLang="cs-CZ">
                <a:latin typeface="Comic Sans MS" panose="030F0702030302020204" pitchFamily="66" charset="0"/>
              </a:rPr>
              <a:t>v makrosvětě se osvědčil pojem síly. </a:t>
            </a:r>
          </a:p>
          <a:p>
            <a:r>
              <a:rPr lang="cs-CZ" altLang="cs-CZ">
                <a:latin typeface="Comic Sans MS" panose="030F0702030302020204" pitchFamily="66" charset="0"/>
              </a:rPr>
              <a:t>V mikrosvětě častěji používáme univerzálnější pojem </a:t>
            </a:r>
            <a:r>
              <a:rPr lang="cs-CZ" altLang="cs-CZ" b="1">
                <a:latin typeface="Comic Sans MS" panose="030F0702030302020204" pitchFamily="66" charset="0"/>
              </a:rPr>
              <a:t>interakce,</a:t>
            </a:r>
            <a:r>
              <a:rPr lang="cs-CZ" altLang="cs-CZ">
                <a:latin typeface="Comic Sans MS" panose="030F0702030302020204" pitchFamily="66" charset="0"/>
              </a:rPr>
              <a:t> abychom mohli mluvit o celé plejádě procesů, které ve srážkách částic nastávají.</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pro číslo snímku 5"/>
          <p:cNvSpPr>
            <a:spLocks noGrp="1"/>
          </p:cNvSpPr>
          <p:nvPr>
            <p:ph type="sldNum" sz="quarter" idx="12"/>
          </p:nvPr>
        </p:nvSpPr>
        <p:spPr/>
        <p:txBody>
          <a:bodyPr/>
          <a:lstStyle/>
          <a:p>
            <a:fld id="{F313CE91-65E9-45D5-B272-82B4BB7F1640}" type="slidenum">
              <a:rPr lang="cs-CZ" altLang="cs-CZ"/>
              <a:pPr/>
              <a:t>9</a:t>
            </a:fld>
            <a:endParaRPr lang="cs-CZ" altLang="cs-CZ"/>
          </a:p>
        </p:txBody>
      </p:sp>
      <p:sp>
        <p:nvSpPr>
          <p:cNvPr id="739330" name="Text Box 2"/>
          <p:cNvSpPr txBox="1">
            <a:spLocks noChangeArrowheads="1"/>
          </p:cNvSpPr>
          <p:nvPr/>
        </p:nvSpPr>
        <p:spPr bwMode="auto">
          <a:xfrm>
            <a:off x="1412875" y="209550"/>
            <a:ext cx="6326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2400" b="1">
                <a:solidFill>
                  <a:schemeClr val="accent2"/>
                </a:solidFill>
              </a:rPr>
              <a:t>Kvarky uvězněné v mezonech a baryonech</a:t>
            </a:r>
          </a:p>
        </p:txBody>
      </p:sp>
      <p:sp>
        <p:nvSpPr>
          <p:cNvPr id="739338" name="Rectangle 10"/>
          <p:cNvSpPr>
            <a:spLocks noChangeArrowheads="1"/>
          </p:cNvSpPr>
          <p:nvPr/>
        </p:nvSpPr>
        <p:spPr bwMode="auto">
          <a:xfrm>
            <a:off x="285750" y="809625"/>
            <a:ext cx="8482013" cy="206057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9398" tIns="54699" rIns="109398" bIns="54699">
            <a:spAutoFit/>
          </a:bodyPr>
          <a:lstStyle>
            <a:lvl1pPr defTabSz="1093788">
              <a:tabLst>
                <a:tab pos="5373688" algn="l"/>
              </a:tabLst>
              <a:defRPr>
                <a:solidFill>
                  <a:schemeClr val="tx1"/>
                </a:solidFill>
                <a:latin typeface="Arial" panose="020B0604020202020204" pitchFamily="34" charset="0"/>
              </a:defRPr>
            </a:lvl1pPr>
            <a:lvl2pPr defTabSz="1093788">
              <a:tabLst>
                <a:tab pos="5373688" algn="l"/>
              </a:tabLst>
              <a:defRPr>
                <a:solidFill>
                  <a:schemeClr val="tx1"/>
                </a:solidFill>
                <a:latin typeface="Arial" panose="020B0604020202020204" pitchFamily="34" charset="0"/>
              </a:defRPr>
            </a:lvl2pPr>
            <a:lvl3pPr defTabSz="1093788">
              <a:tabLst>
                <a:tab pos="5373688" algn="l"/>
              </a:tabLst>
              <a:defRPr>
                <a:solidFill>
                  <a:schemeClr val="tx1"/>
                </a:solidFill>
                <a:latin typeface="Arial" panose="020B0604020202020204" pitchFamily="34" charset="0"/>
              </a:defRPr>
            </a:lvl3pPr>
            <a:lvl4pPr defTabSz="1093788">
              <a:tabLst>
                <a:tab pos="5373688" algn="l"/>
              </a:tabLst>
              <a:defRPr>
                <a:solidFill>
                  <a:schemeClr val="tx1"/>
                </a:solidFill>
                <a:latin typeface="Arial" panose="020B0604020202020204" pitchFamily="34" charset="0"/>
              </a:defRPr>
            </a:lvl4pPr>
            <a:lvl5pPr defTabSz="1093788">
              <a:tabLst>
                <a:tab pos="5373688" algn="l"/>
              </a:tabLst>
              <a:defRPr>
                <a:solidFill>
                  <a:schemeClr val="tx1"/>
                </a:solidFill>
                <a:latin typeface="Arial" panose="020B0604020202020204" pitchFamily="34" charset="0"/>
              </a:defRPr>
            </a:lvl5pPr>
            <a:lvl6pPr defTabSz="1093788" fontAlgn="base">
              <a:spcBef>
                <a:spcPct val="0"/>
              </a:spcBef>
              <a:spcAft>
                <a:spcPct val="0"/>
              </a:spcAft>
              <a:tabLst>
                <a:tab pos="5373688" algn="l"/>
              </a:tabLst>
              <a:defRPr>
                <a:solidFill>
                  <a:schemeClr val="tx1"/>
                </a:solidFill>
                <a:latin typeface="Arial" panose="020B0604020202020204" pitchFamily="34" charset="0"/>
              </a:defRPr>
            </a:lvl6pPr>
            <a:lvl7pPr defTabSz="1093788" fontAlgn="base">
              <a:spcBef>
                <a:spcPct val="0"/>
              </a:spcBef>
              <a:spcAft>
                <a:spcPct val="0"/>
              </a:spcAft>
              <a:tabLst>
                <a:tab pos="5373688" algn="l"/>
              </a:tabLst>
              <a:defRPr>
                <a:solidFill>
                  <a:schemeClr val="tx1"/>
                </a:solidFill>
                <a:latin typeface="Arial" panose="020B0604020202020204" pitchFamily="34" charset="0"/>
              </a:defRPr>
            </a:lvl7pPr>
            <a:lvl8pPr defTabSz="1093788" fontAlgn="base">
              <a:spcBef>
                <a:spcPct val="0"/>
              </a:spcBef>
              <a:spcAft>
                <a:spcPct val="0"/>
              </a:spcAft>
              <a:tabLst>
                <a:tab pos="5373688" algn="l"/>
              </a:tabLst>
              <a:defRPr>
                <a:solidFill>
                  <a:schemeClr val="tx1"/>
                </a:solidFill>
                <a:latin typeface="Arial" panose="020B0604020202020204" pitchFamily="34" charset="0"/>
              </a:defRPr>
            </a:lvl8pPr>
            <a:lvl9pPr defTabSz="1093788" fontAlgn="base">
              <a:spcBef>
                <a:spcPct val="0"/>
              </a:spcBef>
              <a:spcAft>
                <a:spcPct val="0"/>
              </a:spcAft>
              <a:tabLst>
                <a:tab pos="5373688" algn="l"/>
              </a:tabLst>
              <a:defRPr>
                <a:solidFill>
                  <a:schemeClr val="tx1"/>
                </a:solidFill>
                <a:latin typeface="Arial" panose="020B0604020202020204" pitchFamily="34" charset="0"/>
              </a:defRPr>
            </a:lvl9pPr>
          </a:lstStyle>
          <a:p>
            <a:r>
              <a:rPr lang="cs-CZ" altLang="cs-CZ" sz="1800">
                <a:latin typeface="Comic Sans MS" panose="030F0702030302020204" pitchFamily="66" charset="0"/>
              </a:rPr>
              <a:t>Kvarky a gluony není možné od sebe odtrhnout, jsou uvězněny v barevně neutrálních částicích nazývaných </a:t>
            </a:r>
            <a:r>
              <a:rPr lang="cs-CZ" altLang="cs-CZ" sz="1800" b="1">
                <a:latin typeface="Comic Sans MS" panose="030F0702030302020204" pitchFamily="66" charset="0"/>
              </a:rPr>
              <a:t>hadrony</a:t>
            </a:r>
            <a:r>
              <a:rPr lang="cs-CZ" altLang="cs-CZ" sz="1800">
                <a:latin typeface="Comic Sans MS" panose="030F0702030302020204" pitchFamily="66" charset="0"/>
              </a:rPr>
              <a:t>. Toto uvěznění (vazba) je důsled-kem mnohonásobné výměny gluonů mezi barevně nabitými kvarky i gluony samými. Když se barevně nabité částice (kvarky, gluony) pokusíme oddělit, energie gluonového pole mezi nimi roste. Tato energie se nakonec přemění na další pár kvark-antikvark. Kvarky a antikvarky nakonec vytvoří hadrony, které pozorujeme. V přírodě existují dva typy hadronů: </a:t>
            </a:r>
            <a:r>
              <a:rPr lang="cs-CZ" altLang="cs-CZ" sz="1800" b="1">
                <a:latin typeface="Comic Sans MS" panose="030F0702030302020204" pitchFamily="66" charset="0"/>
              </a:rPr>
              <a:t>mezony</a:t>
            </a:r>
            <a:r>
              <a:rPr lang="cs-CZ" altLang="cs-CZ" sz="1800">
                <a:latin typeface="Comic Sans MS" panose="030F0702030302020204" pitchFamily="66" charset="0"/>
              </a:rPr>
              <a:t> </a:t>
            </a:r>
            <a:r>
              <a:rPr lang="cs-CZ" altLang="cs-CZ" sz="2000" i="1">
                <a:latin typeface="Times New Roman" panose="02020603050405020304" pitchFamily="18" charset="0"/>
              </a:rPr>
              <a:t>qq</a:t>
            </a:r>
            <a:r>
              <a:rPr lang="cs-CZ" altLang="cs-CZ" sz="1800">
                <a:latin typeface="Comic Sans MS" panose="030F0702030302020204" pitchFamily="66" charset="0"/>
              </a:rPr>
              <a:t> a </a:t>
            </a:r>
            <a:r>
              <a:rPr lang="cs-CZ" altLang="cs-CZ" sz="1800" b="1">
                <a:latin typeface="Comic Sans MS" panose="030F0702030302020204" pitchFamily="66" charset="0"/>
              </a:rPr>
              <a:t>baryony</a:t>
            </a:r>
            <a:r>
              <a:rPr lang="cs-CZ" altLang="cs-CZ" sz="1800">
                <a:latin typeface="Comic Sans MS" panose="030F0702030302020204" pitchFamily="66" charset="0"/>
              </a:rPr>
              <a:t> </a:t>
            </a:r>
            <a:r>
              <a:rPr lang="cs-CZ" altLang="cs-CZ" sz="2000" i="1">
                <a:latin typeface="Times New Roman" panose="02020603050405020304" pitchFamily="18" charset="0"/>
              </a:rPr>
              <a:t>qqq</a:t>
            </a:r>
            <a:r>
              <a:rPr lang="cs-CZ" altLang="cs-CZ" sz="1800">
                <a:latin typeface="Comic Sans MS" panose="030F0702030302020204" pitchFamily="66" charset="0"/>
              </a:rPr>
              <a:t>.</a:t>
            </a:r>
          </a:p>
        </p:txBody>
      </p:sp>
      <p:pic>
        <p:nvPicPr>
          <p:cNvPr id="739339" name="Picture 11" descr="mezon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0913" y="3024188"/>
            <a:ext cx="3138487" cy="2698750"/>
          </a:xfrm>
          <a:prstGeom prst="rect">
            <a:avLst/>
          </a:prstGeom>
          <a:noFill/>
          <a:extLst>
            <a:ext uri="{909E8E84-426E-40DD-AFC4-6F175D3DCCD1}">
              <a14:hiddenFill xmlns:a14="http://schemas.microsoft.com/office/drawing/2010/main">
                <a:solidFill>
                  <a:srgbClr val="FFFFFF"/>
                </a:solidFill>
              </a14:hiddenFill>
            </a:ext>
          </a:extLst>
        </p:spPr>
      </p:pic>
      <p:pic>
        <p:nvPicPr>
          <p:cNvPr id="739340" name="Picture 12" descr="baryon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813" y="3043238"/>
            <a:ext cx="3138487" cy="2698750"/>
          </a:xfrm>
          <a:prstGeom prst="rect">
            <a:avLst/>
          </a:prstGeom>
          <a:noFill/>
          <a:extLst>
            <a:ext uri="{909E8E84-426E-40DD-AFC4-6F175D3DCCD1}">
              <a14:hiddenFill xmlns:a14="http://schemas.microsoft.com/office/drawing/2010/main">
                <a:solidFill>
                  <a:srgbClr val="FFFFFF"/>
                </a:solidFill>
              </a14:hiddenFill>
            </a:ext>
          </a:extLst>
        </p:spPr>
      </p:pic>
      <p:sp>
        <p:nvSpPr>
          <p:cNvPr id="739341" name="AutoShape 13"/>
          <p:cNvSpPr>
            <a:spLocks noChangeArrowheads="1"/>
          </p:cNvSpPr>
          <p:nvPr/>
        </p:nvSpPr>
        <p:spPr bwMode="auto">
          <a:xfrm>
            <a:off x="419100" y="3041650"/>
            <a:ext cx="962025" cy="331788"/>
          </a:xfrm>
          <a:prstGeom prst="wedgeRectCallout">
            <a:avLst>
              <a:gd name="adj1" fmla="val 65019"/>
              <a:gd name="adj2" fmla="val 19380"/>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Fermiony </a:t>
            </a:r>
          </a:p>
        </p:txBody>
      </p:sp>
      <p:sp>
        <p:nvSpPr>
          <p:cNvPr id="739342" name="AutoShape 14"/>
          <p:cNvSpPr>
            <a:spLocks noChangeArrowheads="1"/>
          </p:cNvSpPr>
          <p:nvPr/>
        </p:nvSpPr>
        <p:spPr bwMode="auto">
          <a:xfrm>
            <a:off x="7999413" y="3054350"/>
            <a:ext cx="714375" cy="339725"/>
          </a:xfrm>
          <a:prstGeom prst="wedgeRectCallout">
            <a:avLst>
              <a:gd name="adj1" fmla="val -79778"/>
              <a:gd name="adj2" fmla="val -5139"/>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Bosony </a:t>
            </a:r>
          </a:p>
        </p:txBody>
      </p:sp>
      <p:sp>
        <p:nvSpPr>
          <p:cNvPr id="739343" name="Line 15"/>
          <p:cNvSpPr>
            <a:spLocks noChangeShapeType="1"/>
          </p:cNvSpPr>
          <p:nvPr/>
        </p:nvSpPr>
        <p:spPr bwMode="auto">
          <a:xfrm>
            <a:off x="6665913" y="2579688"/>
            <a:ext cx="127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39344" name="AutoShape 16"/>
          <p:cNvSpPr>
            <a:spLocks noChangeArrowheads="1"/>
          </p:cNvSpPr>
          <p:nvPr/>
        </p:nvSpPr>
        <p:spPr bwMode="auto">
          <a:xfrm>
            <a:off x="307975" y="6003925"/>
            <a:ext cx="8597900" cy="742950"/>
          </a:xfrm>
          <a:prstGeom prst="wedgeRectCallout">
            <a:avLst>
              <a:gd name="adj1" fmla="val -33972"/>
              <a:gd name="adj2" fmla="val -44444"/>
            </a:avLst>
          </a:prstGeom>
          <a:solidFill>
            <a:srgbClr val="EAF5F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174625" indent="-174625">
              <a:tabLst>
                <a:tab pos="4491038" algn="l"/>
              </a:tabLst>
              <a:defRPr>
                <a:solidFill>
                  <a:schemeClr val="tx1"/>
                </a:solidFill>
                <a:latin typeface="Arial" panose="020B0604020202020204" pitchFamily="34" charset="0"/>
              </a:defRPr>
            </a:lvl1pPr>
            <a:lvl2pPr>
              <a:tabLst>
                <a:tab pos="4491038" algn="l"/>
              </a:tabLst>
              <a:defRPr>
                <a:solidFill>
                  <a:schemeClr val="tx1"/>
                </a:solidFill>
                <a:latin typeface="Arial" panose="020B0604020202020204" pitchFamily="34" charset="0"/>
              </a:defRPr>
            </a:lvl2pPr>
            <a:lvl3pPr>
              <a:tabLst>
                <a:tab pos="4491038" algn="l"/>
              </a:tabLst>
              <a:defRPr>
                <a:solidFill>
                  <a:schemeClr val="tx1"/>
                </a:solidFill>
                <a:latin typeface="Arial" panose="020B0604020202020204" pitchFamily="34" charset="0"/>
              </a:defRPr>
            </a:lvl3pPr>
            <a:lvl4pPr>
              <a:tabLst>
                <a:tab pos="4491038" algn="l"/>
              </a:tabLst>
              <a:defRPr>
                <a:solidFill>
                  <a:schemeClr val="tx1"/>
                </a:solidFill>
                <a:latin typeface="Arial" panose="020B0604020202020204" pitchFamily="34" charset="0"/>
              </a:defRPr>
            </a:lvl4pPr>
            <a:lvl5pPr>
              <a:tabLst>
                <a:tab pos="4491038" algn="l"/>
              </a:tabLst>
              <a:defRPr>
                <a:solidFill>
                  <a:schemeClr val="tx1"/>
                </a:solidFill>
                <a:latin typeface="Arial" panose="020B0604020202020204" pitchFamily="34" charset="0"/>
              </a:defRPr>
            </a:lvl5pPr>
            <a:lvl6pPr fontAlgn="base">
              <a:spcBef>
                <a:spcPct val="0"/>
              </a:spcBef>
              <a:spcAft>
                <a:spcPct val="0"/>
              </a:spcAft>
              <a:tabLst>
                <a:tab pos="4491038" algn="l"/>
              </a:tabLst>
              <a:defRPr>
                <a:solidFill>
                  <a:schemeClr val="tx1"/>
                </a:solidFill>
                <a:latin typeface="Arial" panose="020B0604020202020204" pitchFamily="34" charset="0"/>
              </a:defRPr>
            </a:lvl6pPr>
            <a:lvl7pPr fontAlgn="base">
              <a:spcBef>
                <a:spcPct val="0"/>
              </a:spcBef>
              <a:spcAft>
                <a:spcPct val="0"/>
              </a:spcAft>
              <a:tabLst>
                <a:tab pos="4491038" algn="l"/>
              </a:tabLst>
              <a:defRPr>
                <a:solidFill>
                  <a:schemeClr val="tx1"/>
                </a:solidFill>
                <a:latin typeface="Arial" panose="020B0604020202020204" pitchFamily="34" charset="0"/>
              </a:defRPr>
            </a:lvl7pPr>
            <a:lvl8pPr fontAlgn="base">
              <a:spcBef>
                <a:spcPct val="0"/>
              </a:spcBef>
              <a:spcAft>
                <a:spcPct val="0"/>
              </a:spcAft>
              <a:tabLst>
                <a:tab pos="4491038" algn="l"/>
              </a:tabLst>
              <a:defRPr>
                <a:solidFill>
                  <a:schemeClr val="tx1"/>
                </a:solidFill>
                <a:latin typeface="Arial" panose="020B0604020202020204" pitchFamily="34" charset="0"/>
              </a:defRPr>
            </a:lvl8pPr>
            <a:lvl9pPr fontAlgn="base">
              <a:spcBef>
                <a:spcPct val="0"/>
              </a:spcBef>
              <a:spcAft>
                <a:spcPct val="0"/>
              </a:spcAft>
              <a:tabLst>
                <a:tab pos="4491038" algn="l"/>
              </a:tabLst>
              <a:defRPr>
                <a:solidFill>
                  <a:schemeClr val="tx1"/>
                </a:solidFill>
                <a:latin typeface="Arial" panose="020B0604020202020204" pitchFamily="34" charset="0"/>
              </a:defRPr>
            </a:lvl9pPr>
          </a:lstStyle>
          <a:p>
            <a:r>
              <a:rPr lang="cs-CZ" altLang="cs-CZ">
                <a:latin typeface="Comic Sans MS" panose="030F0702030302020204" pitchFamily="66" charset="0"/>
              </a:rPr>
              <a:t>Ke každému typu </a:t>
            </a:r>
            <a:r>
              <a:rPr lang="cs-CZ" altLang="cs-CZ" b="1">
                <a:latin typeface="Comic Sans MS" panose="030F0702030302020204" pitchFamily="66" charset="0"/>
              </a:rPr>
              <a:t>částice</a:t>
            </a:r>
            <a:r>
              <a:rPr lang="cs-CZ" altLang="cs-CZ">
                <a:latin typeface="Comic Sans MS" panose="030F0702030302020204" pitchFamily="66" charset="0"/>
              </a:rPr>
              <a:t> existuje odpovídající typ </a:t>
            </a:r>
            <a:r>
              <a:rPr lang="cs-CZ" altLang="cs-CZ" b="1">
                <a:latin typeface="Comic Sans MS" panose="030F0702030302020204" pitchFamily="66" charset="0"/>
              </a:rPr>
              <a:t>antičástice </a:t>
            </a:r>
            <a:r>
              <a:rPr lang="cs-CZ" altLang="cs-CZ">
                <a:latin typeface="Comic Sans MS" panose="030F0702030302020204" pitchFamily="66" charset="0"/>
              </a:rPr>
              <a:t>(označená pruhem nad příslušným sym-</a:t>
            </a:r>
          </a:p>
          <a:p>
            <a:r>
              <a:rPr lang="cs-CZ" altLang="cs-CZ">
                <a:latin typeface="Comic Sans MS" panose="030F0702030302020204" pitchFamily="66" charset="0"/>
              </a:rPr>
              <a:t>bolem dané částice). Částice a antičástice mají </a:t>
            </a:r>
            <a:r>
              <a:rPr lang="cs-CZ" altLang="cs-CZ" b="1">
                <a:latin typeface="Comic Sans MS" panose="030F0702030302020204" pitchFamily="66" charset="0"/>
              </a:rPr>
              <a:t>stejnou hmotnost a</a:t>
            </a:r>
            <a:r>
              <a:rPr lang="cs-CZ" altLang="cs-CZ">
                <a:latin typeface="Comic Sans MS" panose="030F0702030302020204" pitchFamily="66" charset="0"/>
              </a:rPr>
              <a:t> </a:t>
            </a:r>
            <a:r>
              <a:rPr lang="cs-CZ" altLang="cs-CZ" b="1">
                <a:latin typeface="Comic Sans MS" panose="030F0702030302020204" pitchFamily="66" charset="0"/>
              </a:rPr>
              <a:t>spin</a:t>
            </a:r>
            <a:r>
              <a:rPr lang="cs-CZ" altLang="cs-CZ">
                <a:latin typeface="Comic Sans MS" panose="030F0702030302020204" pitchFamily="66" charset="0"/>
              </a:rPr>
              <a:t>, ale</a:t>
            </a:r>
            <a:r>
              <a:rPr lang="cs-CZ" altLang="cs-CZ" b="1">
                <a:latin typeface="Comic Sans MS" panose="030F0702030302020204" pitchFamily="66" charset="0"/>
              </a:rPr>
              <a:t> opačné náboje</a:t>
            </a:r>
            <a:r>
              <a:rPr lang="cs-CZ" altLang="cs-CZ">
                <a:latin typeface="Comic Sans MS" panose="030F0702030302020204" pitchFamily="66" charset="0"/>
              </a:rPr>
              <a:t>. Některé </a:t>
            </a:r>
          </a:p>
          <a:p>
            <a:r>
              <a:rPr lang="cs-CZ" altLang="cs-CZ">
                <a:latin typeface="Comic Sans MS" panose="030F0702030302020204" pitchFamily="66" charset="0"/>
              </a:rPr>
              <a:t>elektricky neutrální bosony (např. </a:t>
            </a:r>
            <a:r>
              <a:rPr lang="cs-CZ" altLang="cs-CZ" sz="1600" i="1">
                <a:latin typeface="Times New Roman" panose="02020603050405020304" pitchFamily="18" charset="0"/>
              </a:rPr>
              <a:t>Z</a:t>
            </a:r>
            <a:r>
              <a:rPr lang="cs-CZ" altLang="cs-CZ" sz="1600" baseline="30000">
                <a:latin typeface="Times New Roman" panose="02020603050405020304" pitchFamily="18" charset="0"/>
              </a:rPr>
              <a:t>0</a:t>
            </a:r>
            <a:r>
              <a:rPr lang="cs-CZ" altLang="cs-CZ">
                <a:latin typeface="Comic Sans MS" panose="030F0702030302020204" pitchFamily="66" charset="0"/>
              </a:rPr>
              <a:t>, </a:t>
            </a:r>
            <a:r>
              <a:rPr lang="cs-CZ" altLang="cs-CZ" sz="1600">
                <a:latin typeface="Symbol" panose="05050102010706020507" pitchFamily="18" charset="2"/>
              </a:rPr>
              <a:t>g</a:t>
            </a:r>
            <a:r>
              <a:rPr lang="cs-CZ" altLang="cs-CZ">
                <a:latin typeface="Comic Sans MS" panose="030F0702030302020204" pitchFamily="66" charset="0"/>
              </a:rPr>
              <a:t> a </a:t>
            </a:r>
            <a:r>
              <a:rPr lang="cs-CZ" altLang="cs-CZ" sz="1600">
                <a:latin typeface="Symbol" panose="05050102010706020507" pitchFamily="18" charset="2"/>
              </a:rPr>
              <a:t>h</a:t>
            </a:r>
            <a:r>
              <a:rPr lang="cs-CZ" altLang="cs-CZ" sz="1600" baseline="-25000">
                <a:latin typeface="Times New Roman" panose="02020603050405020304" pitchFamily="18" charset="0"/>
              </a:rPr>
              <a:t>c</a:t>
            </a:r>
            <a:r>
              <a:rPr lang="cs-CZ" altLang="cs-CZ" i="1">
                <a:latin typeface="Times New Roman" panose="02020603050405020304" pitchFamily="18" charset="0"/>
              </a:rPr>
              <a:t>=</a:t>
            </a:r>
            <a:r>
              <a:rPr lang="cs-CZ" altLang="cs-CZ" sz="1600" i="1">
                <a:latin typeface="Times New Roman" panose="02020603050405020304" pitchFamily="18" charset="0"/>
              </a:rPr>
              <a:t>cc</a:t>
            </a:r>
            <a:r>
              <a:rPr lang="cs-CZ" altLang="cs-CZ">
                <a:latin typeface="Comic Sans MS" panose="030F0702030302020204" pitchFamily="66" charset="0"/>
              </a:rPr>
              <a:t>, avšak nikoli </a:t>
            </a:r>
            <a:r>
              <a:rPr lang="cs-CZ" altLang="cs-CZ" sz="1600" i="1">
                <a:latin typeface="Times New Roman" panose="02020603050405020304" pitchFamily="18" charset="0"/>
              </a:rPr>
              <a:t>K</a:t>
            </a:r>
            <a:r>
              <a:rPr lang="cs-CZ" altLang="cs-CZ" sz="1600" baseline="30000">
                <a:latin typeface="Times New Roman" panose="02020603050405020304" pitchFamily="18" charset="0"/>
              </a:rPr>
              <a:t>0</a:t>
            </a:r>
            <a:r>
              <a:rPr lang="cs-CZ" altLang="cs-CZ" sz="1600" i="1">
                <a:latin typeface="Times New Roman" panose="02020603050405020304" pitchFamily="18" charset="0"/>
              </a:rPr>
              <a:t>=ds</a:t>
            </a:r>
            <a:r>
              <a:rPr lang="cs-CZ" altLang="cs-CZ">
                <a:latin typeface="Comic Sans MS" panose="030F0702030302020204" pitchFamily="66" charset="0"/>
              </a:rPr>
              <a:t>) jsou samy sobě antičásticí.</a:t>
            </a:r>
          </a:p>
        </p:txBody>
      </p:sp>
      <p:sp>
        <p:nvSpPr>
          <p:cNvPr id="739349" name="Line 21"/>
          <p:cNvSpPr>
            <a:spLocks noChangeShapeType="1"/>
          </p:cNvSpPr>
          <p:nvPr/>
        </p:nvSpPr>
        <p:spPr bwMode="auto">
          <a:xfrm>
            <a:off x="4210050" y="6534150"/>
            <a:ext cx="85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
        <p:nvSpPr>
          <p:cNvPr id="739350" name="Line 22"/>
          <p:cNvSpPr>
            <a:spLocks noChangeShapeType="1"/>
          </p:cNvSpPr>
          <p:nvPr/>
        </p:nvSpPr>
        <p:spPr bwMode="auto">
          <a:xfrm>
            <a:off x="5794375" y="6542088"/>
            <a:ext cx="85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98" tIns="54699" rIns="109398" bIns="54699" anchor="ctr"/>
          <a:lstStyle/>
          <a:p>
            <a:endParaRPr lang="cs-C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9398" tIns="54699" rIns="109398" bIns="54699" numCol="1" anchor="ctr" anchorCtr="0" compatLnSpc="1">
        <a:prstTxWarp prst="textNoShape">
          <a:avLst/>
        </a:prstTxWarp>
      </a:bodyPr>
      <a:lstStyle>
        <a:defPPr marL="0" marR="0" indent="0" algn="l" defTabSz="1093788" rtl="0" eaLnBrk="1" fontAlgn="base" latinLnBrk="0" hangingPunct="1">
          <a:lnSpc>
            <a:spcPct val="100000"/>
          </a:lnSpc>
          <a:spcBef>
            <a:spcPct val="0"/>
          </a:spcBef>
          <a:spcAft>
            <a:spcPct val="0"/>
          </a:spcAft>
          <a:buClrTx/>
          <a:buSzTx/>
          <a:buFontTx/>
          <a:buNone/>
          <a:tabLst>
            <a:tab pos="5373688" algn="l"/>
          </a:tabLst>
          <a:defRPr kumimoji="0" lang="cs-CZ" altLang="cs-CZ" sz="14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9398" tIns="54699" rIns="109398" bIns="54699" numCol="1" anchor="ctr" anchorCtr="0" compatLnSpc="1">
        <a:prstTxWarp prst="textNoShape">
          <a:avLst/>
        </a:prstTxWarp>
      </a:bodyPr>
      <a:lstStyle>
        <a:defPPr marL="0" marR="0" indent="0" algn="l" defTabSz="1093788" rtl="0" eaLnBrk="1" fontAlgn="base" latinLnBrk="0" hangingPunct="1">
          <a:lnSpc>
            <a:spcPct val="100000"/>
          </a:lnSpc>
          <a:spcBef>
            <a:spcPct val="0"/>
          </a:spcBef>
          <a:spcAft>
            <a:spcPct val="0"/>
          </a:spcAft>
          <a:buClrTx/>
          <a:buSzTx/>
          <a:buFontTx/>
          <a:buNone/>
          <a:tabLst>
            <a:tab pos="5373688" algn="l"/>
          </a:tabLst>
          <a:defRPr kumimoji="0" lang="cs-CZ" altLang="cs-CZ" sz="14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Výchozí návrh">
  <a:themeElements>
    <a:clrScheme name="1_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Výchozí návrh">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9398" tIns="54699" rIns="109398" bIns="54699" numCol="1" anchor="ctr" anchorCtr="0" compatLnSpc="1">
        <a:prstTxWarp prst="textNoShape">
          <a:avLst/>
        </a:prstTxWarp>
      </a:bodyPr>
      <a:lstStyle>
        <a:defPPr marL="0" marR="0" indent="0" algn="l" defTabSz="1093788" rtl="0" eaLnBrk="1" fontAlgn="base" latinLnBrk="0" hangingPunct="1">
          <a:lnSpc>
            <a:spcPct val="100000"/>
          </a:lnSpc>
          <a:spcBef>
            <a:spcPct val="0"/>
          </a:spcBef>
          <a:spcAft>
            <a:spcPct val="0"/>
          </a:spcAft>
          <a:buClrTx/>
          <a:buSzTx/>
          <a:buFontTx/>
          <a:buNone/>
          <a:tabLst>
            <a:tab pos="5373688" algn="l"/>
          </a:tabLst>
          <a:defRPr kumimoji="0" lang="cs-CZ" altLang="cs-CZ" sz="1400" b="0"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09398" tIns="54699" rIns="109398" bIns="54699" numCol="1" anchor="ctr" anchorCtr="0" compatLnSpc="1">
        <a:prstTxWarp prst="textNoShape">
          <a:avLst/>
        </a:prstTxWarp>
      </a:bodyPr>
      <a:lstStyle>
        <a:defPPr marL="0" marR="0" indent="0" algn="l" defTabSz="1093788" rtl="0" eaLnBrk="1" fontAlgn="base" latinLnBrk="0" hangingPunct="1">
          <a:lnSpc>
            <a:spcPct val="100000"/>
          </a:lnSpc>
          <a:spcBef>
            <a:spcPct val="0"/>
          </a:spcBef>
          <a:spcAft>
            <a:spcPct val="0"/>
          </a:spcAft>
          <a:buClrTx/>
          <a:buSzTx/>
          <a:buFontTx/>
          <a:buNone/>
          <a:tabLst>
            <a:tab pos="5373688" algn="l"/>
          </a:tabLst>
          <a:defRPr kumimoji="0" lang="cs-CZ" altLang="cs-CZ" sz="1400" b="0"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1_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3750</Words>
  <Application>Microsoft Office PowerPoint</Application>
  <PresentationFormat>On-screen Show (4:3)</PresentationFormat>
  <Paragraphs>508</Paragraphs>
  <Slides>27</Slides>
  <Notes>27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27</vt:i4>
      </vt:variant>
    </vt:vector>
  </HeadingPairs>
  <TitlesOfParts>
    <vt:vector size="31" baseType="lpstr">
      <vt:lpstr>Výchozí návrh</vt:lpstr>
      <vt:lpstr>1_Výchozí návrh</vt:lpstr>
      <vt:lpstr>Rovnice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ÚCJF MFF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Particle physics experiment</dc:title>
  <dc:creator>Jiri Dolejsi</dc:creator>
  <cp:lastModifiedBy>js-mu</cp:lastModifiedBy>
  <cp:revision>812</cp:revision>
  <cp:lastPrinted>2003-11-01T09:46:34Z</cp:lastPrinted>
  <dcterms:created xsi:type="dcterms:W3CDTF">2003-09-06T21:22:03Z</dcterms:created>
  <dcterms:modified xsi:type="dcterms:W3CDTF">2018-09-24T12:34:45Z</dcterms:modified>
</cp:coreProperties>
</file>