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2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7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30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83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414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0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5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37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80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46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5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79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14DED-DBAB-4CE7-843A-9397F1A6BF40}" type="datetimeFigureOut">
              <a:rPr lang="cs-CZ" smtClean="0"/>
              <a:t>6. 8. 2024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A9DD-16D1-4ABB-85CB-F12AF4D47E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55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897"/>
            <a:ext cx="8677275" cy="10668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1313" y="998027"/>
            <a:ext cx="9432415" cy="581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07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015" y="736492"/>
            <a:ext cx="102489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6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1052512"/>
            <a:ext cx="9944100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6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15" y="0"/>
            <a:ext cx="10278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3991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Širokoúhlá obrazovka</PresentationFormat>
  <Paragraphs>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Cídlová</dc:creator>
  <cp:lastModifiedBy>Cídlová</cp:lastModifiedBy>
  <cp:revision>6</cp:revision>
  <dcterms:created xsi:type="dcterms:W3CDTF">2024-08-06T09:41:45Z</dcterms:created>
  <dcterms:modified xsi:type="dcterms:W3CDTF">2024-08-06T10:00:36Z</dcterms:modified>
</cp:coreProperties>
</file>