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67" r:id="rId8"/>
    <p:sldId id="286" r:id="rId9"/>
    <p:sldId id="273" r:id="rId10"/>
    <p:sldId id="274" r:id="rId11"/>
    <p:sldId id="275" r:id="rId12"/>
    <p:sldId id="280" r:id="rId13"/>
    <p:sldId id="281" r:id="rId14"/>
    <p:sldId id="282" r:id="rId15"/>
    <p:sldId id="285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2B07C5-534A-4F37-8282-C46E5C90D412}" v="44" dt="2024-02-25T20:50:24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 Pašalov" userId="5734a01c4eb0c004" providerId="LiveId" clId="{5F2B07C5-534A-4F37-8282-C46E5C90D412}"/>
    <pc:docChg chg="undo custSel addSld modSld">
      <pc:chgData name="Petra Pašalov" userId="5734a01c4eb0c004" providerId="LiveId" clId="{5F2B07C5-534A-4F37-8282-C46E5C90D412}" dt="2024-02-25T21:53:44.735" v="2671" actId="255"/>
      <pc:docMkLst>
        <pc:docMk/>
      </pc:docMkLst>
      <pc:sldChg chg="addSp delSp modSp new mod setBg">
        <pc:chgData name="Petra Pašalov" userId="5734a01c4eb0c004" providerId="LiveId" clId="{5F2B07C5-534A-4F37-8282-C46E5C90D412}" dt="2024-02-25T20:24:37.884" v="251" actId="26606"/>
        <pc:sldMkLst>
          <pc:docMk/>
          <pc:sldMk cId="833552722" sldId="268"/>
        </pc:sldMkLst>
        <pc:spChg chg="mod">
          <ac:chgData name="Petra Pašalov" userId="5734a01c4eb0c004" providerId="LiveId" clId="{5F2B07C5-534A-4F37-8282-C46E5C90D412}" dt="2024-02-25T20:24:37.884" v="251" actId="26606"/>
          <ac:spMkLst>
            <pc:docMk/>
            <pc:sldMk cId="833552722" sldId="268"/>
            <ac:spMk id="2" creationId="{D0DD1331-EA8A-AD83-D90D-1802A6A9DDE1}"/>
          </ac:spMkLst>
        </pc:spChg>
        <pc:spChg chg="del mod">
          <ac:chgData name="Petra Pašalov" userId="5734a01c4eb0c004" providerId="LiveId" clId="{5F2B07C5-534A-4F37-8282-C46E5C90D412}" dt="2024-02-25T20:24:37.884" v="251" actId="26606"/>
          <ac:spMkLst>
            <pc:docMk/>
            <pc:sldMk cId="833552722" sldId="268"/>
            <ac:spMk id="3" creationId="{E5B6D0F1-C239-B53F-54B7-C6691538B01B}"/>
          </ac:spMkLst>
        </pc:spChg>
        <pc:spChg chg="add">
          <ac:chgData name="Petra Pašalov" userId="5734a01c4eb0c004" providerId="LiveId" clId="{5F2B07C5-534A-4F37-8282-C46E5C90D412}" dt="2024-02-25T20:24:37.884" v="251" actId="26606"/>
          <ac:spMkLst>
            <pc:docMk/>
            <pc:sldMk cId="833552722" sldId="268"/>
            <ac:spMk id="9" creationId="{81D377EB-C9D2-4ED0-86A6-740A297E3EAC}"/>
          </ac:spMkLst>
        </pc:spChg>
        <pc:spChg chg="add">
          <ac:chgData name="Petra Pašalov" userId="5734a01c4eb0c004" providerId="LiveId" clId="{5F2B07C5-534A-4F37-8282-C46E5C90D412}" dt="2024-02-25T20:24:37.884" v="251" actId="26606"/>
          <ac:spMkLst>
            <pc:docMk/>
            <pc:sldMk cId="833552722" sldId="268"/>
            <ac:spMk id="11" creationId="{066346BE-FDB4-4772-A696-0719490ABD64}"/>
          </ac:spMkLst>
        </pc:spChg>
        <pc:spChg chg="add">
          <ac:chgData name="Petra Pašalov" userId="5734a01c4eb0c004" providerId="LiveId" clId="{5F2B07C5-534A-4F37-8282-C46E5C90D412}" dt="2024-02-25T20:24:37.884" v="251" actId="26606"/>
          <ac:spMkLst>
            <pc:docMk/>
            <pc:sldMk cId="833552722" sldId="268"/>
            <ac:spMk id="13" creationId="{FB92FFCE-0C90-454E-AA25-D4EE9A6C39C5}"/>
          </ac:spMkLst>
        </pc:spChg>
        <pc:graphicFrameChg chg="add">
          <ac:chgData name="Petra Pašalov" userId="5734a01c4eb0c004" providerId="LiveId" clId="{5F2B07C5-534A-4F37-8282-C46E5C90D412}" dt="2024-02-25T20:24:37.884" v="251" actId="26606"/>
          <ac:graphicFrameMkLst>
            <pc:docMk/>
            <pc:sldMk cId="833552722" sldId="268"/>
            <ac:graphicFrameMk id="5" creationId="{44DA060E-4B6A-2ADE-61C5-1D3A9440FE63}"/>
          </ac:graphicFrameMkLst>
        </pc:graphicFrameChg>
      </pc:sldChg>
      <pc:sldChg chg="addSp delSp modSp new mod setBg">
        <pc:chgData name="Petra Pašalov" userId="5734a01c4eb0c004" providerId="LiveId" clId="{5F2B07C5-534A-4F37-8282-C46E5C90D412}" dt="2024-02-25T20:25:48.516" v="342" actId="26606"/>
        <pc:sldMkLst>
          <pc:docMk/>
          <pc:sldMk cId="2103871134" sldId="269"/>
        </pc:sldMkLst>
        <pc:spChg chg="mod">
          <ac:chgData name="Petra Pašalov" userId="5734a01c4eb0c004" providerId="LiveId" clId="{5F2B07C5-534A-4F37-8282-C46E5C90D412}" dt="2024-02-25T20:25:48.516" v="342" actId="26606"/>
          <ac:spMkLst>
            <pc:docMk/>
            <pc:sldMk cId="2103871134" sldId="269"/>
            <ac:spMk id="2" creationId="{458D669E-0BCD-D9FA-64AF-BA3D904C1308}"/>
          </ac:spMkLst>
        </pc:spChg>
        <pc:spChg chg="del mod">
          <ac:chgData name="Petra Pašalov" userId="5734a01c4eb0c004" providerId="LiveId" clId="{5F2B07C5-534A-4F37-8282-C46E5C90D412}" dt="2024-02-25T20:25:48.516" v="342" actId="26606"/>
          <ac:spMkLst>
            <pc:docMk/>
            <pc:sldMk cId="2103871134" sldId="269"/>
            <ac:spMk id="3" creationId="{4A3188F3-6EBD-FF63-23CE-3A8D02E653A0}"/>
          </ac:spMkLst>
        </pc:spChg>
        <pc:spChg chg="add">
          <ac:chgData name="Petra Pašalov" userId="5734a01c4eb0c004" providerId="LiveId" clId="{5F2B07C5-534A-4F37-8282-C46E5C90D412}" dt="2024-02-25T20:25:48.516" v="342" actId="26606"/>
          <ac:spMkLst>
            <pc:docMk/>
            <pc:sldMk cId="2103871134" sldId="269"/>
            <ac:spMk id="9" creationId="{81D377EB-C9D2-4ED0-86A6-740A297E3EAC}"/>
          </ac:spMkLst>
        </pc:spChg>
        <pc:spChg chg="add">
          <ac:chgData name="Petra Pašalov" userId="5734a01c4eb0c004" providerId="LiveId" clId="{5F2B07C5-534A-4F37-8282-C46E5C90D412}" dt="2024-02-25T20:25:48.516" v="342" actId="26606"/>
          <ac:spMkLst>
            <pc:docMk/>
            <pc:sldMk cId="2103871134" sldId="269"/>
            <ac:spMk id="11" creationId="{066346BE-FDB4-4772-A696-0719490ABD64}"/>
          </ac:spMkLst>
        </pc:spChg>
        <pc:spChg chg="add">
          <ac:chgData name="Petra Pašalov" userId="5734a01c4eb0c004" providerId="LiveId" clId="{5F2B07C5-534A-4F37-8282-C46E5C90D412}" dt="2024-02-25T20:25:48.516" v="342" actId="26606"/>
          <ac:spMkLst>
            <pc:docMk/>
            <pc:sldMk cId="2103871134" sldId="269"/>
            <ac:spMk id="13" creationId="{FB92FFCE-0C90-454E-AA25-D4EE9A6C39C5}"/>
          </ac:spMkLst>
        </pc:spChg>
        <pc:graphicFrameChg chg="add">
          <ac:chgData name="Petra Pašalov" userId="5734a01c4eb0c004" providerId="LiveId" clId="{5F2B07C5-534A-4F37-8282-C46E5C90D412}" dt="2024-02-25T20:25:48.516" v="342" actId="26606"/>
          <ac:graphicFrameMkLst>
            <pc:docMk/>
            <pc:sldMk cId="2103871134" sldId="269"/>
            <ac:graphicFrameMk id="5" creationId="{6CF0BCA1-4656-8F22-8424-A7E7158A27F1}"/>
          </ac:graphicFrameMkLst>
        </pc:graphicFrameChg>
      </pc:sldChg>
      <pc:sldChg chg="addSp delSp modSp new mod setBg">
        <pc:chgData name="Petra Pašalov" userId="5734a01c4eb0c004" providerId="LiveId" clId="{5F2B07C5-534A-4F37-8282-C46E5C90D412}" dt="2024-02-25T20:28:11.558" v="486" actId="26606"/>
        <pc:sldMkLst>
          <pc:docMk/>
          <pc:sldMk cId="3695493592" sldId="270"/>
        </pc:sldMkLst>
        <pc:spChg chg="mod">
          <ac:chgData name="Petra Pašalov" userId="5734a01c4eb0c004" providerId="LiveId" clId="{5F2B07C5-534A-4F37-8282-C46E5C90D412}" dt="2024-02-25T20:28:11.558" v="486" actId="26606"/>
          <ac:spMkLst>
            <pc:docMk/>
            <pc:sldMk cId="3695493592" sldId="270"/>
            <ac:spMk id="2" creationId="{815D6B36-1C74-BA33-036F-AD51DAE825D3}"/>
          </ac:spMkLst>
        </pc:spChg>
        <pc:spChg chg="del mod">
          <ac:chgData name="Petra Pašalov" userId="5734a01c4eb0c004" providerId="LiveId" clId="{5F2B07C5-534A-4F37-8282-C46E5C90D412}" dt="2024-02-25T20:27:22.150" v="462" actId="26606"/>
          <ac:spMkLst>
            <pc:docMk/>
            <pc:sldMk cId="3695493592" sldId="270"/>
            <ac:spMk id="3" creationId="{73B4B15B-0729-8916-6B30-297C7A214617}"/>
          </ac:spMkLst>
        </pc:spChg>
        <pc:spChg chg="add del">
          <ac:chgData name="Petra Pašalov" userId="5734a01c4eb0c004" providerId="LiveId" clId="{5F2B07C5-534A-4F37-8282-C46E5C90D412}" dt="2024-02-25T20:28:11.558" v="486" actId="26606"/>
          <ac:spMkLst>
            <pc:docMk/>
            <pc:sldMk cId="3695493592" sldId="270"/>
            <ac:spMk id="9" creationId="{81D377EB-C9D2-4ED0-86A6-740A297E3EAC}"/>
          </ac:spMkLst>
        </pc:spChg>
        <pc:spChg chg="add del">
          <ac:chgData name="Petra Pašalov" userId="5734a01c4eb0c004" providerId="LiveId" clId="{5F2B07C5-534A-4F37-8282-C46E5C90D412}" dt="2024-02-25T20:28:11.558" v="486" actId="26606"/>
          <ac:spMkLst>
            <pc:docMk/>
            <pc:sldMk cId="3695493592" sldId="270"/>
            <ac:spMk id="11" creationId="{066346BE-FDB4-4772-A696-0719490ABD64}"/>
          </ac:spMkLst>
        </pc:spChg>
        <pc:spChg chg="add del">
          <ac:chgData name="Petra Pašalov" userId="5734a01c4eb0c004" providerId="LiveId" clId="{5F2B07C5-534A-4F37-8282-C46E5C90D412}" dt="2024-02-25T20:28:11.558" v="486" actId="26606"/>
          <ac:spMkLst>
            <pc:docMk/>
            <pc:sldMk cId="3695493592" sldId="270"/>
            <ac:spMk id="13" creationId="{FB92FFCE-0C90-454E-AA25-D4EE9A6C39C5}"/>
          </ac:spMkLst>
        </pc:spChg>
        <pc:spChg chg="add del">
          <ac:chgData name="Petra Pašalov" userId="5734a01c4eb0c004" providerId="LiveId" clId="{5F2B07C5-534A-4F37-8282-C46E5C90D412}" dt="2024-02-25T20:28:11.526" v="485" actId="26606"/>
          <ac:spMkLst>
            <pc:docMk/>
            <pc:sldMk cId="3695493592" sldId="270"/>
            <ac:spMk id="18" creationId="{81D377EB-C9D2-4ED0-86A6-740A297E3EAC}"/>
          </ac:spMkLst>
        </pc:spChg>
        <pc:spChg chg="add del">
          <ac:chgData name="Petra Pašalov" userId="5734a01c4eb0c004" providerId="LiveId" clId="{5F2B07C5-534A-4F37-8282-C46E5C90D412}" dt="2024-02-25T20:28:11.526" v="485" actId="26606"/>
          <ac:spMkLst>
            <pc:docMk/>
            <pc:sldMk cId="3695493592" sldId="270"/>
            <ac:spMk id="20" creationId="{066346BE-FDB4-4772-A696-0719490ABD64}"/>
          </ac:spMkLst>
        </pc:spChg>
        <pc:spChg chg="add del">
          <ac:chgData name="Petra Pašalov" userId="5734a01c4eb0c004" providerId="LiveId" clId="{5F2B07C5-534A-4F37-8282-C46E5C90D412}" dt="2024-02-25T20:28:11.526" v="485" actId="26606"/>
          <ac:spMkLst>
            <pc:docMk/>
            <pc:sldMk cId="3695493592" sldId="270"/>
            <ac:spMk id="22" creationId="{FB92FFCE-0C90-454E-AA25-D4EE9A6C39C5}"/>
          </ac:spMkLst>
        </pc:spChg>
        <pc:spChg chg="add">
          <ac:chgData name="Petra Pašalov" userId="5734a01c4eb0c004" providerId="LiveId" clId="{5F2B07C5-534A-4F37-8282-C46E5C90D412}" dt="2024-02-25T20:28:11.558" v="486" actId="26606"/>
          <ac:spMkLst>
            <pc:docMk/>
            <pc:sldMk cId="3695493592" sldId="270"/>
            <ac:spMk id="24" creationId="{81D377EB-C9D2-4ED0-86A6-740A297E3EAC}"/>
          </ac:spMkLst>
        </pc:spChg>
        <pc:spChg chg="add">
          <ac:chgData name="Petra Pašalov" userId="5734a01c4eb0c004" providerId="LiveId" clId="{5F2B07C5-534A-4F37-8282-C46E5C90D412}" dt="2024-02-25T20:28:11.558" v="486" actId="26606"/>
          <ac:spMkLst>
            <pc:docMk/>
            <pc:sldMk cId="3695493592" sldId="270"/>
            <ac:spMk id="25" creationId="{066346BE-FDB4-4772-A696-0719490ABD64}"/>
          </ac:spMkLst>
        </pc:spChg>
        <pc:spChg chg="add">
          <ac:chgData name="Petra Pašalov" userId="5734a01c4eb0c004" providerId="LiveId" clId="{5F2B07C5-534A-4F37-8282-C46E5C90D412}" dt="2024-02-25T20:28:11.558" v="486" actId="26606"/>
          <ac:spMkLst>
            <pc:docMk/>
            <pc:sldMk cId="3695493592" sldId="270"/>
            <ac:spMk id="26" creationId="{FB92FFCE-0C90-454E-AA25-D4EE9A6C39C5}"/>
          </ac:spMkLst>
        </pc:spChg>
        <pc:graphicFrameChg chg="add mod modGraphic">
          <ac:chgData name="Petra Pašalov" userId="5734a01c4eb0c004" providerId="LiveId" clId="{5F2B07C5-534A-4F37-8282-C46E5C90D412}" dt="2024-02-25T20:28:11.558" v="486" actId="26606"/>
          <ac:graphicFrameMkLst>
            <pc:docMk/>
            <pc:sldMk cId="3695493592" sldId="270"/>
            <ac:graphicFrameMk id="5" creationId="{3130AFDC-95E9-6076-C72E-6EF24B8FEA9C}"/>
          </ac:graphicFrameMkLst>
        </pc:graphicFrameChg>
      </pc:sldChg>
      <pc:sldChg chg="addSp delSp modSp new mod setBg">
        <pc:chgData name="Petra Pašalov" userId="5734a01c4eb0c004" providerId="LiveId" clId="{5F2B07C5-534A-4F37-8282-C46E5C90D412}" dt="2024-02-25T20:29:36.839" v="635" actId="26606"/>
        <pc:sldMkLst>
          <pc:docMk/>
          <pc:sldMk cId="465260455" sldId="271"/>
        </pc:sldMkLst>
        <pc:spChg chg="mod">
          <ac:chgData name="Petra Pašalov" userId="5734a01c4eb0c004" providerId="LiveId" clId="{5F2B07C5-534A-4F37-8282-C46E5C90D412}" dt="2024-02-25T20:29:36.839" v="635" actId="26606"/>
          <ac:spMkLst>
            <pc:docMk/>
            <pc:sldMk cId="465260455" sldId="271"/>
            <ac:spMk id="2" creationId="{ABC54EF1-81C1-A020-0A03-8533DD22CAC0}"/>
          </ac:spMkLst>
        </pc:spChg>
        <pc:spChg chg="del mod">
          <ac:chgData name="Petra Pašalov" userId="5734a01c4eb0c004" providerId="LiveId" clId="{5F2B07C5-534A-4F37-8282-C46E5C90D412}" dt="2024-02-25T20:29:36.839" v="635" actId="26606"/>
          <ac:spMkLst>
            <pc:docMk/>
            <pc:sldMk cId="465260455" sldId="271"/>
            <ac:spMk id="3" creationId="{6178A688-02D2-7EEA-2DA8-712B1DF80ABE}"/>
          </ac:spMkLst>
        </pc:spChg>
        <pc:spChg chg="add">
          <ac:chgData name="Petra Pašalov" userId="5734a01c4eb0c004" providerId="LiveId" clId="{5F2B07C5-534A-4F37-8282-C46E5C90D412}" dt="2024-02-25T20:29:36.839" v="635" actId="26606"/>
          <ac:spMkLst>
            <pc:docMk/>
            <pc:sldMk cId="465260455" sldId="271"/>
            <ac:spMk id="9" creationId="{81D377EB-C9D2-4ED0-86A6-740A297E3EAC}"/>
          </ac:spMkLst>
        </pc:spChg>
        <pc:spChg chg="add">
          <ac:chgData name="Petra Pašalov" userId="5734a01c4eb0c004" providerId="LiveId" clId="{5F2B07C5-534A-4F37-8282-C46E5C90D412}" dt="2024-02-25T20:29:36.839" v="635" actId="26606"/>
          <ac:spMkLst>
            <pc:docMk/>
            <pc:sldMk cId="465260455" sldId="271"/>
            <ac:spMk id="11" creationId="{066346BE-FDB4-4772-A696-0719490ABD64}"/>
          </ac:spMkLst>
        </pc:spChg>
        <pc:spChg chg="add">
          <ac:chgData name="Petra Pašalov" userId="5734a01c4eb0c004" providerId="LiveId" clId="{5F2B07C5-534A-4F37-8282-C46E5C90D412}" dt="2024-02-25T20:29:36.839" v="635" actId="26606"/>
          <ac:spMkLst>
            <pc:docMk/>
            <pc:sldMk cId="465260455" sldId="271"/>
            <ac:spMk id="13" creationId="{FB92FFCE-0C90-454E-AA25-D4EE9A6C39C5}"/>
          </ac:spMkLst>
        </pc:spChg>
        <pc:graphicFrameChg chg="add">
          <ac:chgData name="Petra Pašalov" userId="5734a01c4eb0c004" providerId="LiveId" clId="{5F2B07C5-534A-4F37-8282-C46E5C90D412}" dt="2024-02-25T20:29:36.839" v="635" actId="26606"/>
          <ac:graphicFrameMkLst>
            <pc:docMk/>
            <pc:sldMk cId="465260455" sldId="271"/>
            <ac:graphicFrameMk id="5" creationId="{9C89A5F7-A01F-E236-F9E4-C46516F07507}"/>
          </ac:graphicFrameMkLst>
        </pc:graphicFrameChg>
      </pc:sldChg>
      <pc:sldChg chg="addSp delSp modSp new mod setBg">
        <pc:chgData name="Petra Pašalov" userId="5734a01c4eb0c004" providerId="LiveId" clId="{5F2B07C5-534A-4F37-8282-C46E5C90D412}" dt="2024-02-25T20:32:38.695" v="782" actId="20577"/>
        <pc:sldMkLst>
          <pc:docMk/>
          <pc:sldMk cId="817791456" sldId="272"/>
        </pc:sldMkLst>
        <pc:spChg chg="mod">
          <ac:chgData name="Petra Pašalov" userId="5734a01c4eb0c004" providerId="LiveId" clId="{5F2B07C5-534A-4F37-8282-C46E5C90D412}" dt="2024-02-25T20:30:47.229" v="762" actId="26606"/>
          <ac:spMkLst>
            <pc:docMk/>
            <pc:sldMk cId="817791456" sldId="272"/>
            <ac:spMk id="2" creationId="{878DEC82-201B-9AAB-5A6E-A38957480B62}"/>
          </ac:spMkLst>
        </pc:spChg>
        <pc:spChg chg="del mod">
          <ac:chgData name="Petra Pašalov" userId="5734a01c4eb0c004" providerId="LiveId" clId="{5F2B07C5-534A-4F37-8282-C46E5C90D412}" dt="2024-02-25T20:30:47.229" v="762" actId="26606"/>
          <ac:spMkLst>
            <pc:docMk/>
            <pc:sldMk cId="817791456" sldId="272"/>
            <ac:spMk id="3" creationId="{BC6C7AFC-0901-ABB4-00AC-71C25A14FCD3}"/>
          </ac:spMkLst>
        </pc:spChg>
        <pc:spChg chg="add">
          <ac:chgData name="Petra Pašalov" userId="5734a01c4eb0c004" providerId="LiveId" clId="{5F2B07C5-534A-4F37-8282-C46E5C90D412}" dt="2024-02-25T20:30:47.229" v="762" actId="26606"/>
          <ac:spMkLst>
            <pc:docMk/>
            <pc:sldMk cId="817791456" sldId="272"/>
            <ac:spMk id="9" creationId="{81D377EB-C9D2-4ED0-86A6-740A297E3EAC}"/>
          </ac:spMkLst>
        </pc:spChg>
        <pc:spChg chg="add">
          <ac:chgData name="Petra Pašalov" userId="5734a01c4eb0c004" providerId="LiveId" clId="{5F2B07C5-534A-4F37-8282-C46E5C90D412}" dt="2024-02-25T20:30:47.229" v="762" actId="26606"/>
          <ac:spMkLst>
            <pc:docMk/>
            <pc:sldMk cId="817791456" sldId="272"/>
            <ac:spMk id="11" creationId="{066346BE-FDB4-4772-A696-0719490ABD64}"/>
          </ac:spMkLst>
        </pc:spChg>
        <pc:spChg chg="add">
          <ac:chgData name="Petra Pašalov" userId="5734a01c4eb0c004" providerId="LiveId" clId="{5F2B07C5-534A-4F37-8282-C46E5C90D412}" dt="2024-02-25T20:30:47.229" v="762" actId="26606"/>
          <ac:spMkLst>
            <pc:docMk/>
            <pc:sldMk cId="817791456" sldId="272"/>
            <ac:spMk id="13" creationId="{FB92FFCE-0C90-454E-AA25-D4EE9A6C39C5}"/>
          </ac:spMkLst>
        </pc:spChg>
        <pc:graphicFrameChg chg="add mod">
          <ac:chgData name="Petra Pašalov" userId="5734a01c4eb0c004" providerId="LiveId" clId="{5F2B07C5-534A-4F37-8282-C46E5C90D412}" dt="2024-02-25T20:32:38.695" v="782" actId="20577"/>
          <ac:graphicFrameMkLst>
            <pc:docMk/>
            <pc:sldMk cId="817791456" sldId="272"/>
            <ac:graphicFrameMk id="5" creationId="{907208B6-FF21-8370-F098-E85F4144AF85}"/>
          </ac:graphicFrameMkLst>
        </pc:graphicFrameChg>
      </pc:sldChg>
      <pc:sldChg chg="addSp delSp modSp new mod setBg">
        <pc:chgData name="Petra Pašalov" userId="5734a01c4eb0c004" providerId="LiveId" clId="{5F2B07C5-534A-4F37-8282-C46E5C90D412}" dt="2024-02-25T20:36:50.464" v="939" actId="26606"/>
        <pc:sldMkLst>
          <pc:docMk/>
          <pc:sldMk cId="1932422338" sldId="273"/>
        </pc:sldMkLst>
        <pc:spChg chg="mod">
          <ac:chgData name="Petra Pašalov" userId="5734a01c4eb0c004" providerId="LiveId" clId="{5F2B07C5-534A-4F37-8282-C46E5C90D412}" dt="2024-02-25T20:36:50.464" v="939" actId="26606"/>
          <ac:spMkLst>
            <pc:docMk/>
            <pc:sldMk cId="1932422338" sldId="273"/>
            <ac:spMk id="2" creationId="{6A0D7385-4DF1-DDFA-FED7-5A71431A910D}"/>
          </ac:spMkLst>
        </pc:spChg>
        <pc:spChg chg="add del mod ord">
          <ac:chgData name="Petra Pašalov" userId="5734a01c4eb0c004" providerId="LiveId" clId="{5F2B07C5-534A-4F37-8282-C46E5C90D412}" dt="2024-02-25T20:36:50.464" v="939" actId="26606"/>
          <ac:spMkLst>
            <pc:docMk/>
            <pc:sldMk cId="1932422338" sldId="273"/>
            <ac:spMk id="3" creationId="{07D313D7-947C-3E54-1D3C-308C4669E204}"/>
          </ac:spMkLst>
        </pc:spChg>
        <pc:spChg chg="add del">
          <ac:chgData name="Petra Pašalov" userId="5734a01c4eb0c004" providerId="LiveId" clId="{5F2B07C5-534A-4F37-8282-C46E5C90D412}" dt="2024-02-25T20:35:12.992" v="930" actId="26606"/>
          <ac:spMkLst>
            <pc:docMk/>
            <pc:sldMk cId="1932422338" sldId="273"/>
            <ac:spMk id="9" creationId="{81D377EB-C9D2-4ED0-86A6-740A297E3EAC}"/>
          </ac:spMkLst>
        </pc:spChg>
        <pc:spChg chg="add del">
          <ac:chgData name="Petra Pašalov" userId="5734a01c4eb0c004" providerId="LiveId" clId="{5F2B07C5-534A-4F37-8282-C46E5C90D412}" dt="2024-02-25T20:35:12.992" v="930" actId="26606"/>
          <ac:spMkLst>
            <pc:docMk/>
            <pc:sldMk cId="1932422338" sldId="273"/>
            <ac:spMk id="11" creationId="{066346BE-FDB4-4772-A696-0719490ABD64}"/>
          </ac:spMkLst>
        </pc:spChg>
        <pc:spChg chg="add del">
          <ac:chgData name="Petra Pašalov" userId="5734a01c4eb0c004" providerId="LiveId" clId="{5F2B07C5-534A-4F37-8282-C46E5C90D412}" dt="2024-02-25T20:35:12.992" v="930" actId="26606"/>
          <ac:spMkLst>
            <pc:docMk/>
            <pc:sldMk cId="1932422338" sldId="273"/>
            <ac:spMk id="13" creationId="{FB92FFCE-0C90-454E-AA25-D4EE9A6C39C5}"/>
          </ac:spMkLst>
        </pc:spChg>
        <pc:spChg chg="add del">
          <ac:chgData name="Petra Pašalov" userId="5734a01c4eb0c004" providerId="LiveId" clId="{5F2B07C5-534A-4F37-8282-C46E5C90D412}" dt="2024-02-25T20:36:36.778" v="934" actId="26606"/>
          <ac:spMkLst>
            <pc:docMk/>
            <pc:sldMk cId="1932422338" sldId="273"/>
            <ac:spMk id="1031" creationId="{9D80C9EF-3CC6-4ECC-9C2D-9D0396C96ED9}"/>
          </ac:spMkLst>
        </pc:spChg>
        <pc:spChg chg="add del">
          <ac:chgData name="Petra Pašalov" userId="5734a01c4eb0c004" providerId="LiveId" clId="{5F2B07C5-534A-4F37-8282-C46E5C90D412}" dt="2024-02-25T20:36:36.778" v="934" actId="26606"/>
          <ac:spMkLst>
            <pc:docMk/>
            <pc:sldMk cId="1932422338" sldId="273"/>
            <ac:spMk id="1033" creationId="{5DA32751-37A2-45C0-BE94-63D375E27003}"/>
          </ac:spMkLst>
        </pc:spChg>
        <pc:spChg chg="add del">
          <ac:chgData name="Petra Pašalov" userId="5734a01c4eb0c004" providerId="LiveId" clId="{5F2B07C5-534A-4F37-8282-C46E5C90D412}" dt="2024-02-25T20:36:36.778" v="934" actId="26606"/>
          <ac:spMkLst>
            <pc:docMk/>
            <pc:sldMk cId="1932422338" sldId="273"/>
            <ac:spMk id="1035" creationId="{E659831F-0D9A-4C63-9EBB-8435B85A440F}"/>
          </ac:spMkLst>
        </pc:spChg>
        <pc:spChg chg="add del">
          <ac:chgData name="Petra Pašalov" userId="5734a01c4eb0c004" providerId="LiveId" clId="{5F2B07C5-534A-4F37-8282-C46E5C90D412}" dt="2024-02-25T20:36:36.778" v="934" actId="26606"/>
          <ac:spMkLst>
            <pc:docMk/>
            <pc:sldMk cId="1932422338" sldId="273"/>
            <ac:spMk id="1037" creationId="{5A55FBCD-CD42-40F5-8A1B-3203F9CAEEAA}"/>
          </ac:spMkLst>
        </pc:spChg>
        <pc:spChg chg="add del">
          <ac:chgData name="Petra Pašalov" userId="5734a01c4eb0c004" providerId="LiveId" clId="{5F2B07C5-534A-4F37-8282-C46E5C90D412}" dt="2024-02-25T20:36:45.643" v="936" actId="26606"/>
          <ac:spMkLst>
            <pc:docMk/>
            <pc:sldMk cId="1932422338" sldId="273"/>
            <ac:spMk id="1039" creationId="{C13237C8-E62C-4F0D-A318-BD6FB6C2D138}"/>
          </ac:spMkLst>
        </pc:spChg>
        <pc:spChg chg="add del">
          <ac:chgData name="Petra Pašalov" userId="5734a01c4eb0c004" providerId="LiveId" clId="{5F2B07C5-534A-4F37-8282-C46E5C90D412}" dt="2024-02-25T20:36:45.643" v="936" actId="26606"/>
          <ac:spMkLst>
            <pc:docMk/>
            <pc:sldMk cId="1932422338" sldId="273"/>
            <ac:spMk id="1040" creationId="{201CC55D-ED54-4C5C-95E6-10947BD1103B}"/>
          </ac:spMkLst>
        </pc:spChg>
        <pc:spChg chg="add del">
          <ac:chgData name="Petra Pašalov" userId="5734a01c4eb0c004" providerId="LiveId" clId="{5F2B07C5-534A-4F37-8282-C46E5C90D412}" dt="2024-02-25T20:36:45.643" v="936" actId="26606"/>
          <ac:spMkLst>
            <pc:docMk/>
            <pc:sldMk cId="1932422338" sldId="273"/>
            <ac:spMk id="1041" creationId="{19C9EAEA-39D0-4B0E-A0EB-51E7B26740B1}"/>
          </ac:spMkLst>
        </pc:spChg>
        <pc:spChg chg="add del">
          <ac:chgData name="Petra Pašalov" userId="5734a01c4eb0c004" providerId="LiveId" clId="{5F2B07C5-534A-4F37-8282-C46E5C90D412}" dt="2024-02-25T20:36:45.643" v="936" actId="26606"/>
          <ac:spMkLst>
            <pc:docMk/>
            <pc:sldMk cId="1932422338" sldId="273"/>
            <ac:spMk id="1044" creationId="{3873B707-463F-40B0-8227-E8CC6C67EB25}"/>
          </ac:spMkLst>
        </pc:spChg>
        <pc:spChg chg="add del">
          <ac:chgData name="Petra Pašalov" userId="5734a01c4eb0c004" providerId="LiveId" clId="{5F2B07C5-534A-4F37-8282-C46E5C90D412}" dt="2024-02-25T20:36:50.432" v="938" actId="26606"/>
          <ac:spMkLst>
            <pc:docMk/>
            <pc:sldMk cId="1932422338" sldId="273"/>
            <ac:spMk id="1046" creationId="{AF6CB648-9554-488A-B457-99CAAD1DA528}"/>
          </ac:spMkLst>
        </pc:spChg>
        <pc:spChg chg="add del">
          <ac:chgData name="Petra Pašalov" userId="5734a01c4eb0c004" providerId="LiveId" clId="{5F2B07C5-534A-4F37-8282-C46E5C90D412}" dt="2024-02-25T20:36:50.432" v="938" actId="26606"/>
          <ac:spMkLst>
            <pc:docMk/>
            <pc:sldMk cId="1932422338" sldId="273"/>
            <ac:spMk id="1047" creationId="{E3ADCBE7-9330-1CDA-00EB-CDD12DB722FF}"/>
          </ac:spMkLst>
        </pc:spChg>
        <pc:spChg chg="add">
          <ac:chgData name="Petra Pašalov" userId="5734a01c4eb0c004" providerId="LiveId" clId="{5F2B07C5-534A-4F37-8282-C46E5C90D412}" dt="2024-02-25T20:36:50.464" v="939" actId="26606"/>
          <ac:spMkLst>
            <pc:docMk/>
            <pc:sldMk cId="1932422338" sldId="273"/>
            <ac:spMk id="1049" creationId="{7ED7575E-88D2-B771-681D-46A7E55415DD}"/>
          </ac:spMkLst>
        </pc:spChg>
        <pc:grpChg chg="add del">
          <ac:chgData name="Petra Pašalov" userId="5734a01c4eb0c004" providerId="LiveId" clId="{5F2B07C5-534A-4F37-8282-C46E5C90D412}" dt="2024-02-25T20:36:45.643" v="936" actId="26606"/>
          <ac:grpSpMkLst>
            <pc:docMk/>
            <pc:sldMk cId="1932422338" sldId="273"/>
            <ac:grpSpMk id="1042" creationId="{1DE889C7-FAD6-4397-98E2-05D503484459}"/>
          </ac:grpSpMkLst>
        </pc:grpChg>
        <pc:graphicFrameChg chg="add del">
          <ac:chgData name="Petra Pašalov" userId="5734a01c4eb0c004" providerId="LiveId" clId="{5F2B07C5-534A-4F37-8282-C46E5C90D412}" dt="2024-02-25T20:35:12.992" v="930" actId="26606"/>
          <ac:graphicFrameMkLst>
            <pc:docMk/>
            <pc:sldMk cId="1932422338" sldId="273"/>
            <ac:graphicFrameMk id="5" creationId="{FE2E8D05-C833-A6A9-F071-CB90F70BC916}"/>
          </ac:graphicFrameMkLst>
        </pc:graphicFrameChg>
        <pc:picChg chg="add mod">
          <ac:chgData name="Petra Pašalov" userId="5734a01c4eb0c004" providerId="LiveId" clId="{5F2B07C5-534A-4F37-8282-C46E5C90D412}" dt="2024-02-25T20:36:50.464" v="939" actId="26606"/>
          <ac:picMkLst>
            <pc:docMk/>
            <pc:sldMk cId="1932422338" sldId="273"/>
            <ac:picMk id="1026" creationId="{10C2F74A-8E65-BEDB-27A4-5753E1C2A01A}"/>
          </ac:picMkLst>
        </pc:picChg>
        <pc:cxnChg chg="add">
          <ac:chgData name="Petra Pašalov" userId="5734a01c4eb0c004" providerId="LiveId" clId="{5F2B07C5-534A-4F37-8282-C46E5C90D412}" dt="2024-02-25T20:36:50.464" v="939" actId="26606"/>
          <ac:cxnSpMkLst>
            <pc:docMk/>
            <pc:sldMk cId="1932422338" sldId="273"/>
            <ac:cxnSpMk id="1050" creationId="{249EDD1B-F94D-B4E6-ACAA-566B9A26FDE3}"/>
          </ac:cxnSpMkLst>
        </pc:cxnChg>
      </pc:sldChg>
      <pc:sldChg chg="addSp delSp modSp new mod setBg">
        <pc:chgData name="Petra Pašalov" userId="5734a01c4eb0c004" providerId="LiveId" clId="{5F2B07C5-534A-4F37-8282-C46E5C90D412}" dt="2024-02-25T20:40:19.860" v="1216" actId="26606"/>
        <pc:sldMkLst>
          <pc:docMk/>
          <pc:sldMk cId="1152634198" sldId="274"/>
        </pc:sldMkLst>
        <pc:spChg chg="mod">
          <ac:chgData name="Petra Pašalov" userId="5734a01c4eb0c004" providerId="LiveId" clId="{5F2B07C5-534A-4F37-8282-C46E5C90D412}" dt="2024-02-25T20:40:19.860" v="1216" actId="26606"/>
          <ac:spMkLst>
            <pc:docMk/>
            <pc:sldMk cId="1152634198" sldId="274"/>
            <ac:spMk id="2" creationId="{DCB2E347-29B5-8A52-8EF9-F6D90A29787B}"/>
          </ac:spMkLst>
        </pc:spChg>
        <pc:spChg chg="del mod">
          <ac:chgData name="Petra Pašalov" userId="5734a01c4eb0c004" providerId="LiveId" clId="{5F2B07C5-534A-4F37-8282-C46E5C90D412}" dt="2024-02-25T20:40:19.860" v="1216" actId="26606"/>
          <ac:spMkLst>
            <pc:docMk/>
            <pc:sldMk cId="1152634198" sldId="274"/>
            <ac:spMk id="3" creationId="{346CE03D-62DD-98B4-E0BB-AC58D69D7764}"/>
          </ac:spMkLst>
        </pc:spChg>
        <pc:spChg chg="add">
          <ac:chgData name="Petra Pašalov" userId="5734a01c4eb0c004" providerId="LiveId" clId="{5F2B07C5-534A-4F37-8282-C46E5C90D412}" dt="2024-02-25T20:40:19.860" v="1216" actId="26606"/>
          <ac:spMkLst>
            <pc:docMk/>
            <pc:sldMk cId="1152634198" sldId="274"/>
            <ac:spMk id="9" creationId="{A1F6BF70-C7D1-4AF9-8DB4-BEEB8A9C3529}"/>
          </ac:spMkLst>
        </pc:spChg>
        <pc:spChg chg="add">
          <ac:chgData name="Petra Pašalov" userId="5734a01c4eb0c004" providerId="LiveId" clId="{5F2B07C5-534A-4F37-8282-C46E5C90D412}" dt="2024-02-25T20:40:19.860" v="1216" actId="26606"/>
          <ac:spMkLst>
            <pc:docMk/>
            <pc:sldMk cId="1152634198" sldId="274"/>
            <ac:spMk id="15" creationId="{2C1BBA94-3F40-40AA-8BB9-E69E25E537C1}"/>
          </ac:spMkLst>
        </pc:spChg>
        <pc:grpChg chg="add">
          <ac:chgData name="Petra Pašalov" userId="5734a01c4eb0c004" providerId="LiveId" clId="{5F2B07C5-534A-4F37-8282-C46E5C90D412}" dt="2024-02-25T20:40:19.860" v="1216" actId="26606"/>
          <ac:grpSpMkLst>
            <pc:docMk/>
            <pc:sldMk cId="1152634198" sldId="274"/>
            <ac:grpSpMk id="11" creationId="{0C66A8B6-1F6E-4FCC-93B9-B9986B6FD111}"/>
          </ac:grpSpMkLst>
        </pc:grpChg>
        <pc:graphicFrameChg chg="add">
          <ac:chgData name="Petra Pašalov" userId="5734a01c4eb0c004" providerId="LiveId" clId="{5F2B07C5-534A-4F37-8282-C46E5C90D412}" dt="2024-02-25T20:40:19.860" v="1216" actId="26606"/>
          <ac:graphicFrameMkLst>
            <pc:docMk/>
            <pc:sldMk cId="1152634198" sldId="274"/>
            <ac:graphicFrameMk id="5" creationId="{1A673905-BDB7-0292-AD39-EF9E45F60729}"/>
          </ac:graphicFrameMkLst>
        </pc:graphicFrameChg>
      </pc:sldChg>
      <pc:sldChg chg="addSp delSp modSp new mod setBg">
        <pc:chgData name="Petra Pašalov" userId="5734a01c4eb0c004" providerId="LiveId" clId="{5F2B07C5-534A-4F37-8282-C46E5C90D412}" dt="2024-02-25T20:42:13.137" v="1353" actId="26606"/>
        <pc:sldMkLst>
          <pc:docMk/>
          <pc:sldMk cId="3773671244" sldId="275"/>
        </pc:sldMkLst>
        <pc:spChg chg="mod">
          <ac:chgData name="Petra Pašalov" userId="5734a01c4eb0c004" providerId="LiveId" clId="{5F2B07C5-534A-4F37-8282-C46E5C90D412}" dt="2024-02-25T20:42:13.137" v="1353" actId="26606"/>
          <ac:spMkLst>
            <pc:docMk/>
            <pc:sldMk cId="3773671244" sldId="275"/>
            <ac:spMk id="2" creationId="{F0F32264-2391-2F8B-A357-5E305041DA3C}"/>
          </ac:spMkLst>
        </pc:spChg>
        <pc:spChg chg="del mod">
          <ac:chgData name="Petra Pašalov" userId="5734a01c4eb0c004" providerId="LiveId" clId="{5F2B07C5-534A-4F37-8282-C46E5C90D412}" dt="2024-02-25T20:42:13.137" v="1353" actId="26606"/>
          <ac:spMkLst>
            <pc:docMk/>
            <pc:sldMk cId="3773671244" sldId="275"/>
            <ac:spMk id="3" creationId="{D192CF02-A207-F710-842C-F707B782A781}"/>
          </ac:spMkLst>
        </pc:spChg>
        <pc:spChg chg="add">
          <ac:chgData name="Petra Pašalov" userId="5734a01c4eb0c004" providerId="LiveId" clId="{5F2B07C5-534A-4F37-8282-C46E5C90D412}" dt="2024-02-25T20:42:13.137" v="1353" actId="26606"/>
          <ac:spMkLst>
            <pc:docMk/>
            <pc:sldMk cId="3773671244" sldId="275"/>
            <ac:spMk id="9" creationId="{A1F6BF70-C7D1-4AF9-8DB4-BEEB8A9C3529}"/>
          </ac:spMkLst>
        </pc:spChg>
        <pc:spChg chg="add">
          <ac:chgData name="Petra Pašalov" userId="5734a01c4eb0c004" providerId="LiveId" clId="{5F2B07C5-534A-4F37-8282-C46E5C90D412}" dt="2024-02-25T20:42:13.137" v="1353" actId="26606"/>
          <ac:spMkLst>
            <pc:docMk/>
            <pc:sldMk cId="3773671244" sldId="275"/>
            <ac:spMk id="15" creationId="{2C1BBA94-3F40-40AA-8BB9-E69E25E537C1}"/>
          </ac:spMkLst>
        </pc:spChg>
        <pc:grpChg chg="add">
          <ac:chgData name="Petra Pašalov" userId="5734a01c4eb0c004" providerId="LiveId" clId="{5F2B07C5-534A-4F37-8282-C46E5C90D412}" dt="2024-02-25T20:42:13.137" v="1353" actId="26606"/>
          <ac:grpSpMkLst>
            <pc:docMk/>
            <pc:sldMk cId="3773671244" sldId="275"/>
            <ac:grpSpMk id="11" creationId="{0C66A8B6-1F6E-4FCC-93B9-B9986B6FD111}"/>
          </ac:grpSpMkLst>
        </pc:grpChg>
        <pc:graphicFrameChg chg="add">
          <ac:chgData name="Petra Pašalov" userId="5734a01c4eb0c004" providerId="LiveId" clId="{5F2B07C5-534A-4F37-8282-C46E5C90D412}" dt="2024-02-25T20:42:13.137" v="1353" actId="26606"/>
          <ac:graphicFrameMkLst>
            <pc:docMk/>
            <pc:sldMk cId="3773671244" sldId="275"/>
            <ac:graphicFrameMk id="5" creationId="{AD63CF15-83AE-2A4A-7C24-7F785084D22C}"/>
          </ac:graphicFrameMkLst>
        </pc:graphicFrameChg>
      </pc:sldChg>
      <pc:sldChg chg="addSp delSp modSp new mod setBg">
        <pc:chgData name="Petra Pašalov" userId="5734a01c4eb0c004" providerId="LiveId" clId="{5F2B07C5-534A-4F37-8282-C46E5C90D412}" dt="2024-02-25T20:43:49.765" v="1502" actId="26606"/>
        <pc:sldMkLst>
          <pc:docMk/>
          <pc:sldMk cId="3141879529" sldId="276"/>
        </pc:sldMkLst>
        <pc:spChg chg="mod">
          <ac:chgData name="Petra Pašalov" userId="5734a01c4eb0c004" providerId="LiveId" clId="{5F2B07C5-534A-4F37-8282-C46E5C90D412}" dt="2024-02-25T20:43:49.765" v="1502" actId="26606"/>
          <ac:spMkLst>
            <pc:docMk/>
            <pc:sldMk cId="3141879529" sldId="276"/>
            <ac:spMk id="2" creationId="{424F7F71-F812-A5BD-E548-B30996567E3F}"/>
          </ac:spMkLst>
        </pc:spChg>
        <pc:spChg chg="del mod">
          <ac:chgData name="Petra Pašalov" userId="5734a01c4eb0c004" providerId="LiveId" clId="{5F2B07C5-534A-4F37-8282-C46E5C90D412}" dt="2024-02-25T20:43:49.765" v="1502" actId="26606"/>
          <ac:spMkLst>
            <pc:docMk/>
            <pc:sldMk cId="3141879529" sldId="276"/>
            <ac:spMk id="3" creationId="{33DE38CF-D503-4A50-E00E-52B1B11014C8}"/>
          </ac:spMkLst>
        </pc:spChg>
        <pc:spChg chg="add">
          <ac:chgData name="Petra Pašalov" userId="5734a01c4eb0c004" providerId="LiveId" clId="{5F2B07C5-534A-4F37-8282-C46E5C90D412}" dt="2024-02-25T20:43:49.765" v="1502" actId="26606"/>
          <ac:spMkLst>
            <pc:docMk/>
            <pc:sldMk cId="3141879529" sldId="276"/>
            <ac:spMk id="9" creationId="{2F3856E9-4239-4EE7-A372-FDCF4882FDF6}"/>
          </ac:spMkLst>
        </pc:spChg>
        <pc:spChg chg="add">
          <ac:chgData name="Petra Pašalov" userId="5734a01c4eb0c004" providerId="LiveId" clId="{5F2B07C5-534A-4F37-8282-C46E5C90D412}" dt="2024-02-25T20:43:49.765" v="1502" actId="26606"/>
          <ac:spMkLst>
            <pc:docMk/>
            <pc:sldMk cId="3141879529" sldId="276"/>
            <ac:spMk id="11" creationId="{CCC9CDCF-90F8-42B0-BD0A-794C52688098}"/>
          </ac:spMkLst>
        </pc:spChg>
        <pc:grpChg chg="add">
          <ac:chgData name="Petra Pašalov" userId="5734a01c4eb0c004" providerId="LiveId" clId="{5F2B07C5-534A-4F37-8282-C46E5C90D412}" dt="2024-02-25T20:43:49.765" v="1502" actId="26606"/>
          <ac:grpSpMkLst>
            <pc:docMk/>
            <pc:sldMk cId="3141879529" sldId="276"/>
            <ac:grpSpMk id="13" creationId="{C07D05FE-3FB8-4314-A050-9AB40814D714}"/>
          </ac:grpSpMkLst>
        </pc:grpChg>
        <pc:graphicFrameChg chg="add">
          <ac:chgData name="Petra Pašalov" userId="5734a01c4eb0c004" providerId="LiveId" clId="{5F2B07C5-534A-4F37-8282-C46E5C90D412}" dt="2024-02-25T20:43:49.765" v="1502" actId="26606"/>
          <ac:graphicFrameMkLst>
            <pc:docMk/>
            <pc:sldMk cId="3141879529" sldId="276"/>
            <ac:graphicFrameMk id="5" creationId="{7D5963BD-2F89-1136-5D8D-89DFB8574095}"/>
          </ac:graphicFrameMkLst>
        </pc:graphicFrameChg>
      </pc:sldChg>
      <pc:sldChg chg="addSp delSp modSp new mod setBg">
        <pc:chgData name="Petra Pašalov" userId="5734a01c4eb0c004" providerId="LiveId" clId="{5F2B07C5-534A-4F37-8282-C46E5C90D412}" dt="2024-02-25T20:45:34.132" v="1684" actId="26606"/>
        <pc:sldMkLst>
          <pc:docMk/>
          <pc:sldMk cId="3136236811" sldId="277"/>
        </pc:sldMkLst>
        <pc:spChg chg="mod">
          <ac:chgData name="Petra Pašalov" userId="5734a01c4eb0c004" providerId="LiveId" clId="{5F2B07C5-534A-4F37-8282-C46E5C90D412}" dt="2024-02-25T20:45:34.132" v="1684" actId="26606"/>
          <ac:spMkLst>
            <pc:docMk/>
            <pc:sldMk cId="3136236811" sldId="277"/>
            <ac:spMk id="2" creationId="{A45C79C8-64C1-2711-0E4A-64061EACB55B}"/>
          </ac:spMkLst>
        </pc:spChg>
        <pc:spChg chg="del mod">
          <ac:chgData name="Petra Pašalov" userId="5734a01c4eb0c004" providerId="LiveId" clId="{5F2B07C5-534A-4F37-8282-C46E5C90D412}" dt="2024-02-25T20:45:34.132" v="1684" actId="26606"/>
          <ac:spMkLst>
            <pc:docMk/>
            <pc:sldMk cId="3136236811" sldId="277"/>
            <ac:spMk id="3" creationId="{4CD1896E-059D-6D4A-044A-CCA7C027B09A}"/>
          </ac:spMkLst>
        </pc:spChg>
        <pc:spChg chg="add">
          <ac:chgData name="Petra Pašalov" userId="5734a01c4eb0c004" providerId="LiveId" clId="{5F2B07C5-534A-4F37-8282-C46E5C90D412}" dt="2024-02-25T20:45:34.132" v="1684" actId="26606"/>
          <ac:spMkLst>
            <pc:docMk/>
            <pc:sldMk cId="3136236811" sldId="277"/>
            <ac:spMk id="9" creationId="{A1F6BF70-C7D1-4AF9-8DB4-BEEB8A9C3529}"/>
          </ac:spMkLst>
        </pc:spChg>
        <pc:spChg chg="add">
          <ac:chgData name="Petra Pašalov" userId="5734a01c4eb0c004" providerId="LiveId" clId="{5F2B07C5-534A-4F37-8282-C46E5C90D412}" dt="2024-02-25T20:45:34.132" v="1684" actId="26606"/>
          <ac:spMkLst>
            <pc:docMk/>
            <pc:sldMk cId="3136236811" sldId="277"/>
            <ac:spMk id="15" creationId="{2C1BBA94-3F40-40AA-8BB9-E69E25E537C1}"/>
          </ac:spMkLst>
        </pc:spChg>
        <pc:grpChg chg="add">
          <ac:chgData name="Petra Pašalov" userId="5734a01c4eb0c004" providerId="LiveId" clId="{5F2B07C5-534A-4F37-8282-C46E5C90D412}" dt="2024-02-25T20:45:34.132" v="1684" actId="26606"/>
          <ac:grpSpMkLst>
            <pc:docMk/>
            <pc:sldMk cId="3136236811" sldId="277"/>
            <ac:grpSpMk id="11" creationId="{0C66A8B6-1F6E-4FCC-93B9-B9986B6FD111}"/>
          </ac:grpSpMkLst>
        </pc:grpChg>
        <pc:graphicFrameChg chg="add">
          <ac:chgData name="Petra Pašalov" userId="5734a01c4eb0c004" providerId="LiveId" clId="{5F2B07C5-534A-4F37-8282-C46E5C90D412}" dt="2024-02-25T20:45:34.132" v="1684" actId="26606"/>
          <ac:graphicFrameMkLst>
            <pc:docMk/>
            <pc:sldMk cId="3136236811" sldId="277"/>
            <ac:graphicFrameMk id="5" creationId="{EBBD8C21-F190-EFF7-7321-A6D9D6E2915D}"/>
          </ac:graphicFrameMkLst>
        </pc:graphicFrameChg>
      </pc:sldChg>
      <pc:sldChg chg="addSp modSp new mod setBg">
        <pc:chgData name="Petra Pašalov" userId="5734a01c4eb0c004" providerId="LiveId" clId="{5F2B07C5-534A-4F37-8282-C46E5C90D412}" dt="2024-02-25T20:48:10.852" v="1794" actId="122"/>
        <pc:sldMkLst>
          <pc:docMk/>
          <pc:sldMk cId="2391340824" sldId="278"/>
        </pc:sldMkLst>
        <pc:spChg chg="mod">
          <ac:chgData name="Petra Pašalov" userId="5734a01c4eb0c004" providerId="LiveId" clId="{5F2B07C5-534A-4F37-8282-C46E5C90D412}" dt="2024-02-25T20:48:04.588" v="1792" actId="255"/>
          <ac:spMkLst>
            <pc:docMk/>
            <pc:sldMk cId="2391340824" sldId="278"/>
            <ac:spMk id="2" creationId="{5CDCAA5D-8D2D-7E82-47BF-2997BA713BAC}"/>
          </ac:spMkLst>
        </pc:spChg>
        <pc:spChg chg="mod">
          <ac:chgData name="Petra Pašalov" userId="5734a01c4eb0c004" providerId="LiveId" clId="{5F2B07C5-534A-4F37-8282-C46E5C90D412}" dt="2024-02-25T20:48:10.852" v="1794" actId="122"/>
          <ac:spMkLst>
            <pc:docMk/>
            <pc:sldMk cId="2391340824" sldId="278"/>
            <ac:spMk id="3" creationId="{10524C89-9005-0167-1086-48CC09A5FD5A}"/>
          </ac:spMkLst>
        </pc:spChg>
        <pc:spChg chg="add">
          <ac:chgData name="Petra Pašalov" userId="5734a01c4eb0c004" providerId="LiveId" clId="{5F2B07C5-534A-4F37-8282-C46E5C90D412}" dt="2024-02-25T20:47:28.022" v="1754" actId="26606"/>
          <ac:spMkLst>
            <pc:docMk/>
            <pc:sldMk cId="2391340824" sldId="278"/>
            <ac:spMk id="8" creationId="{4BC99CB9-DDAD-44A2-8A1C-E3AF4E72DF5C}"/>
          </ac:spMkLst>
        </pc:spChg>
        <pc:spChg chg="add">
          <ac:chgData name="Petra Pašalov" userId="5734a01c4eb0c004" providerId="LiveId" clId="{5F2B07C5-534A-4F37-8282-C46E5C90D412}" dt="2024-02-25T20:47:28.022" v="1754" actId="26606"/>
          <ac:spMkLst>
            <pc:docMk/>
            <pc:sldMk cId="2391340824" sldId="278"/>
            <ac:spMk id="10" creationId="{64053CBF-3932-45FF-8285-EE5146085F3A}"/>
          </ac:spMkLst>
        </pc:spChg>
        <pc:grpChg chg="add">
          <ac:chgData name="Petra Pašalov" userId="5734a01c4eb0c004" providerId="LiveId" clId="{5F2B07C5-534A-4F37-8282-C46E5C90D412}" dt="2024-02-25T20:47:28.022" v="1754" actId="26606"/>
          <ac:grpSpMkLst>
            <pc:docMk/>
            <pc:sldMk cId="2391340824" sldId="278"/>
            <ac:grpSpMk id="12" creationId="{2E751C04-BEA6-446B-A678-9C74819EBD4C}"/>
          </ac:grpSpMkLst>
        </pc:grpChg>
        <pc:grpChg chg="add">
          <ac:chgData name="Petra Pašalov" userId="5734a01c4eb0c004" providerId="LiveId" clId="{5F2B07C5-534A-4F37-8282-C46E5C90D412}" dt="2024-02-25T20:47:28.022" v="1754" actId="26606"/>
          <ac:grpSpMkLst>
            <pc:docMk/>
            <pc:sldMk cId="2391340824" sldId="278"/>
            <ac:grpSpMk id="18" creationId="{B63ACBA3-DEFD-4C6D-BBA0-64468FA99C2D}"/>
          </ac:grpSpMkLst>
        </pc:grpChg>
      </pc:sldChg>
      <pc:sldChg chg="addSp modSp new mod setBg addAnim">
        <pc:chgData name="Petra Pašalov" userId="5734a01c4eb0c004" providerId="LiveId" clId="{5F2B07C5-534A-4F37-8282-C46E5C90D412}" dt="2024-02-25T20:48:56.847" v="1862"/>
        <pc:sldMkLst>
          <pc:docMk/>
          <pc:sldMk cId="2007753513" sldId="279"/>
        </pc:sldMkLst>
        <pc:spChg chg="mod">
          <ac:chgData name="Petra Pašalov" userId="5734a01c4eb0c004" providerId="LiveId" clId="{5F2B07C5-534A-4F37-8282-C46E5C90D412}" dt="2024-02-25T20:48:56.847" v="1861" actId="26606"/>
          <ac:spMkLst>
            <pc:docMk/>
            <pc:sldMk cId="2007753513" sldId="279"/>
            <ac:spMk id="2" creationId="{B98C8630-0A48-7859-0A24-47A01097F60E}"/>
          </ac:spMkLst>
        </pc:spChg>
        <pc:spChg chg="mod">
          <ac:chgData name="Petra Pašalov" userId="5734a01c4eb0c004" providerId="LiveId" clId="{5F2B07C5-534A-4F37-8282-C46E5C90D412}" dt="2024-02-25T20:48:56.847" v="1861" actId="26606"/>
          <ac:spMkLst>
            <pc:docMk/>
            <pc:sldMk cId="2007753513" sldId="279"/>
            <ac:spMk id="3" creationId="{3744C2A5-A3D8-C92C-376B-3C2259754AFE}"/>
          </ac:spMkLst>
        </pc:spChg>
        <pc:spChg chg="add">
          <ac:chgData name="Petra Pašalov" userId="5734a01c4eb0c004" providerId="LiveId" clId="{5F2B07C5-534A-4F37-8282-C46E5C90D412}" dt="2024-02-25T20:48:56.847" v="1861" actId="26606"/>
          <ac:spMkLst>
            <pc:docMk/>
            <pc:sldMk cId="2007753513" sldId="279"/>
            <ac:spMk id="8" creationId="{54A6836E-C603-43CB-9DA7-89D8E3FA3838}"/>
          </ac:spMkLst>
        </pc:spChg>
        <pc:spChg chg="add">
          <ac:chgData name="Petra Pašalov" userId="5734a01c4eb0c004" providerId="LiveId" clId="{5F2B07C5-534A-4F37-8282-C46E5C90D412}" dt="2024-02-25T20:48:56.847" v="1861" actId="26606"/>
          <ac:spMkLst>
            <pc:docMk/>
            <pc:sldMk cId="2007753513" sldId="279"/>
            <ac:spMk id="10" creationId="{296007DD-F9BF-4F0F-B8C6-C514B2841971}"/>
          </ac:spMkLst>
        </pc:spChg>
        <pc:grpChg chg="add">
          <ac:chgData name="Petra Pašalov" userId="5734a01c4eb0c004" providerId="LiveId" clId="{5F2B07C5-534A-4F37-8282-C46E5C90D412}" dt="2024-02-25T20:48:56.847" v="1861" actId="26606"/>
          <ac:grpSpMkLst>
            <pc:docMk/>
            <pc:sldMk cId="2007753513" sldId="279"/>
            <ac:grpSpMk id="12" creationId="{8A0FAFCA-5C96-453B-83B7-A9AEF7F18960}"/>
          </ac:grpSpMkLst>
        </pc:grpChg>
        <pc:grpChg chg="add">
          <ac:chgData name="Petra Pašalov" userId="5734a01c4eb0c004" providerId="LiveId" clId="{5F2B07C5-534A-4F37-8282-C46E5C90D412}" dt="2024-02-25T20:48:56.847" v="1861" actId="26606"/>
          <ac:grpSpMkLst>
            <pc:docMk/>
            <pc:sldMk cId="2007753513" sldId="279"/>
            <ac:grpSpMk id="18" creationId="{CD0398DD-AD75-4E2B-A3C6-35073082A8B4}"/>
          </ac:grpSpMkLst>
        </pc:grpChg>
      </pc:sldChg>
      <pc:sldChg chg="addSp delSp modSp new mod setBg">
        <pc:chgData name="Petra Pašalov" userId="5734a01c4eb0c004" providerId="LiveId" clId="{5F2B07C5-534A-4F37-8282-C46E5C90D412}" dt="2024-02-25T20:50:24.811" v="1979" actId="20577"/>
        <pc:sldMkLst>
          <pc:docMk/>
          <pc:sldMk cId="1981834336" sldId="280"/>
        </pc:sldMkLst>
        <pc:spChg chg="mod">
          <ac:chgData name="Petra Pašalov" userId="5734a01c4eb0c004" providerId="LiveId" clId="{5F2B07C5-534A-4F37-8282-C46E5C90D412}" dt="2024-02-25T20:50:19.648" v="1977" actId="26606"/>
          <ac:spMkLst>
            <pc:docMk/>
            <pc:sldMk cId="1981834336" sldId="280"/>
            <ac:spMk id="2" creationId="{C54EB1F7-72B4-61D3-3BE5-6D36A528414A}"/>
          </ac:spMkLst>
        </pc:spChg>
        <pc:spChg chg="del mod">
          <ac:chgData name="Petra Pašalov" userId="5734a01c4eb0c004" providerId="LiveId" clId="{5F2B07C5-534A-4F37-8282-C46E5C90D412}" dt="2024-02-25T20:50:19.648" v="1977" actId="26606"/>
          <ac:spMkLst>
            <pc:docMk/>
            <pc:sldMk cId="1981834336" sldId="280"/>
            <ac:spMk id="3" creationId="{70B931E0-2434-6B9D-E0F7-CF362D73DB95}"/>
          </ac:spMkLst>
        </pc:spChg>
        <pc:spChg chg="add">
          <ac:chgData name="Petra Pašalov" userId="5734a01c4eb0c004" providerId="LiveId" clId="{5F2B07C5-534A-4F37-8282-C46E5C90D412}" dt="2024-02-25T20:50:19.648" v="1977" actId="26606"/>
          <ac:spMkLst>
            <pc:docMk/>
            <pc:sldMk cId="1981834336" sldId="280"/>
            <ac:spMk id="9" creationId="{56E9B3E6-E277-4D68-BA48-9CB43FFBD6E2}"/>
          </ac:spMkLst>
        </pc:spChg>
        <pc:spChg chg="add">
          <ac:chgData name="Petra Pašalov" userId="5734a01c4eb0c004" providerId="LiveId" clId="{5F2B07C5-534A-4F37-8282-C46E5C90D412}" dt="2024-02-25T20:50:19.648" v="1977" actId="26606"/>
          <ac:spMkLst>
            <pc:docMk/>
            <pc:sldMk cId="1981834336" sldId="280"/>
            <ac:spMk id="16" creationId="{D5B0017B-2ECA-49AF-B397-DC140825DF8D}"/>
          </ac:spMkLst>
        </pc:spChg>
        <pc:grpChg chg="add">
          <ac:chgData name="Petra Pašalov" userId="5734a01c4eb0c004" providerId="LiveId" clId="{5F2B07C5-534A-4F37-8282-C46E5C90D412}" dt="2024-02-25T20:50:19.648" v="1977" actId="26606"/>
          <ac:grpSpMkLst>
            <pc:docMk/>
            <pc:sldMk cId="1981834336" sldId="280"/>
            <ac:grpSpMk id="11" creationId="{AE1C45F0-260A-458C-96ED-C1F6D2151219}"/>
          </ac:grpSpMkLst>
        </pc:grpChg>
        <pc:graphicFrameChg chg="add mod">
          <ac:chgData name="Petra Pašalov" userId="5734a01c4eb0c004" providerId="LiveId" clId="{5F2B07C5-534A-4F37-8282-C46E5C90D412}" dt="2024-02-25T20:50:24.811" v="1979" actId="20577"/>
          <ac:graphicFrameMkLst>
            <pc:docMk/>
            <pc:sldMk cId="1981834336" sldId="280"/>
            <ac:graphicFrameMk id="5" creationId="{AE530580-D05D-9545-53D9-945577967A64}"/>
          </ac:graphicFrameMkLst>
        </pc:graphicFrameChg>
        <pc:cxnChg chg="add">
          <ac:chgData name="Petra Pašalov" userId="5734a01c4eb0c004" providerId="LiveId" clId="{5F2B07C5-534A-4F37-8282-C46E5C90D412}" dt="2024-02-25T20:50:19.648" v="1977" actId="26606"/>
          <ac:cxnSpMkLst>
            <pc:docMk/>
            <pc:sldMk cId="1981834336" sldId="280"/>
            <ac:cxnSpMk id="18" creationId="{6CF1BAF6-AD41-4082-B212-8A1F9A2E8779}"/>
          </ac:cxnSpMkLst>
        </pc:cxnChg>
      </pc:sldChg>
      <pc:sldChg chg="addSp delSp modSp new mod setBg">
        <pc:chgData name="Petra Pašalov" userId="5734a01c4eb0c004" providerId="LiveId" clId="{5F2B07C5-534A-4F37-8282-C46E5C90D412}" dt="2024-02-25T20:51:44.081" v="2126" actId="26606"/>
        <pc:sldMkLst>
          <pc:docMk/>
          <pc:sldMk cId="1205384449" sldId="281"/>
        </pc:sldMkLst>
        <pc:spChg chg="mod">
          <ac:chgData name="Petra Pašalov" userId="5734a01c4eb0c004" providerId="LiveId" clId="{5F2B07C5-534A-4F37-8282-C46E5C90D412}" dt="2024-02-25T20:51:44.081" v="2126" actId="26606"/>
          <ac:spMkLst>
            <pc:docMk/>
            <pc:sldMk cId="1205384449" sldId="281"/>
            <ac:spMk id="2" creationId="{14EECC94-D4F2-79E2-588F-CE2C5DFB6A1B}"/>
          </ac:spMkLst>
        </pc:spChg>
        <pc:spChg chg="add del mod">
          <ac:chgData name="Petra Pašalov" userId="5734a01c4eb0c004" providerId="LiveId" clId="{5F2B07C5-534A-4F37-8282-C46E5C90D412}" dt="2024-02-25T20:51:44.081" v="2126" actId="26606"/>
          <ac:spMkLst>
            <pc:docMk/>
            <pc:sldMk cId="1205384449" sldId="281"/>
            <ac:spMk id="3" creationId="{B5BF5742-0A97-9B9D-A482-AB814AE030B4}"/>
          </ac:spMkLst>
        </pc:spChg>
        <pc:spChg chg="add del">
          <ac:chgData name="Petra Pašalov" userId="5734a01c4eb0c004" providerId="LiveId" clId="{5F2B07C5-534A-4F37-8282-C46E5C90D412}" dt="2024-02-25T20:51:44.050" v="2125" actId="26606"/>
          <ac:spMkLst>
            <pc:docMk/>
            <pc:sldMk cId="1205384449" sldId="281"/>
            <ac:spMk id="9" creationId="{56E9B3E6-E277-4D68-BA48-9CB43FFBD6E2}"/>
          </ac:spMkLst>
        </pc:spChg>
        <pc:spChg chg="add del">
          <ac:chgData name="Petra Pašalov" userId="5734a01c4eb0c004" providerId="LiveId" clId="{5F2B07C5-534A-4F37-8282-C46E5C90D412}" dt="2024-02-25T20:51:44.050" v="2125" actId="26606"/>
          <ac:spMkLst>
            <pc:docMk/>
            <pc:sldMk cId="1205384449" sldId="281"/>
            <ac:spMk id="16" creationId="{D5B0017B-2ECA-49AF-B397-DC140825DF8D}"/>
          </ac:spMkLst>
        </pc:spChg>
        <pc:spChg chg="add">
          <ac:chgData name="Petra Pašalov" userId="5734a01c4eb0c004" providerId="LiveId" clId="{5F2B07C5-534A-4F37-8282-C46E5C90D412}" dt="2024-02-25T20:51:44.081" v="2126" actId="26606"/>
          <ac:spMkLst>
            <pc:docMk/>
            <pc:sldMk cId="1205384449" sldId="281"/>
            <ac:spMk id="20" creationId="{56E9B3E6-E277-4D68-BA48-9CB43FFBD6E2}"/>
          </ac:spMkLst>
        </pc:spChg>
        <pc:spChg chg="add">
          <ac:chgData name="Petra Pašalov" userId="5734a01c4eb0c004" providerId="LiveId" clId="{5F2B07C5-534A-4F37-8282-C46E5C90D412}" dt="2024-02-25T20:51:44.081" v="2126" actId="26606"/>
          <ac:spMkLst>
            <pc:docMk/>
            <pc:sldMk cId="1205384449" sldId="281"/>
            <ac:spMk id="25" creationId="{D5B0017B-2ECA-49AF-B397-DC140825DF8D}"/>
          </ac:spMkLst>
        </pc:spChg>
        <pc:grpChg chg="add del">
          <ac:chgData name="Petra Pašalov" userId="5734a01c4eb0c004" providerId="LiveId" clId="{5F2B07C5-534A-4F37-8282-C46E5C90D412}" dt="2024-02-25T20:51:44.050" v="2125" actId="26606"/>
          <ac:grpSpMkLst>
            <pc:docMk/>
            <pc:sldMk cId="1205384449" sldId="281"/>
            <ac:grpSpMk id="11" creationId="{AE1C45F0-260A-458C-96ED-C1F6D2151219}"/>
          </ac:grpSpMkLst>
        </pc:grpChg>
        <pc:grpChg chg="add">
          <ac:chgData name="Petra Pašalov" userId="5734a01c4eb0c004" providerId="LiveId" clId="{5F2B07C5-534A-4F37-8282-C46E5C90D412}" dt="2024-02-25T20:51:44.081" v="2126" actId="26606"/>
          <ac:grpSpMkLst>
            <pc:docMk/>
            <pc:sldMk cId="1205384449" sldId="281"/>
            <ac:grpSpMk id="21" creationId="{AE1C45F0-260A-458C-96ED-C1F6D2151219}"/>
          </ac:grpSpMkLst>
        </pc:grpChg>
        <pc:graphicFrameChg chg="add del">
          <ac:chgData name="Petra Pašalov" userId="5734a01c4eb0c004" providerId="LiveId" clId="{5F2B07C5-534A-4F37-8282-C46E5C90D412}" dt="2024-02-25T20:51:44.050" v="2125" actId="26606"/>
          <ac:graphicFrameMkLst>
            <pc:docMk/>
            <pc:sldMk cId="1205384449" sldId="281"/>
            <ac:graphicFrameMk id="5" creationId="{BED1808B-EBC9-6DBB-5253-6210BCF212AB}"/>
          </ac:graphicFrameMkLst>
        </pc:graphicFrameChg>
        <pc:graphicFrameChg chg="add">
          <ac:chgData name="Petra Pašalov" userId="5734a01c4eb0c004" providerId="LiveId" clId="{5F2B07C5-534A-4F37-8282-C46E5C90D412}" dt="2024-02-25T20:51:44.081" v="2126" actId="26606"/>
          <ac:graphicFrameMkLst>
            <pc:docMk/>
            <pc:sldMk cId="1205384449" sldId="281"/>
            <ac:graphicFrameMk id="27" creationId="{A5373FAF-CB31-1C8D-3315-EE5BA833C5FF}"/>
          </ac:graphicFrameMkLst>
        </pc:graphicFrameChg>
        <pc:cxnChg chg="add del">
          <ac:chgData name="Petra Pašalov" userId="5734a01c4eb0c004" providerId="LiveId" clId="{5F2B07C5-534A-4F37-8282-C46E5C90D412}" dt="2024-02-25T20:51:44.050" v="2125" actId="26606"/>
          <ac:cxnSpMkLst>
            <pc:docMk/>
            <pc:sldMk cId="1205384449" sldId="281"/>
            <ac:cxnSpMk id="18" creationId="{6CF1BAF6-AD41-4082-B212-8A1F9A2E8779}"/>
          </ac:cxnSpMkLst>
        </pc:cxnChg>
        <pc:cxnChg chg="add">
          <ac:chgData name="Petra Pašalov" userId="5734a01c4eb0c004" providerId="LiveId" clId="{5F2B07C5-534A-4F37-8282-C46E5C90D412}" dt="2024-02-25T20:51:44.081" v="2126" actId="26606"/>
          <ac:cxnSpMkLst>
            <pc:docMk/>
            <pc:sldMk cId="1205384449" sldId="281"/>
            <ac:cxnSpMk id="26" creationId="{6CF1BAF6-AD41-4082-B212-8A1F9A2E8779}"/>
          </ac:cxnSpMkLst>
        </pc:cxnChg>
      </pc:sldChg>
      <pc:sldChg chg="addSp modSp new mod setBg">
        <pc:chgData name="Petra Pašalov" userId="5734a01c4eb0c004" providerId="LiveId" clId="{5F2B07C5-534A-4F37-8282-C46E5C90D412}" dt="2024-02-25T20:53:17.640" v="2294" actId="26606"/>
        <pc:sldMkLst>
          <pc:docMk/>
          <pc:sldMk cId="3772708355" sldId="282"/>
        </pc:sldMkLst>
        <pc:spChg chg="mod">
          <ac:chgData name="Petra Pašalov" userId="5734a01c4eb0c004" providerId="LiveId" clId="{5F2B07C5-534A-4F37-8282-C46E5C90D412}" dt="2024-02-25T20:53:17.640" v="2294" actId="26606"/>
          <ac:spMkLst>
            <pc:docMk/>
            <pc:sldMk cId="3772708355" sldId="282"/>
            <ac:spMk id="2" creationId="{E49B72B8-9F62-C4CE-CC29-3C7A11EC21BB}"/>
          </ac:spMkLst>
        </pc:spChg>
        <pc:spChg chg="mod">
          <ac:chgData name="Petra Pašalov" userId="5734a01c4eb0c004" providerId="LiveId" clId="{5F2B07C5-534A-4F37-8282-C46E5C90D412}" dt="2024-02-25T20:53:17.640" v="2294" actId="26606"/>
          <ac:spMkLst>
            <pc:docMk/>
            <pc:sldMk cId="3772708355" sldId="282"/>
            <ac:spMk id="3" creationId="{02C14B82-4BE1-84EE-2214-0FF0CFBD8702}"/>
          </ac:spMkLst>
        </pc:spChg>
        <pc:spChg chg="add">
          <ac:chgData name="Petra Pašalov" userId="5734a01c4eb0c004" providerId="LiveId" clId="{5F2B07C5-534A-4F37-8282-C46E5C90D412}" dt="2024-02-25T20:53:17.640" v="2294" actId="26606"/>
          <ac:spMkLst>
            <pc:docMk/>
            <pc:sldMk cId="3772708355" sldId="282"/>
            <ac:spMk id="8" creationId="{B6CDA21F-E7AF-4C75-8395-33F58D5B0E45}"/>
          </ac:spMkLst>
        </pc:spChg>
        <pc:spChg chg="add">
          <ac:chgData name="Petra Pašalov" userId="5734a01c4eb0c004" providerId="LiveId" clId="{5F2B07C5-534A-4F37-8282-C46E5C90D412}" dt="2024-02-25T20:53:17.640" v="2294" actId="26606"/>
          <ac:spMkLst>
            <pc:docMk/>
            <pc:sldMk cId="3772708355" sldId="282"/>
            <ac:spMk id="15" creationId="{D5B0017B-2ECA-49AF-B397-DC140825DF8D}"/>
          </ac:spMkLst>
        </pc:spChg>
        <pc:grpChg chg="add">
          <ac:chgData name="Petra Pašalov" userId="5734a01c4eb0c004" providerId="LiveId" clId="{5F2B07C5-534A-4F37-8282-C46E5C90D412}" dt="2024-02-25T20:53:17.640" v="2294" actId="26606"/>
          <ac:grpSpMkLst>
            <pc:docMk/>
            <pc:sldMk cId="3772708355" sldId="282"/>
            <ac:grpSpMk id="10" creationId="{AE1C45F0-260A-458C-96ED-C1F6D2151219}"/>
          </ac:grpSpMkLst>
        </pc:grpChg>
        <pc:cxnChg chg="add">
          <ac:chgData name="Petra Pašalov" userId="5734a01c4eb0c004" providerId="LiveId" clId="{5F2B07C5-534A-4F37-8282-C46E5C90D412}" dt="2024-02-25T20:53:17.640" v="2294" actId="26606"/>
          <ac:cxnSpMkLst>
            <pc:docMk/>
            <pc:sldMk cId="3772708355" sldId="282"/>
            <ac:cxnSpMk id="17" creationId="{6CF1BAF6-AD41-4082-B212-8A1F9A2E8779}"/>
          </ac:cxnSpMkLst>
        </pc:cxnChg>
      </pc:sldChg>
      <pc:sldChg chg="addSp delSp modSp new mod setBg">
        <pc:chgData name="Petra Pašalov" userId="5734a01c4eb0c004" providerId="LiveId" clId="{5F2B07C5-534A-4F37-8282-C46E5C90D412}" dt="2024-02-25T20:56:30.879" v="2432" actId="26606"/>
        <pc:sldMkLst>
          <pc:docMk/>
          <pc:sldMk cId="3583327065" sldId="283"/>
        </pc:sldMkLst>
        <pc:spChg chg="mod">
          <ac:chgData name="Petra Pašalov" userId="5734a01c4eb0c004" providerId="LiveId" clId="{5F2B07C5-534A-4F37-8282-C46E5C90D412}" dt="2024-02-25T20:56:30.879" v="2432" actId="26606"/>
          <ac:spMkLst>
            <pc:docMk/>
            <pc:sldMk cId="3583327065" sldId="283"/>
            <ac:spMk id="2" creationId="{6A8E1433-F432-2560-B59D-F789949BB973}"/>
          </ac:spMkLst>
        </pc:spChg>
        <pc:spChg chg="del mod">
          <ac:chgData name="Petra Pašalov" userId="5734a01c4eb0c004" providerId="LiveId" clId="{5F2B07C5-534A-4F37-8282-C46E5C90D412}" dt="2024-02-25T20:56:30.879" v="2432" actId="26606"/>
          <ac:spMkLst>
            <pc:docMk/>
            <pc:sldMk cId="3583327065" sldId="283"/>
            <ac:spMk id="3" creationId="{0437CC2F-0B36-C9ED-E501-6206A55F2C55}"/>
          </ac:spMkLst>
        </pc:spChg>
        <pc:spChg chg="add">
          <ac:chgData name="Petra Pašalov" userId="5734a01c4eb0c004" providerId="LiveId" clId="{5F2B07C5-534A-4F37-8282-C46E5C90D412}" dt="2024-02-25T20:56:30.879" v="2432" actId="26606"/>
          <ac:spMkLst>
            <pc:docMk/>
            <pc:sldMk cId="3583327065" sldId="283"/>
            <ac:spMk id="9" creationId="{56E9B3E6-E277-4D68-BA48-9CB43FFBD6E2}"/>
          </ac:spMkLst>
        </pc:spChg>
        <pc:spChg chg="add">
          <ac:chgData name="Petra Pašalov" userId="5734a01c4eb0c004" providerId="LiveId" clId="{5F2B07C5-534A-4F37-8282-C46E5C90D412}" dt="2024-02-25T20:56:30.879" v="2432" actId="26606"/>
          <ac:spMkLst>
            <pc:docMk/>
            <pc:sldMk cId="3583327065" sldId="283"/>
            <ac:spMk id="16" creationId="{D5B0017B-2ECA-49AF-B397-DC140825DF8D}"/>
          </ac:spMkLst>
        </pc:spChg>
        <pc:grpChg chg="add">
          <ac:chgData name="Petra Pašalov" userId="5734a01c4eb0c004" providerId="LiveId" clId="{5F2B07C5-534A-4F37-8282-C46E5C90D412}" dt="2024-02-25T20:56:30.879" v="2432" actId="26606"/>
          <ac:grpSpMkLst>
            <pc:docMk/>
            <pc:sldMk cId="3583327065" sldId="283"/>
            <ac:grpSpMk id="11" creationId="{AE1C45F0-260A-458C-96ED-C1F6D2151219}"/>
          </ac:grpSpMkLst>
        </pc:grpChg>
        <pc:graphicFrameChg chg="add">
          <ac:chgData name="Petra Pašalov" userId="5734a01c4eb0c004" providerId="LiveId" clId="{5F2B07C5-534A-4F37-8282-C46E5C90D412}" dt="2024-02-25T20:56:30.879" v="2432" actId="26606"/>
          <ac:graphicFrameMkLst>
            <pc:docMk/>
            <pc:sldMk cId="3583327065" sldId="283"/>
            <ac:graphicFrameMk id="5" creationId="{AB8665FC-A46C-7101-B9F0-2C599DFB05F0}"/>
          </ac:graphicFrameMkLst>
        </pc:graphicFrameChg>
        <pc:cxnChg chg="add">
          <ac:chgData name="Petra Pašalov" userId="5734a01c4eb0c004" providerId="LiveId" clId="{5F2B07C5-534A-4F37-8282-C46E5C90D412}" dt="2024-02-25T20:56:30.879" v="2432" actId="26606"/>
          <ac:cxnSpMkLst>
            <pc:docMk/>
            <pc:sldMk cId="3583327065" sldId="283"/>
            <ac:cxnSpMk id="18" creationId="{6CF1BAF6-AD41-4082-B212-8A1F9A2E8779}"/>
          </ac:cxnSpMkLst>
        </pc:cxnChg>
      </pc:sldChg>
      <pc:sldChg chg="modSp new mod">
        <pc:chgData name="Petra Pašalov" userId="5734a01c4eb0c004" providerId="LiveId" clId="{5F2B07C5-534A-4F37-8282-C46E5C90D412}" dt="2024-02-25T20:58:13.610" v="2626" actId="20577"/>
        <pc:sldMkLst>
          <pc:docMk/>
          <pc:sldMk cId="3083096536" sldId="284"/>
        </pc:sldMkLst>
        <pc:spChg chg="mod">
          <ac:chgData name="Petra Pašalov" userId="5734a01c4eb0c004" providerId="LiveId" clId="{5F2B07C5-534A-4F37-8282-C46E5C90D412}" dt="2024-02-25T20:57:07.530" v="2464" actId="20577"/>
          <ac:spMkLst>
            <pc:docMk/>
            <pc:sldMk cId="3083096536" sldId="284"/>
            <ac:spMk id="2" creationId="{32B2EB81-A9FA-CA97-58ED-B0D4EEFFF391}"/>
          </ac:spMkLst>
        </pc:spChg>
        <pc:spChg chg="mod">
          <ac:chgData name="Petra Pašalov" userId="5734a01c4eb0c004" providerId="LiveId" clId="{5F2B07C5-534A-4F37-8282-C46E5C90D412}" dt="2024-02-25T20:58:13.610" v="2626" actId="20577"/>
          <ac:spMkLst>
            <pc:docMk/>
            <pc:sldMk cId="3083096536" sldId="284"/>
            <ac:spMk id="3" creationId="{F501E792-77F4-C431-2F19-CA8438D25AE4}"/>
          </ac:spMkLst>
        </pc:spChg>
      </pc:sldChg>
      <pc:sldChg chg="addSp modSp new mod setBg">
        <pc:chgData name="Petra Pašalov" userId="5734a01c4eb0c004" providerId="LiveId" clId="{5F2B07C5-534A-4F37-8282-C46E5C90D412}" dt="2024-02-25T21:53:44.735" v="2671" actId="255"/>
        <pc:sldMkLst>
          <pc:docMk/>
          <pc:sldMk cId="3519351501" sldId="285"/>
        </pc:sldMkLst>
        <pc:spChg chg="mod">
          <ac:chgData name="Petra Pašalov" userId="5734a01c4eb0c004" providerId="LiveId" clId="{5F2B07C5-534A-4F37-8282-C46E5C90D412}" dt="2024-02-25T21:53:32.837" v="2670" actId="26606"/>
          <ac:spMkLst>
            <pc:docMk/>
            <pc:sldMk cId="3519351501" sldId="285"/>
            <ac:spMk id="2" creationId="{6C5AFE98-B705-321A-EB4D-E6F485ED6ECA}"/>
          </ac:spMkLst>
        </pc:spChg>
        <pc:spChg chg="mod">
          <ac:chgData name="Petra Pašalov" userId="5734a01c4eb0c004" providerId="LiveId" clId="{5F2B07C5-534A-4F37-8282-C46E5C90D412}" dt="2024-02-25T21:53:44.735" v="2671" actId="255"/>
          <ac:spMkLst>
            <pc:docMk/>
            <pc:sldMk cId="3519351501" sldId="285"/>
            <ac:spMk id="3" creationId="{1BB18E4D-E261-CC07-0933-C01B79B097D5}"/>
          </ac:spMkLst>
        </pc:spChg>
        <pc:spChg chg="add">
          <ac:chgData name="Petra Pašalov" userId="5734a01c4eb0c004" providerId="LiveId" clId="{5F2B07C5-534A-4F37-8282-C46E5C90D412}" dt="2024-02-25T21:53:32.837" v="2670" actId="26606"/>
          <ac:spMkLst>
            <pc:docMk/>
            <pc:sldMk cId="3519351501" sldId="285"/>
            <ac:spMk id="8" creationId="{4E1BEB12-92AF-4445-98AD-4C7756E7C93B}"/>
          </ac:spMkLst>
        </pc:spChg>
        <pc:spChg chg="add">
          <ac:chgData name="Petra Pašalov" userId="5734a01c4eb0c004" providerId="LiveId" clId="{5F2B07C5-534A-4F37-8282-C46E5C90D412}" dt="2024-02-25T21:53:32.837" v="2670" actId="26606"/>
          <ac:spMkLst>
            <pc:docMk/>
            <pc:sldMk cId="3519351501" sldId="285"/>
            <ac:spMk id="10" creationId="{D0522C2C-7B5C-48A7-A969-03941E5D2E76}"/>
          </ac:spMkLst>
        </pc:spChg>
        <pc:spChg chg="add">
          <ac:chgData name="Petra Pašalov" userId="5734a01c4eb0c004" providerId="LiveId" clId="{5F2B07C5-534A-4F37-8282-C46E5C90D412}" dt="2024-02-25T21:53:32.837" v="2670" actId="26606"/>
          <ac:spMkLst>
            <pc:docMk/>
            <pc:sldMk cId="3519351501" sldId="285"/>
            <ac:spMk id="12" creationId="{9C682A1A-5B2D-4111-BBD6-620165633E5B}"/>
          </ac:spMkLst>
        </pc:spChg>
        <pc:spChg chg="add">
          <ac:chgData name="Petra Pašalov" userId="5734a01c4eb0c004" providerId="LiveId" clId="{5F2B07C5-534A-4F37-8282-C46E5C90D412}" dt="2024-02-25T21:53:32.837" v="2670" actId="26606"/>
          <ac:spMkLst>
            <pc:docMk/>
            <pc:sldMk cId="3519351501" sldId="285"/>
            <ac:spMk id="14" creationId="{D6EE29F2-D77F-4BD0-A20B-334D316A1C9D}"/>
          </ac:spMkLst>
        </pc:spChg>
        <pc:spChg chg="add">
          <ac:chgData name="Petra Pašalov" userId="5734a01c4eb0c004" providerId="LiveId" clId="{5F2B07C5-534A-4F37-8282-C46E5C90D412}" dt="2024-02-25T21:53:32.837" v="2670" actId="26606"/>
          <ac:spMkLst>
            <pc:docMk/>
            <pc:sldMk cId="3519351501" sldId="285"/>
            <ac:spMk id="16" creationId="{22D09ED2-868F-42C6-866E-F92E0CEF314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ADEA86-11CC-4609-9B63-75223F021C3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2A503CF-5CBD-4D8D-A548-8983F6EC1DDC}">
      <dgm:prSet/>
      <dgm:spPr/>
      <dgm:t>
        <a:bodyPr/>
        <a:lstStyle/>
        <a:p>
          <a:pPr>
            <a:defRPr b="1"/>
          </a:pPr>
          <a:r>
            <a:rPr lang="cs-CZ"/>
            <a:t>Children pick which way they want to be welcome by the teacher</a:t>
          </a:r>
          <a:endParaRPr lang="en-US"/>
        </a:p>
      </dgm:t>
    </dgm:pt>
    <dgm:pt modelId="{B55C20CB-15E5-4618-B5BF-B238AC62D6CF}" type="parTrans" cxnId="{CBC24E33-FB3D-4020-B8A2-117A355153F8}">
      <dgm:prSet/>
      <dgm:spPr/>
      <dgm:t>
        <a:bodyPr/>
        <a:lstStyle/>
        <a:p>
          <a:endParaRPr lang="en-US"/>
        </a:p>
      </dgm:t>
    </dgm:pt>
    <dgm:pt modelId="{C5E3B3AA-C048-4D8B-96B7-B6E94957D609}" type="sibTrans" cxnId="{CBC24E33-FB3D-4020-B8A2-117A355153F8}">
      <dgm:prSet/>
      <dgm:spPr/>
      <dgm:t>
        <a:bodyPr/>
        <a:lstStyle/>
        <a:p>
          <a:endParaRPr lang="en-US"/>
        </a:p>
      </dgm:t>
    </dgm:pt>
    <dgm:pt modelId="{4CBD2836-D0CE-4145-AD90-ECA6F56B6731}">
      <dgm:prSet/>
      <dgm:spPr/>
      <dgm:t>
        <a:bodyPr/>
        <a:lstStyle/>
        <a:p>
          <a:r>
            <a:rPr lang="cs-CZ"/>
            <a:t>High 5</a:t>
          </a:r>
          <a:endParaRPr lang="en-US"/>
        </a:p>
      </dgm:t>
    </dgm:pt>
    <dgm:pt modelId="{4FBD4749-E901-4097-90D6-5088B63329D8}" type="parTrans" cxnId="{2A2C4403-43AE-46D6-9C7B-1C358687BF79}">
      <dgm:prSet/>
      <dgm:spPr/>
      <dgm:t>
        <a:bodyPr/>
        <a:lstStyle/>
        <a:p>
          <a:endParaRPr lang="en-US"/>
        </a:p>
      </dgm:t>
    </dgm:pt>
    <dgm:pt modelId="{5CABEED8-4B10-4020-A64D-C7E70927FF11}" type="sibTrans" cxnId="{2A2C4403-43AE-46D6-9C7B-1C358687BF79}">
      <dgm:prSet/>
      <dgm:spPr/>
      <dgm:t>
        <a:bodyPr/>
        <a:lstStyle/>
        <a:p>
          <a:endParaRPr lang="en-US"/>
        </a:p>
      </dgm:t>
    </dgm:pt>
    <dgm:pt modelId="{2342C52D-970F-4EE9-A7D5-CEBBB8B76293}">
      <dgm:prSet/>
      <dgm:spPr/>
      <dgm:t>
        <a:bodyPr/>
        <a:lstStyle/>
        <a:p>
          <a:r>
            <a:rPr lang="cs-CZ"/>
            <a:t>Hug</a:t>
          </a:r>
          <a:endParaRPr lang="en-US"/>
        </a:p>
      </dgm:t>
    </dgm:pt>
    <dgm:pt modelId="{6755DC7E-9AE6-41FA-B85E-3A68C9DC10BE}" type="parTrans" cxnId="{508B2355-8C23-4D18-8248-3618742CA370}">
      <dgm:prSet/>
      <dgm:spPr/>
      <dgm:t>
        <a:bodyPr/>
        <a:lstStyle/>
        <a:p>
          <a:endParaRPr lang="en-US"/>
        </a:p>
      </dgm:t>
    </dgm:pt>
    <dgm:pt modelId="{068CA09A-2BA6-41B2-B3D2-3AE2F5126557}" type="sibTrans" cxnId="{508B2355-8C23-4D18-8248-3618742CA370}">
      <dgm:prSet/>
      <dgm:spPr/>
      <dgm:t>
        <a:bodyPr/>
        <a:lstStyle/>
        <a:p>
          <a:endParaRPr lang="en-US"/>
        </a:p>
      </dgm:t>
    </dgm:pt>
    <dgm:pt modelId="{8F4979B3-77B5-4C1A-B7D2-1A8651D30162}">
      <dgm:prSet/>
      <dgm:spPr/>
      <dgm:t>
        <a:bodyPr/>
        <a:lstStyle/>
        <a:p>
          <a:r>
            <a:rPr lang="cs-CZ"/>
            <a:t>Pinkie shake</a:t>
          </a:r>
          <a:endParaRPr lang="en-US"/>
        </a:p>
      </dgm:t>
    </dgm:pt>
    <dgm:pt modelId="{2013B754-CC0D-44ED-BB5E-8C096DEDF837}" type="parTrans" cxnId="{F44E8AC1-D7BA-47BD-AACA-1DDA85118133}">
      <dgm:prSet/>
      <dgm:spPr/>
      <dgm:t>
        <a:bodyPr/>
        <a:lstStyle/>
        <a:p>
          <a:endParaRPr lang="en-US"/>
        </a:p>
      </dgm:t>
    </dgm:pt>
    <dgm:pt modelId="{6DB02D8C-DA71-41B6-961E-3F8634D5B956}" type="sibTrans" cxnId="{F44E8AC1-D7BA-47BD-AACA-1DDA85118133}">
      <dgm:prSet/>
      <dgm:spPr/>
      <dgm:t>
        <a:bodyPr/>
        <a:lstStyle/>
        <a:p>
          <a:endParaRPr lang="en-US"/>
        </a:p>
      </dgm:t>
    </dgm:pt>
    <dgm:pt modelId="{045936DE-7117-412D-AE21-0A5999B2EAF9}">
      <dgm:prSet/>
      <dgm:spPr/>
      <dgm:t>
        <a:bodyPr/>
        <a:lstStyle/>
        <a:p>
          <a:r>
            <a:rPr lang="cs-CZ"/>
            <a:t>Elbow hello</a:t>
          </a:r>
          <a:endParaRPr lang="en-US"/>
        </a:p>
      </dgm:t>
    </dgm:pt>
    <dgm:pt modelId="{3414E8D0-941C-47FE-B642-6B3B436D0DAB}" type="parTrans" cxnId="{F4BE09CE-8DCD-49C9-AD82-11841EA94F4A}">
      <dgm:prSet/>
      <dgm:spPr/>
      <dgm:t>
        <a:bodyPr/>
        <a:lstStyle/>
        <a:p>
          <a:endParaRPr lang="en-US"/>
        </a:p>
      </dgm:t>
    </dgm:pt>
    <dgm:pt modelId="{13094A82-6D21-4629-A3C5-4108304F51DA}" type="sibTrans" cxnId="{F4BE09CE-8DCD-49C9-AD82-11841EA94F4A}">
      <dgm:prSet/>
      <dgm:spPr/>
      <dgm:t>
        <a:bodyPr/>
        <a:lstStyle/>
        <a:p>
          <a:endParaRPr lang="en-US"/>
        </a:p>
      </dgm:t>
    </dgm:pt>
    <dgm:pt modelId="{9B2FC2ED-4580-4250-884C-E3B5609452B6}">
      <dgm:prSet/>
      <dgm:spPr/>
      <dgm:t>
        <a:bodyPr/>
        <a:lstStyle/>
        <a:p>
          <a:r>
            <a:rPr lang="cs-CZ"/>
            <a:t>Dance</a:t>
          </a:r>
          <a:endParaRPr lang="en-US"/>
        </a:p>
      </dgm:t>
    </dgm:pt>
    <dgm:pt modelId="{4E9BAE7C-2D49-4430-88AE-B4FCCADEF57B}" type="parTrans" cxnId="{E27F3A78-5DA8-44F8-B542-63EC9B2E3801}">
      <dgm:prSet/>
      <dgm:spPr/>
      <dgm:t>
        <a:bodyPr/>
        <a:lstStyle/>
        <a:p>
          <a:endParaRPr lang="en-US"/>
        </a:p>
      </dgm:t>
    </dgm:pt>
    <dgm:pt modelId="{55D0FC15-D4C2-4FBA-814F-D79FD2A19388}" type="sibTrans" cxnId="{E27F3A78-5DA8-44F8-B542-63EC9B2E3801}">
      <dgm:prSet/>
      <dgm:spPr/>
      <dgm:t>
        <a:bodyPr/>
        <a:lstStyle/>
        <a:p>
          <a:endParaRPr lang="en-US"/>
        </a:p>
      </dgm:t>
    </dgm:pt>
    <dgm:pt modelId="{A8FB974E-C115-4F56-9B56-0E838CFAB78E}">
      <dgm:prSet/>
      <dgm:spPr/>
      <dgm:t>
        <a:bodyPr/>
        <a:lstStyle/>
        <a:p>
          <a:r>
            <a:rPr lang="cs-CZ"/>
            <a:t>Smile hello</a:t>
          </a:r>
          <a:endParaRPr lang="en-US"/>
        </a:p>
      </dgm:t>
    </dgm:pt>
    <dgm:pt modelId="{E9D56AB4-1173-4073-9274-7944C0B78778}" type="parTrans" cxnId="{F875AD6D-4F0D-4E5B-8C15-E773A5B049AF}">
      <dgm:prSet/>
      <dgm:spPr/>
      <dgm:t>
        <a:bodyPr/>
        <a:lstStyle/>
        <a:p>
          <a:endParaRPr lang="en-US"/>
        </a:p>
      </dgm:t>
    </dgm:pt>
    <dgm:pt modelId="{2C482545-BBDB-45DE-9BF2-8880442C2D19}" type="sibTrans" cxnId="{F875AD6D-4F0D-4E5B-8C15-E773A5B049AF}">
      <dgm:prSet/>
      <dgm:spPr/>
      <dgm:t>
        <a:bodyPr/>
        <a:lstStyle/>
        <a:p>
          <a:endParaRPr lang="en-US"/>
        </a:p>
      </dgm:t>
    </dgm:pt>
    <dgm:pt modelId="{A62CD5E3-AF8A-46F6-A4F6-89B239C6389F}">
      <dgm:prSet/>
      <dgm:spPr/>
      <dgm:t>
        <a:bodyPr/>
        <a:lstStyle/>
        <a:p>
          <a:pPr>
            <a:defRPr b="1"/>
          </a:pPr>
          <a:r>
            <a:rPr lang="cs-CZ"/>
            <a:t>Enter the classroom in a role!</a:t>
          </a:r>
          <a:endParaRPr lang="en-US"/>
        </a:p>
      </dgm:t>
    </dgm:pt>
    <dgm:pt modelId="{1546ABEA-F823-4CD5-91BD-CFBD9880AF0D}" type="parTrans" cxnId="{82E60325-EF7F-4B60-BCED-984AC8E01873}">
      <dgm:prSet/>
      <dgm:spPr/>
      <dgm:t>
        <a:bodyPr/>
        <a:lstStyle/>
        <a:p>
          <a:endParaRPr lang="en-US"/>
        </a:p>
      </dgm:t>
    </dgm:pt>
    <dgm:pt modelId="{FD41C2EE-F2E9-4E9C-9927-B60A688D7EAC}" type="sibTrans" cxnId="{82E60325-EF7F-4B60-BCED-984AC8E01873}">
      <dgm:prSet/>
      <dgm:spPr/>
      <dgm:t>
        <a:bodyPr/>
        <a:lstStyle/>
        <a:p>
          <a:endParaRPr lang="en-US"/>
        </a:p>
      </dgm:t>
    </dgm:pt>
    <dgm:pt modelId="{527D7A33-CE4F-4F0E-94BB-C76A8D42F4E7}">
      <dgm:prSet/>
      <dgm:spPr/>
      <dgm:t>
        <a:bodyPr/>
        <a:lstStyle/>
        <a:p>
          <a:r>
            <a:rPr lang="cs-CZ"/>
            <a:t>Mice</a:t>
          </a:r>
          <a:endParaRPr lang="en-US"/>
        </a:p>
      </dgm:t>
    </dgm:pt>
    <dgm:pt modelId="{370E9336-AE81-4FF4-816C-3141180F2B2F}" type="parTrans" cxnId="{6C7433C3-CB10-4F4A-9920-BCD05F0B3900}">
      <dgm:prSet/>
      <dgm:spPr/>
      <dgm:t>
        <a:bodyPr/>
        <a:lstStyle/>
        <a:p>
          <a:endParaRPr lang="en-US"/>
        </a:p>
      </dgm:t>
    </dgm:pt>
    <dgm:pt modelId="{A999ACD3-96BA-4F4D-81A1-1DC828A58152}" type="sibTrans" cxnId="{6C7433C3-CB10-4F4A-9920-BCD05F0B3900}">
      <dgm:prSet/>
      <dgm:spPr/>
      <dgm:t>
        <a:bodyPr/>
        <a:lstStyle/>
        <a:p>
          <a:endParaRPr lang="en-US"/>
        </a:p>
      </dgm:t>
    </dgm:pt>
    <dgm:pt modelId="{AFCED7E9-8E33-4131-864F-73C584CA5EAD}">
      <dgm:prSet/>
      <dgm:spPr/>
      <dgm:t>
        <a:bodyPr/>
        <a:lstStyle/>
        <a:p>
          <a:r>
            <a:rPr lang="cs-CZ"/>
            <a:t>Robots</a:t>
          </a:r>
          <a:endParaRPr lang="en-US"/>
        </a:p>
      </dgm:t>
    </dgm:pt>
    <dgm:pt modelId="{205413A6-B4C7-48A3-B154-65EC74585405}" type="parTrans" cxnId="{335C1137-BB6B-4E04-831A-3E4045E09A2B}">
      <dgm:prSet/>
      <dgm:spPr/>
      <dgm:t>
        <a:bodyPr/>
        <a:lstStyle/>
        <a:p>
          <a:endParaRPr lang="en-US"/>
        </a:p>
      </dgm:t>
    </dgm:pt>
    <dgm:pt modelId="{75D3F499-8ED7-4B9D-926B-0CE6AD782526}" type="sibTrans" cxnId="{335C1137-BB6B-4E04-831A-3E4045E09A2B}">
      <dgm:prSet/>
      <dgm:spPr/>
      <dgm:t>
        <a:bodyPr/>
        <a:lstStyle/>
        <a:p>
          <a:endParaRPr lang="en-US"/>
        </a:p>
      </dgm:t>
    </dgm:pt>
    <dgm:pt modelId="{2B6959C9-0FAA-422E-8D0E-AAC50CC544CD}">
      <dgm:prSet/>
      <dgm:spPr/>
      <dgm:t>
        <a:bodyPr/>
        <a:lstStyle/>
        <a:p>
          <a:r>
            <a:rPr lang="cs-CZ"/>
            <a:t>Tigers</a:t>
          </a:r>
          <a:endParaRPr lang="en-US"/>
        </a:p>
      </dgm:t>
    </dgm:pt>
    <dgm:pt modelId="{9BB6ABF9-E664-432E-833E-C4B33AA228F2}" type="parTrans" cxnId="{C5135089-6264-4140-99D6-3CD12C053C1E}">
      <dgm:prSet/>
      <dgm:spPr/>
      <dgm:t>
        <a:bodyPr/>
        <a:lstStyle/>
        <a:p>
          <a:endParaRPr lang="en-US"/>
        </a:p>
      </dgm:t>
    </dgm:pt>
    <dgm:pt modelId="{6ADBD2F6-DCD0-4B09-8E37-C4609111BBED}" type="sibTrans" cxnId="{C5135089-6264-4140-99D6-3CD12C053C1E}">
      <dgm:prSet/>
      <dgm:spPr/>
      <dgm:t>
        <a:bodyPr/>
        <a:lstStyle/>
        <a:p>
          <a:endParaRPr lang="en-US"/>
        </a:p>
      </dgm:t>
    </dgm:pt>
    <dgm:pt modelId="{EC55B204-703A-4A4F-924E-8BC72ADCBE81}">
      <dgm:prSet/>
      <dgm:spPr/>
      <dgm:t>
        <a:bodyPr/>
        <a:lstStyle/>
        <a:p>
          <a:r>
            <a:rPr lang="cs-CZ"/>
            <a:t>Soldiers …</a:t>
          </a:r>
          <a:endParaRPr lang="en-US"/>
        </a:p>
      </dgm:t>
    </dgm:pt>
    <dgm:pt modelId="{5DA508D2-2617-4242-907E-DC57D2C9D91C}" type="parTrans" cxnId="{06467198-7110-4FB0-BA5B-BCCBBBAF3423}">
      <dgm:prSet/>
      <dgm:spPr/>
      <dgm:t>
        <a:bodyPr/>
        <a:lstStyle/>
        <a:p>
          <a:endParaRPr lang="en-US"/>
        </a:p>
      </dgm:t>
    </dgm:pt>
    <dgm:pt modelId="{49E2F2FC-5206-40E1-967D-154F5B93E18F}" type="sibTrans" cxnId="{06467198-7110-4FB0-BA5B-BCCBBBAF3423}">
      <dgm:prSet/>
      <dgm:spPr/>
      <dgm:t>
        <a:bodyPr/>
        <a:lstStyle/>
        <a:p>
          <a:endParaRPr lang="en-US"/>
        </a:p>
      </dgm:t>
    </dgm:pt>
    <dgm:pt modelId="{4D4B29DC-CD6C-4670-A255-A012EF912AE1}" type="pres">
      <dgm:prSet presAssocID="{A2ADEA86-11CC-4609-9B63-75223F021C36}" presName="root" presStyleCnt="0">
        <dgm:presLayoutVars>
          <dgm:dir/>
          <dgm:resizeHandles val="exact"/>
        </dgm:presLayoutVars>
      </dgm:prSet>
      <dgm:spPr/>
    </dgm:pt>
    <dgm:pt modelId="{8D71497E-844B-4D48-8C0B-B6A410D36D6C}" type="pres">
      <dgm:prSet presAssocID="{E2A503CF-5CBD-4D8D-A548-8983F6EC1DDC}" presName="compNode" presStyleCnt="0"/>
      <dgm:spPr/>
    </dgm:pt>
    <dgm:pt modelId="{CB9633A9-AE1C-4006-8FAD-9435E1B60447}" type="pres">
      <dgm:prSet presAssocID="{E2A503CF-5CBD-4D8D-A548-8983F6EC1DD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ncovat"/>
        </a:ext>
      </dgm:extLst>
    </dgm:pt>
    <dgm:pt modelId="{42122303-D891-4B79-8973-0FAF9B8E4517}" type="pres">
      <dgm:prSet presAssocID="{E2A503CF-5CBD-4D8D-A548-8983F6EC1DDC}" presName="iconSpace" presStyleCnt="0"/>
      <dgm:spPr/>
    </dgm:pt>
    <dgm:pt modelId="{D21CF21D-664D-4A2E-BB5C-299936919CE5}" type="pres">
      <dgm:prSet presAssocID="{E2A503CF-5CBD-4D8D-A548-8983F6EC1DDC}" presName="parTx" presStyleLbl="revTx" presStyleIdx="0" presStyleCnt="4">
        <dgm:presLayoutVars>
          <dgm:chMax val="0"/>
          <dgm:chPref val="0"/>
        </dgm:presLayoutVars>
      </dgm:prSet>
      <dgm:spPr/>
    </dgm:pt>
    <dgm:pt modelId="{440D5ED6-84A4-4B05-A809-254A5ACF981D}" type="pres">
      <dgm:prSet presAssocID="{E2A503CF-5CBD-4D8D-A548-8983F6EC1DDC}" presName="txSpace" presStyleCnt="0"/>
      <dgm:spPr/>
    </dgm:pt>
    <dgm:pt modelId="{EAF1AF3A-D295-4C67-B75A-20D5A4962826}" type="pres">
      <dgm:prSet presAssocID="{E2A503CF-5CBD-4D8D-A548-8983F6EC1DDC}" presName="desTx" presStyleLbl="revTx" presStyleIdx="1" presStyleCnt="4">
        <dgm:presLayoutVars/>
      </dgm:prSet>
      <dgm:spPr/>
    </dgm:pt>
    <dgm:pt modelId="{A9DFAC85-CA50-41E7-AF45-F2F1A2F7C02B}" type="pres">
      <dgm:prSet presAssocID="{C5E3B3AA-C048-4D8B-96B7-B6E94957D609}" presName="sibTrans" presStyleCnt="0"/>
      <dgm:spPr/>
    </dgm:pt>
    <dgm:pt modelId="{E6E9F770-B73F-407F-8BBD-B83D45A133CE}" type="pres">
      <dgm:prSet presAssocID="{A62CD5E3-AF8A-46F6-A4F6-89B239C6389F}" presName="compNode" presStyleCnt="0"/>
      <dgm:spPr/>
    </dgm:pt>
    <dgm:pt modelId="{274002AE-4649-4F81-904D-6A03161CBA9B}" type="pres">
      <dgm:prSet presAssocID="{A62CD5E3-AF8A-46F6-A4F6-89B239C6389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ysa"/>
        </a:ext>
      </dgm:extLst>
    </dgm:pt>
    <dgm:pt modelId="{C1700047-087C-4F69-BF41-5264F36D590E}" type="pres">
      <dgm:prSet presAssocID="{A62CD5E3-AF8A-46F6-A4F6-89B239C6389F}" presName="iconSpace" presStyleCnt="0"/>
      <dgm:spPr/>
    </dgm:pt>
    <dgm:pt modelId="{770D3FA5-A686-458B-8E5F-047137E87564}" type="pres">
      <dgm:prSet presAssocID="{A62CD5E3-AF8A-46F6-A4F6-89B239C6389F}" presName="parTx" presStyleLbl="revTx" presStyleIdx="2" presStyleCnt="4">
        <dgm:presLayoutVars>
          <dgm:chMax val="0"/>
          <dgm:chPref val="0"/>
        </dgm:presLayoutVars>
      </dgm:prSet>
      <dgm:spPr/>
    </dgm:pt>
    <dgm:pt modelId="{2A39E08D-9CD8-4FE7-820A-C9ED15DFB87F}" type="pres">
      <dgm:prSet presAssocID="{A62CD5E3-AF8A-46F6-A4F6-89B239C6389F}" presName="txSpace" presStyleCnt="0"/>
      <dgm:spPr/>
    </dgm:pt>
    <dgm:pt modelId="{3D0DC386-23FC-4AE8-9104-1A050956FB71}" type="pres">
      <dgm:prSet presAssocID="{A62CD5E3-AF8A-46F6-A4F6-89B239C6389F}" presName="desTx" presStyleLbl="revTx" presStyleIdx="3" presStyleCnt="4">
        <dgm:presLayoutVars/>
      </dgm:prSet>
      <dgm:spPr/>
    </dgm:pt>
  </dgm:ptLst>
  <dgm:cxnLst>
    <dgm:cxn modelId="{2A2C4403-43AE-46D6-9C7B-1C358687BF79}" srcId="{E2A503CF-5CBD-4D8D-A548-8983F6EC1DDC}" destId="{4CBD2836-D0CE-4145-AD90-ECA6F56B6731}" srcOrd="0" destOrd="0" parTransId="{4FBD4749-E901-4097-90D6-5088B63329D8}" sibTransId="{5CABEED8-4B10-4020-A64D-C7E70927FF11}"/>
    <dgm:cxn modelId="{70B5AB12-8953-4BD9-B25A-CB57C2CEA8AE}" type="presOf" srcId="{A8FB974E-C115-4F56-9B56-0E838CFAB78E}" destId="{EAF1AF3A-D295-4C67-B75A-20D5A4962826}" srcOrd="0" destOrd="5" presId="urn:microsoft.com/office/officeart/2018/5/layout/CenteredIconLabelDescriptionList"/>
    <dgm:cxn modelId="{82E60325-EF7F-4B60-BCED-984AC8E01873}" srcId="{A2ADEA86-11CC-4609-9B63-75223F021C36}" destId="{A62CD5E3-AF8A-46F6-A4F6-89B239C6389F}" srcOrd="1" destOrd="0" parTransId="{1546ABEA-F823-4CD5-91BD-CFBD9880AF0D}" sibTransId="{FD41C2EE-F2E9-4E9C-9927-B60A688D7EAC}"/>
    <dgm:cxn modelId="{1C82AE26-50A8-4200-B581-105172131982}" type="presOf" srcId="{2342C52D-970F-4EE9-A7D5-CEBBB8B76293}" destId="{EAF1AF3A-D295-4C67-B75A-20D5A4962826}" srcOrd="0" destOrd="1" presId="urn:microsoft.com/office/officeart/2018/5/layout/CenteredIconLabelDescriptionList"/>
    <dgm:cxn modelId="{CBC24E33-FB3D-4020-B8A2-117A355153F8}" srcId="{A2ADEA86-11CC-4609-9B63-75223F021C36}" destId="{E2A503CF-5CBD-4D8D-A548-8983F6EC1DDC}" srcOrd="0" destOrd="0" parTransId="{B55C20CB-15E5-4618-B5BF-B238AC62D6CF}" sibTransId="{C5E3B3AA-C048-4D8B-96B7-B6E94957D609}"/>
    <dgm:cxn modelId="{335C1137-BB6B-4E04-831A-3E4045E09A2B}" srcId="{A62CD5E3-AF8A-46F6-A4F6-89B239C6389F}" destId="{AFCED7E9-8E33-4131-864F-73C584CA5EAD}" srcOrd="1" destOrd="0" parTransId="{205413A6-B4C7-48A3-B154-65EC74585405}" sibTransId="{75D3F499-8ED7-4B9D-926B-0CE6AD782526}"/>
    <dgm:cxn modelId="{1745A938-AFC7-4788-BB9E-A72518C99D29}" type="presOf" srcId="{E2A503CF-5CBD-4D8D-A548-8983F6EC1DDC}" destId="{D21CF21D-664D-4A2E-BB5C-299936919CE5}" srcOrd="0" destOrd="0" presId="urn:microsoft.com/office/officeart/2018/5/layout/CenteredIconLabelDescriptionList"/>
    <dgm:cxn modelId="{0183AE5E-F91C-4C6F-8220-48C043C92A3E}" type="presOf" srcId="{045936DE-7117-412D-AE21-0A5999B2EAF9}" destId="{EAF1AF3A-D295-4C67-B75A-20D5A4962826}" srcOrd="0" destOrd="3" presId="urn:microsoft.com/office/officeart/2018/5/layout/CenteredIconLabelDescriptionList"/>
    <dgm:cxn modelId="{4EA9EE6A-1931-4197-89A6-0F6176BCCFA4}" type="presOf" srcId="{A62CD5E3-AF8A-46F6-A4F6-89B239C6389F}" destId="{770D3FA5-A686-458B-8E5F-047137E87564}" srcOrd="0" destOrd="0" presId="urn:microsoft.com/office/officeart/2018/5/layout/CenteredIconLabelDescriptionList"/>
    <dgm:cxn modelId="{F875AD6D-4F0D-4E5B-8C15-E773A5B049AF}" srcId="{E2A503CF-5CBD-4D8D-A548-8983F6EC1DDC}" destId="{A8FB974E-C115-4F56-9B56-0E838CFAB78E}" srcOrd="5" destOrd="0" parTransId="{E9D56AB4-1173-4073-9274-7944C0B78778}" sibTransId="{2C482545-BBDB-45DE-9BF2-8880442C2D19}"/>
    <dgm:cxn modelId="{508B2355-8C23-4D18-8248-3618742CA370}" srcId="{E2A503CF-5CBD-4D8D-A548-8983F6EC1DDC}" destId="{2342C52D-970F-4EE9-A7D5-CEBBB8B76293}" srcOrd="1" destOrd="0" parTransId="{6755DC7E-9AE6-41FA-B85E-3A68C9DC10BE}" sibTransId="{068CA09A-2BA6-41B2-B3D2-3AE2F5126557}"/>
    <dgm:cxn modelId="{970F1057-4D34-4305-B392-B54D5D924D8C}" type="presOf" srcId="{9B2FC2ED-4580-4250-884C-E3B5609452B6}" destId="{EAF1AF3A-D295-4C67-B75A-20D5A4962826}" srcOrd="0" destOrd="4" presId="urn:microsoft.com/office/officeart/2018/5/layout/CenteredIconLabelDescriptionList"/>
    <dgm:cxn modelId="{E27F3A78-5DA8-44F8-B542-63EC9B2E3801}" srcId="{E2A503CF-5CBD-4D8D-A548-8983F6EC1DDC}" destId="{9B2FC2ED-4580-4250-884C-E3B5609452B6}" srcOrd="4" destOrd="0" parTransId="{4E9BAE7C-2D49-4430-88AE-B4FCCADEF57B}" sibTransId="{55D0FC15-D4C2-4FBA-814F-D79FD2A19388}"/>
    <dgm:cxn modelId="{C5135089-6264-4140-99D6-3CD12C053C1E}" srcId="{A62CD5E3-AF8A-46F6-A4F6-89B239C6389F}" destId="{2B6959C9-0FAA-422E-8D0E-AAC50CC544CD}" srcOrd="2" destOrd="0" parTransId="{9BB6ABF9-E664-432E-833E-C4B33AA228F2}" sibTransId="{6ADBD2F6-DCD0-4B09-8E37-C4609111BBED}"/>
    <dgm:cxn modelId="{43610F96-7B00-46DC-BDC1-DDBFEBAA1FC8}" type="presOf" srcId="{2B6959C9-0FAA-422E-8D0E-AAC50CC544CD}" destId="{3D0DC386-23FC-4AE8-9104-1A050956FB71}" srcOrd="0" destOrd="2" presId="urn:microsoft.com/office/officeart/2018/5/layout/CenteredIconLabelDescriptionList"/>
    <dgm:cxn modelId="{06467198-7110-4FB0-BA5B-BCCBBBAF3423}" srcId="{A62CD5E3-AF8A-46F6-A4F6-89B239C6389F}" destId="{EC55B204-703A-4A4F-924E-8BC72ADCBE81}" srcOrd="3" destOrd="0" parTransId="{5DA508D2-2617-4242-907E-DC57D2C9D91C}" sibTransId="{49E2F2FC-5206-40E1-967D-154F5B93E18F}"/>
    <dgm:cxn modelId="{9514C3B7-A0AF-48D7-945D-5A9543D0593D}" type="presOf" srcId="{A2ADEA86-11CC-4609-9B63-75223F021C36}" destId="{4D4B29DC-CD6C-4670-A255-A012EF912AE1}" srcOrd="0" destOrd="0" presId="urn:microsoft.com/office/officeart/2018/5/layout/CenteredIconLabelDescriptionList"/>
    <dgm:cxn modelId="{F739E2BD-2CEA-4695-ACEF-35DBAEBDBC6D}" type="presOf" srcId="{8F4979B3-77B5-4C1A-B7D2-1A8651D30162}" destId="{EAF1AF3A-D295-4C67-B75A-20D5A4962826}" srcOrd="0" destOrd="2" presId="urn:microsoft.com/office/officeart/2018/5/layout/CenteredIconLabelDescriptionList"/>
    <dgm:cxn modelId="{F44E8AC1-D7BA-47BD-AACA-1DDA85118133}" srcId="{E2A503CF-5CBD-4D8D-A548-8983F6EC1DDC}" destId="{8F4979B3-77B5-4C1A-B7D2-1A8651D30162}" srcOrd="2" destOrd="0" parTransId="{2013B754-CC0D-44ED-BB5E-8C096DEDF837}" sibTransId="{6DB02D8C-DA71-41B6-961E-3F8634D5B956}"/>
    <dgm:cxn modelId="{6C7433C3-CB10-4F4A-9920-BCD05F0B3900}" srcId="{A62CD5E3-AF8A-46F6-A4F6-89B239C6389F}" destId="{527D7A33-CE4F-4F0E-94BB-C76A8D42F4E7}" srcOrd="0" destOrd="0" parTransId="{370E9336-AE81-4FF4-816C-3141180F2B2F}" sibTransId="{A999ACD3-96BA-4F4D-81A1-1DC828A58152}"/>
    <dgm:cxn modelId="{2EF514CD-C766-4A4D-8083-6F786A8EF4A9}" type="presOf" srcId="{EC55B204-703A-4A4F-924E-8BC72ADCBE81}" destId="{3D0DC386-23FC-4AE8-9104-1A050956FB71}" srcOrd="0" destOrd="3" presId="urn:microsoft.com/office/officeart/2018/5/layout/CenteredIconLabelDescriptionList"/>
    <dgm:cxn modelId="{F4BE09CE-8DCD-49C9-AD82-11841EA94F4A}" srcId="{E2A503CF-5CBD-4D8D-A548-8983F6EC1DDC}" destId="{045936DE-7117-412D-AE21-0A5999B2EAF9}" srcOrd="3" destOrd="0" parTransId="{3414E8D0-941C-47FE-B642-6B3B436D0DAB}" sibTransId="{13094A82-6D21-4629-A3C5-4108304F51DA}"/>
    <dgm:cxn modelId="{812896D9-CBD1-4B07-B802-BA53BC366071}" type="presOf" srcId="{4CBD2836-D0CE-4145-AD90-ECA6F56B6731}" destId="{EAF1AF3A-D295-4C67-B75A-20D5A4962826}" srcOrd="0" destOrd="0" presId="urn:microsoft.com/office/officeart/2018/5/layout/CenteredIconLabelDescriptionList"/>
    <dgm:cxn modelId="{6859AEE6-AD6B-49ED-A1FF-103C585FE9A7}" type="presOf" srcId="{AFCED7E9-8E33-4131-864F-73C584CA5EAD}" destId="{3D0DC386-23FC-4AE8-9104-1A050956FB71}" srcOrd="0" destOrd="1" presId="urn:microsoft.com/office/officeart/2018/5/layout/CenteredIconLabelDescriptionList"/>
    <dgm:cxn modelId="{23DEE6EB-3ECC-4520-AD4B-9303E780195A}" type="presOf" srcId="{527D7A33-CE4F-4F0E-94BB-C76A8D42F4E7}" destId="{3D0DC386-23FC-4AE8-9104-1A050956FB71}" srcOrd="0" destOrd="0" presId="urn:microsoft.com/office/officeart/2018/5/layout/CenteredIconLabelDescriptionList"/>
    <dgm:cxn modelId="{443FDEE3-1806-42C1-86DD-984CD8803112}" type="presParOf" srcId="{4D4B29DC-CD6C-4670-A255-A012EF912AE1}" destId="{8D71497E-844B-4D48-8C0B-B6A410D36D6C}" srcOrd="0" destOrd="0" presId="urn:microsoft.com/office/officeart/2018/5/layout/CenteredIconLabelDescriptionList"/>
    <dgm:cxn modelId="{9F430507-04B2-4C8B-84A4-E4063CFBC136}" type="presParOf" srcId="{8D71497E-844B-4D48-8C0B-B6A410D36D6C}" destId="{CB9633A9-AE1C-4006-8FAD-9435E1B60447}" srcOrd="0" destOrd="0" presId="urn:microsoft.com/office/officeart/2018/5/layout/CenteredIconLabelDescriptionList"/>
    <dgm:cxn modelId="{333ABF6B-609A-4C57-AE25-68B933CCDA58}" type="presParOf" srcId="{8D71497E-844B-4D48-8C0B-B6A410D36D6C}" destId="{42122303-D891-4B79-8973-0FAF9B8E4517}" srcOrd="1" destOrd="0" presId="urn:microsoft.com/office/officeart/2018/5/layout/CenteredIconLabelDescriptionList"/>
    <dgm:cxn modelId="{DBD443D9-195B-470C-9627-F8E59D7ADF82}" type="presParOf" srcId="{8D71497E-844B-4D48-8C0B-B6A410D36D6C}" destId="{D21CF21D-664D-4A2E-BB5C-299936919CE5}" srcOrd="2" destOrd="0" presId="urn:microsoft.com/office/officeart/2018/5/layout/CenteredIconLabelDescriptionList"/>
    <dgm:cxn modelId="{550F47EB-6E12-4968-BE3D-C26264B8F2CE}" type="presParOf" srcId="{8D71497E-844B-4D48-8C0B-B6A410D36D6C}" destId="{440D5ED6-84A4-4B05-A809-254A5ACF981D}" srcOrd="3" destOrd="0" presId="urn:microsoft.com/office/officeart/2018/5/layout/CenteredIconLabelDescriptionList"/>
    <dgm:cxn modelId="{AC6BAAAA-05E5-4E39-B833-E4F0DD6F44FD}" type="presParOf" srcId="{8D71497E-844B-4D48-8C0B-B6A410D36D6C}" destId="{EAF1AF3A-D295-4C67-B75A-20D5A4962826}" srcOrd="4" destOrd="0" presId="urn:microsoft.com/office/officeart/2018/5/layout/CenteredIconLabelDescriptionList"/>
    <dgm:cxn modelId="{C4DF69E3-1CBB-47CA-B486-C805D936FA7F}" type="presParOf" srcId="{4D4B29DC-CD6C-4670-A255-A012EF912AE1}" destId="{A9DFAC85-CA50-41E7-AF45-F2F1A2F7C02B}" srcOrd="1" destOrd="0" presId="urn:microsoft.com/office/officeart/2018/5/layout/CenteredIconLabelDescriptionList"/>
    <dgm:cxn modelId="{93D79379-A07F-4452-8D79-C69AB9B1E2FE}" type="presParOf" srcId="{4D4B29DC-CD6C-4670-A255-A012EF912AE1}" destId="{E6E9F770-B73F-407F-8BBD-B83D45A133CE}" srcOrd="2" destOrd="0" presId="urn:microsoft.com/office/officeart/2018/5/layout/CenteredIconLabelDescriptionList"/>
    <dgm:cxn modelId="{0BE7D000-6DC2-437E-98CC-162BD8D7D086}" type="presParOf" srcId="{E6E9F770-B73F-407F-8BBD-B83D45A133CE}" destId="{274002AE-4649-4F81-904D-6A03161CBA9B}" srcOrd="0" destOrd="0" presId="urn:microsoft.com/office/officeart/2018/5/layout/CenteredIconLabelDescriptionList"/>
    <dgm:cxn modelId="{224A73BB-1B90-4101-A7B4-2A5FC08DEF2F}" type="presParOf" srcId="{E6E9F770-B73F-407F-8BBD-B83D45A133CE}" destId="{C1700047-087C-4F69-BF41-5264F36D590E}" srcOrd="1" destOrd="0" presId="urn:microsoft.com/office/officeart/2018/5/layout/CenteredIconLabelDescriptionList"/>
    <dgm:cxn modelId="{BC1C79FC-35FF-47E8-965B-469291245C71}" type="presParOf" srcId="{E6E9F770-B73F-407F-8BBD-B83D45A133CE}" destId="{770D3FA5-A686-458B-8E5F-047137E87564}" srcOrd="2" destOrd="0" presId="urn:microsoft.com/office/officeart/2018/5/layout/CenteredIconLabelDescriptionList"/>
    <dgm:cxn modelId="{4BDEBC0E-3457-40D5-A7DB-0F506B091B40}" type="presParOf" srcId="{E6E9F770-B73F-407F-8BBD-B83D45A133CE}" destId="{2A39E08D-9CD8-4FE7-820A-C9ED15DFB87F}" srcOrd="3" destOrd="0" presId="urn:microsoft.com/office/officeart/2018/5/layout/CenteredIconLabelDescriptionList"/>
    <dgm:cxn modelId="{8CAD23E4-18D3-4A36-9D48-6A7573A04A2E}" type="presParOf" srcId="{E6E9F770-B73F-407F-8BBD-B83D45A133CE}" destId="{3D0DC386-23FC-4AE8-9104-1A050956FB7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4E99E-44AF-4A57-B696-7B0F8425408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FC991C2-AFD9-468B-A1E8-EB4059FA1B1B}">
      <dgm:prSet/>
      <dgm:spPr/>
      <dgm:t>
        <a:bodyPr/>
        <a:lstStyle/>
        <a:p>
          <a:r>
            <a:rPr lang="cs-CZ"/>
            <a:t>Always ask for feedback</a:t>
          </a:r>
          <a:endParaRPr lang="en-US"/>
        </a:p>
      </dgm:t>
    </dgm:pt>
    <dgm:pt modelId="{01239E2D-6525-400D-91D1-21CD0787E7E2}" type="parTrans" cxnId="{A8579117-B6BA-4800-854D-AD6BDC5FBDA4}">
      <dgm:prSet/>
      <dgm:spPr/>
      <dgm:t>
        <a:bodyPr/>
        <a:lstStyle/>
        <a:p>
          <a:endParaRPr lang="en-US"/>
        </a:p>
      </dgm:t>
    </dgm:pt>
    <dgm:pt modelId="{75840FC9-ECCB-466B-8B67-74A85E08EC45}" type="sibTrans" cxnId="{A8579117-B6BA-4800-854D-AD6BDC5FBDA4}">
      <dgm:prSet/>
      <dgm:spPr/>
      <dgm:t>
        <a:bodyPr/>
        <a:lstStyle/>
        <a:p>
          <a:endParaRPr lang="en-US"/>
        </a:p>
      </dgm:t>
    </dgm:pt>
    <dgm:pt modelId="{E0D6D079-9D0A-4090-AB54-E24FB67B0A41}">
      <dgm:prSet/>
      <dgm:spPr/>
      <dgm:t>
        <a:bodyPr/>
        <a:lstStyle/>
        <a:p>
          <a:r>
            <a:rPr lang="cs-CZ"/>
            <a:t>Make it at the same part of your lesson (the final is the best)</a:t>
          </a:r>
          <a:endParaRPr lang="en-US"/>
        </a:p>
      </dgm:t>
    </dgm:pt>
    <dgm:pt modelId="{39B78846-4750-4E05-96DE-98F58EE0661A}" type="parTrans" cxnId="{30B7357D-AD61-44D1-9750-DDCDD93AA1DB}">
      <dgm:prSet/>
      <dgm:spPr/>
      <dgm:t>
        <a:bodyPr/>
        <a:lstStyle/>
        <a:p>
          <a:endParaRPr lang="en-US"/>
        </a:p>
      </dgm:t>
    </dgm:pt>
    <dgm:pt modelId="{189396DA-709B-4AB5-8E7D-C90CFB2C1A27}" type="sibTrans" cxnId="{30B7357D-AD61-44D1-9750-DDCDD93AA1DB}">
      <dgm:prSet/>
      <dgm:spPr/>
      <dgm:t>
        <a:bodyPr/>
        <a:lstStyle/>
        <a:p>
          <a:endParaRPr lang="en-US"/>
        </a:p>
      </dgm:t>
    </dgm:pt>
    <dgm:pt modelId="{C895A1C0-2CD4-4BDE-8232-156B2F97A272}">
      <dgm:prSet/>
      <dgm:spPr/>
      <dgm:t>
        <a:bodyPr/>
        <a:lstStyle/>
        <a:p>
          <a:r>
            <a:rPr lang="cs-CZ"/>
            <a:t>Support their answers in English</a:t>
          </a:r>
          <a:endParaRPr lang="en-US"/>
        </a:p>
      </dgm:t>
    </dgm:pt>
    <dgm:pt modelId="{C7368A7B-72C9-4A17-8819-784AD4B7076D}" type="parTrans" cxnId="{BB46F134-E30F-4AB0-8462-E45EC63B5014}">
      <dgm:prSet/>
      <dgm:spPr/>
      <dgm:t>
        <a:bodyPr/>
        <a:lstStyle/>
        <a:p>
          <a:endParaRPr lang="en-US"/>
        </a:p>
      </dgm:t>
    </dgm:pt>
    <dgm:pt modelId="{4062655B-2333-43BC-AEC8-801EF893968B}" type="sibTrans" cxnId="{BB46F134-E30F-4AB0-8462-E45EC63B5014}">
      <dgm:prSet/>
      <dgm:spPr/>
      <dgm:t>
        <a:bodyPr/>
        <a:lstStyle/>
        <a:p>
          <a:endParaRPr lang="en-US"/>
        </a:p>
      </dgm:t>
    </dgm:pt>
    <dgm:pt modelId="{58C3D0BF-2D7B-4753-AB6A-FD2940D5FB5B}" type="pres">
      <dgm:prSet presAssocID="{4C64E99E-44AF-4A57-B696-7B0F84254081}" presName="root" presStyleCnt="0">
        <dgm:presLayoutVars>
          <dgm:dir/>
          <dgm:resizeHandles val="exact"/>
        </dgm:presLayoutVars>
      </dgm:prSet>
      <dgm:spPr/>
    </dgm:pt>
    <dgm:pt modelId="{D22FEF62-8D35-42F8-B08E-A24FCF5F82D1}" type="pres">
      <dgm:prSet presAssocID="{2FC991C2-AFD9-468B-A1E8-EB4059FA1B1B}" presName="compNode" presStyleCnt="0"/>
      <dgm:spPr/>
    </dgm:pt>
    <dgm:pt modelId="{A47A64E2-0BCD-473A-91CA-AA06E01EDB39}" type="pres">
      <dgm:prSet presAssocID="{2FC991C2-AFD9-468B-A1E8-EB4059FA1B1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9026E2D0-8AB9-4550-911B-F66BB464945A}" type="pres">
      <dgm:prSet presAssocID="{2FC991C2-AFD9-468B-A1E8-EB4059FA1B1B}" presName="spaceRect" presStyleCnt="0"/>
      <dgm:spPr/>
    </dgm:pt>
    <dgm:pt modelId="{A28F6F92-0A22-4F53-A1AC-7D969ACEF127}" type="pres">
      <dgm:prSet presAssocID="{2FC991C2-AFD9-468B-A1E8-EB4059FA1B1B}" presName="textRect" presStyleLbl="revTx" presStyleIdx="0" presStyleCnt="3">
        <dgm:presLayoutVars>
          <dgm:chMax val="1"/>
          <dgm:chPref val="1"/>
        </dgm:presLayoutVars>
      </dgm:prSet>
      <dgm:spPr/>
    </dgm:pt>
    <dgm:pt modelId="{2EC84E8E-E8D9-4687-AAA9-84AF9AF71111}" type="pres">
      <dgm:prSet presAssocID="{75840FC9-ECCB-466B-8B67-74A85E08EC45}" presName="sibTrans" presStyleCnt="0"/>
      <dgm:spPr/>
    </dgm:pt>
    <dgm:pt modelId="{4FD9536C-85E7-4705-AD3D-A3D0FA96D00E}" type="pres">
      <dgm:prSet presAssocID="{E0D6D079-9D0A-4090-AB54-E24FB67B0A41}" presName="compNode" presStyleCnt="0"/>
      <dgm:spPr/>
    </dgm:pt>
    <dgm:pt modelId="{BA43EF6C-CA84-4F7C-87FF-73F8E7355143}" type="pres">
      <dgm:prSet presAssocID="{E0D6D079-9D0A-4090-AB54-E24FB67B0A4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D129C7DD-F6D9-4D1E-B1F2-D7158552327B}" type="pres">
      <dgm:prSet presAssocID="{E0D6D079-9D0A-4090-AB54-E24FB67B0A41}" presName="spaceRect" presStyleCnt="0"/>
      <dgm:spPr/>
    </dgm:pt>
    <dgm:pt modelId="{782AE728-0CF5-46D1-8608-9FF2DA8E5ABF}" type="pres">
      <dgm:prSet presAssocID="{E0D6D079-9D0A-4090-AB54-E24FB67B0A41}" presName="textRect" presStyleLbl="revTx" presStyleIdx="1" presStyleCnt="3">
        <dgm:presLayoutVars>
          <dgm:chMax val="1"/>
          <dgm:chPref val="1"/>
        </dgm:presLayoutVars>
      </dgm:prSet>
      <dgm:spPr/>
    </dgm:pt>
    <dgm:pt modelId="{B5E93586-85CC-40AC-8F8A-D9DDE52C832D}" type="pres">
      <dgm:prSet presAssocID="{189396DA-709B-4AB5-8E7D-C90CFB2C1A27}" presName="sibTrans" presStyleCnt="0"/>
      <dgm:spPr/>
    </dgm:pt>
    <dgm:pt modelId="{0E6112D0-1208-4D37-8B81-2A037082078D}" type="pres">
      <dgm:prSet presAssocID="{C895A1C0-2CD4-4BDE-8232-156B2F97A272}" presName="compNode" presStyleCnt="0"/>
      <dgm:spPr/>
    </dgm:pt>
    <dgm:pt modelId="{7BCF416C-A461-46F1-9FB1-D4E87E6C8261}" type="pres">
      <dgm:prSet presAssocID="{C895A1C0-2CD4-4BDE-8232-156B2F97A27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554D08B9-5526-4558-A0C8-6B78124B2F6A}" type="pres">
      <dgm:prSet presAssocID="{C895A1C0-2CD4-4BDE-8232-156B2F97A272}" presName="spaceRect" presStyleCnt="0"/>
      <dgm:spPr/>
    </dgm:pt>
    <dgm:pt modelId="{52F09FAF-9BE2-44D2-B33F-86383030E988}" type="pres">
      <dgm:prSet presAssocID="{C895A1C0-2CD4-4BDE-8232-156B2F97A27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8579117-B6BA-4800-854D-AD6BDC5FBDA4}" srcId="{4C64E99E-44AF-4A57-B696-7B0F84254081}" destId="{2FC991C2-AFD9-468B-A1E8-EB4059FA1B1B}" srcOrd="0" destOrd="0" parTransId="{01239E2D-6525-400D-91D1-21CD0787E7E2}" sibTransId="{75840FC9-ECCB-466B-8B67-74A85E08EC45}"/>
    <dgm:cxn modelId="{BB46F134-E30F-4AB0-8462-E45EC63B5014}" srcId="{4C64E99E-44AF-4A57-B696-7B0F84254081}" destId="{C895A1C0-2CD4-4BDE-8232-156B2F97A272}" srcOrd="2" destOrd="0" parTransId="{C7368A7B-72C9-4A17-8819-784AD4B7076D}" sibTransId="{4062655B-2333-43BC-AEC8-801EF893968B}"/>
    <dgm:cxn modelId="{32A4B64B-F901-433F-B570-415FF2F62636}" type="presOf" srcId="{2FC991C2-AFD9-468B-A1E8-EB4059FA1B1B}" destId="{A28F6F92-0A22-4F53-A1AC-7D969ACEF127}" srcOrd="0" destOrd="0" presId="urn:microsoft.com/office/officeart/2018/2/layout/IconLabelList"/>
    <dgm:cxn modelId="{CD93117D-774C-44B0-BFE6-76CB7A13ACAF}" type="presOf" srcId="{E0D6D079-9D0A-4090-AB54-E24FB67B0A41}" destId="{782AE728-0CF5-46D1-8608-9FF2DA8E5ABF}" srcOrd="0" destOrd="0" presId="urn:microsoft.com/office/officeart/2018/2/layout/IconLabelList"/>
    <dgm:cxn modelId="{30B7357D-AD61-44D1-9750-DDCDD93AA1DB}" srcId="{4C64E99E-44AF-4A57-B696-7B0F84254081}" destId="{E0D6D079-9D0A-4090-AB54-E24FB67B0A41}" srcOrd="1" destOrd="0" parTransId="{39B78846-4750-4E05-96DE-98F58EE0661A}" sibTransId="{189396DA-709B-4AB5-8E7D-C90CFB2C1A27}"/>
    <dgm:cxn modelId="{66A52A82-148A-471E-800B-3FB64907CC20}" type="presOf" srcId="{C895A1C0-2CD4-4BDE-8232-156B2F97A272}" destId="{52F09FAF-9BE2-44D2-B33F-86383030E988}" srcOrd="0" destOrd="0" presId="urn:microsoft.com/office/officeart/2018/2/layout/IconLabelList"/>
    <dgm:cxn modelId="{3B7433CA-A9B3-4BBF-A4AF-49BA11EB2B4B}" type="presOf" srcId="{4C64E99E-44AF-4A57-B696-7B0F84254081}" destId="{58C3D0BF-2D7B-4753-AB6A-FD2940D5FB5B}" srcOrd="0" destOrd="0" presId="urn:microsoft.com/office/officeart/2018/2/layout/IconLabelList"/>
    <dgm:cxn modelId="{0762DA13-C202-477C-967F-205092363B9E}" type="presParOf" srcId="{58C3D0BF-2D7B-4753-AB6A-FD2940D5FB5B}" destId="{D22FEF62-8D35-42F8-B08E-A24FCF5F82D1}" srcOrd="0" destOrd="0" presId="urn:microsoft.com/office/officeart/2018/2/layout/IconLabelList"/>
    <dgm:cxn modelId="{B9ACA98F-717A-441A-A98B-515B9742AD47}" type="presParOf" srcId="{D22FEF62-8D35-42F8-B08E-A24FCF5F82D1}" destId="{A47A64E2-0BCD-473A-91CA-AA06E01EDB39}" srcOrd="0" destOrd="0" presId="urn:microsoft.com/office/officeart/2018/2/layout/IconLabelList"/>
    <dgm:cxn modelId="{3D56348C-4355-4AC6-8468-403AA7E1B95F}" type="presParOf" srcId="{D22FEF62-8D35-42F8-B08E-A24FCF5F82D1}" destId="{9026E2D0-8AB9-4550-911B-F66BB464945A}" srcOrd="1" destOrd="0" presId="urn:microsoft.com/office/officeart/2018/2/layout/IconLabelList"/>
    <dgm:cxn modelId="{E5F65F92-13E5-4E6A-A99D-60B73BBC1253}" type="presParOf" srcId="{D22FEF62-8D35-42F8-B08E-A24FCF5F82D1}" destId="{A28F6F92-0A22-4F53-A1AC-7D969ACEF127}" srcOrd="2" destOrd="0" presId="urn:microsoft.com/office/officeart/2018/2/layout/IconLabelList"/>
    <dgm:cxn modelId="{27E4EDEF-B909-4A32-8F99-950D4E8BA3D9}" type="presParOf" srcId="{58C3D0BF-2D7B-4753-AB6A-FD2940D5FB5B}" destId="{2EC84E8E-E8D9-4687-AAA9-84AF9AF71111}" srcOrd="1" destOrd="0" presId="urn:microsoft.com/office/officeart/2018/2/layout/IconLabelList"/>
    <dgm:cxn modelId="{ECE88522-2ECB-4BEB-8E90-A247DA98D579}" type="presParOf" srcId="{58C3D0BF-2D7B-4753-AB6A-FD2940D5FB5B}" destId="{4FD9536C-85E7-4705-AD3D-A3D0FA96D00E}" srcOrd="2" destOrd="0" presId="urn:microsoft.com/office/officeart/2018/2/layout/IconLabelList"/>
    <dgm:cxn modelId="{AB5A8241-5A5F-4E08-A4E6-B8914A693CC7}" type="presParOf" srcId="{4FD9536C-85E7-4705-AD3D-A3D0FA96D00E}" destId="{BA43EF6C-CA84-4F7C-87FF-73F8E7355143}" srcOrd="0" destOrd="0" presId="urn:microsoft.com/office/officeart/2018/2/layout/IconLabelList"/>
    <dgm:cxn modelId="{086BE3F7-DCD6-4AD9-8250-733A97AF99ED}" type="presParOf" srcId="{4FD9536C-85E7-4705-AD3D-A3D0FA96D00E}" destId="{D129C7DD-F6D9-4D1E-B1F2-D7158552327B}" srcOrd="1" destOrd="0" presId="urn:microsoft.com/office/officeart/2018/2/layout/IconLabelList"/>
    <dgm:cxn modelId="{2A7B525A-7B29-4AE5-B121-546999F12722}" type="presParOf" srcId="{4FD9536C-85E7-4705-AD3D-A3D0FA96D00E}" destId="{782AE728-0CF5-46D1-8608-9FF2DA8E5ABF}" srcOrd="2" destOrd="0" presId="urn:microsoft.com/office/officeart/2018/2/layout/IconLabelList"/>
    <dgm:cxn modelId="{D1920110-9DA6-4C2E-9B10-3C7DA77CB768}" type="presParOf" srcId="{58C3D0BF-2D7B-4753-AB6A-FD2940D5FB5B}" destId="{B5E93586-85CC-40AC-8F8A-D9DDE52C832D}" srcOrd="3" destOrd="0" presId="urn:microsoft.com/office/officeart/2018/2/layout/IconLabelList"/>
    <dgm:cxn modelId="{73A6803B-1679-4B5C-A273-044158D903D7}" type="presParOf" srcId="{58C3D0BF-2D7B-4753-AB6A-FD2940D5FB5B}" destId="{0E6112D0-1208-4D37-8B81-2A037082078D}" srcOrd="4" destOrd="0" presId="urn:microsoft.com/office/officeart/2018/2/layout/IconLabelList"/>
    <dgm:cxn modelId="{111295A9-A169-412C-8628-E6B4B17F6D9C}" type="presParOf" srcId="{0E6112D0-1208-4D37-8B81-2A037082078D}" destId="{7BCF416C-A461-46F1-9FB1-D4E87E6C8261}" srcOrd="0" destOrd="0" presId="urn:microsoft.com/office/officeart/2018/2/layout/IconLabelList"/>
    <dgm:cxn modelId="{D8048D27-4008-495A-93D8-5696602BE8DB}" type="presParOf" srcId="{0E6112D0-1208-4D37-8B81-2A037082078D}" destId="{554D08B9-5526-4558-A0C8-6B78124B2F6A}" srcOrd="1" destOrd="0" presId="urn:microsoft.com/office/officeart/2018/2/layout/IconLabelList"/>
    <dgm:cxn modelId="{1AE6A5E6-E578-4904-BB54-3B89B73AA47F}" type="presParOf" srcId="{0E6112D0-1208-4D37-8B81-2A037082078D}" destId="{52F09FAF-9BE2-44D2-B33F-86383030E98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862AEE-F69F-4ECA-88F0-7B5BF22282B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7C8F514-E2B9-449F-8ECB-EB37381F6C24}">
      <dgm:prSet/>
      <dgm:spPr/>
      <dgm:t>
        <a:bodyPr/>
        <a:lstStyle/>
        <a:p>
          <a:pPr>
            <a:defRPr cap="all"/>
          </a:pPr>
          <a:r>
            <a:rPr lang="cs-CZ"/>
            <a:t>Name tags hanging on their necks</a:t>
          </a:r>
          <a:endParaRPr lang="en-US"/>
        </a:p>
      </dgm:t>
    </dgm:pt>
    <dgm:pt modelId="{DD5E62E3-CF6F-45BB-A71F-749009F2F358}" type="parTrans" cxnId="{74916A67-71DB-4D67-947C-3733CE06A5B0}">
      <dgm:prSet/>
      <dgm:spPr/>
      <dgm:t>
        <a:bodyPr/>
        <a:lstStyle/>
        <a:p>
          <a:endParaRPr lang="en-US"/>
        </a:p>
      </dgm:t>
    </dgm:pt>
    <dgm:pt modelId="{47E206A5-11EF-452B-8B07-3BED7DDDF10F}" type="sibTrans" cxnId="{74916A67-71DB-4D67-947C-3733CE06A5B0}">
      <dgm:prSet/>
      <dgm:spPr/>
      <dgm:t>
        <a:bodyPr/>
        <a:lstStyle/>
        <a:p>
          <a:endParaRPr lang="en-US"/>
        </a:p>
      </dgm:t>
    </dgm:pt>
    <dgm:pt modelId="{CFEED371-F190-41D5-9DA8-56D368E48B34}">
      <dgm:prSet/>
      <dgm:spPr/>
      <dgm:t>
        <a:bodyPr/>
        <a:lstStyle/>
        <a:p>
          <a:pPr>
            <a:defRPr cap="all"/>
          </a:pPr>
          <a:r>
            <a:rPr lang="cs-CZ"/>
            <a:t>Labels</a:t>
          </a:r>
          <a:endParaRPr lang="en-US"/>
        </a:p>
      </dgm:t>
    </dgm:pt>
    <dgm:pt modelId="{BDB65DB2-149F-48BE-982F-7D287B961868}" type="parTrans" cxnId="{64596AD1-46B7-45E2-857F-38779A56ABE7}">
      <dgm:prSet/>
      <dgm:spPr/>
      <dgm:t>
        <a:bodyPr/>
        <a:lstStyle/>
        <a:p>
          <a:endParaRPr lang="en-US"/>
        </a:p>
      </dgm:t>
    </dgm:pt>
    <dgm:pt modelId="{75F0FFD0-B781-4603-8947-72068763F99B}" type="sibTrans" cxnId="{64596AD1-46B7-45E2-857F-38779A56ABE7}">
      <dgm:prSet/>
      <dgm:spPr/>
      <dgm:t>
        <a:bodyPr/>
        <a:lstStyle/>
        <a:p>
          <a:endParaRPr lang="en-US"/>
        </a:p>
      </dgm:t>
    </dgm:pt>
    <dgm:pt modelId="{C90DB91E-780E-4278-B7C4-1C670D6E027A}">
      <dgm:prSet/>
      <dgm:spPr/>
      <dgm:t>
        <a:bodyPr/>
        <a:lstStyle/>
        <a:p>
          <a:pPr>
            <a:defRPr cap="all"/>
          </a:pPr>
          <a:r>
            <a:rPr lang="cs-CZ"/>
            <a:t>Name games GTK</a:t>
          </a:r>
          <a:endParaRPr lang="en-US"/>
        </a:p>
      </dgm:t>
    </dgm:pt>
    <dgm:pt modelId="{A8F40E1D-889D-439F-9D97-5B0823191A69}" type="parTrans" cxnId="{D5068B10-A170-4173-9854-9804E4E13AB8}">
      <dgm:prSet/>
      <dgm:spPr/>
      <dgm:t>
        <a:bodyPr/>
        <a:lstStyle/>
        <a:p>
          <a:endParaRPr lang="en-US"/>
        </a:p>
      </dgm:t>
    </dgm:pt>
    <dgm:pt modelId="{5FF678EC-C65D-4BCF-B1BD-1F519B6F5992}" type="sibTrans" cxnId="{D5068B10-A170-4173-9854-9804E4E13AB8}">
      <dgm:prSet/>
      <dgm:spPr/>
      <dgm:t>
        <a:bodyPr/>
        <a:lstStyle/>
        <a:p>
          <a:endParaRPr lang="en-US"/>
        </a:p>
      </dgm:t>
    </dgm:pt>
    <dgm:pt modelId="{257B905C-D5CC-4835-A58E-CBCF2202CB95}" type="pres">
      <dgm:prSet presAssocID="{66862AEE-F69F-4ECA-88F0-7B5BF22282B3}" presName="root" presStyleCnt="0">
        <dgm:presLayoutVars>
          <dgm:dir/>
          <dgm:resizeHandles val="exact"/>
        </dgm:presLayoutVars>
      </dgm:prSet>
      <dgm:spPr/>
    </dgm:pt>
    <dgm:pt modelId="{DE10AF44-0870-4877-B072-AF4BCB4FCCF6}" type="pres">
      <dgm:prSet presAssocID="{C7C8F514-E2B9-449F-8ECB-EB37381F6C24}" presName="compNode" presStyleCnt="0"/>
      <dgm:spPr/>
    </dgm:pt>
    <dgm:pt modelId="{FF03867B-8DAD-4F3C-847A-1EBD2F5323C6}" type="pres">
      <dgm:prSet presAssocID="{C7C8F514-E2B9-449F-8ECB-EB37381F6C2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97E5E7E-4F97-4B90-B4FA-E53110AAA9D8}" type="pres">
      <dgm:prSet presAssocID="{C7C8F514-E2B9-449F-8ECB-EB37381F6C2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ičko"/>
        </a:ext>
      </dgm:extLst>
    </dgm:pt>
    <dgm:pt modelId="{A57F864C-1B68-4942-BDF4-CF2DBAB0F3B4}" type="pres">
      <dgm:prSet presAssocID="{C7C8F514-E2B9-449F-8ECB-EB37381F6C24}" presName="spaceRect" presStyleCnt="0"/>
      <dgm:spPr/>
    </dgm:pt>
    <dgm:pt modelId="{D1E31EC3-34DF-41AD-A711-0338C655C575}" type="pres">
      <dgm:prSet presAssocID="{C7C8F514-E2B9-449F-8ECB-EB37381F6C24}" presName="textRect" presStyleLbl="revTx" presStyleIdx="0" presStyleCnt="3">
        <dgm:presLayoutVars>
          <dgm:chMax val="1"/>
          <dgm:chPref val="1"/>
        </dgm:presLayoutVars>
      </dgm:prSet>
      <dgm:spPr/>
    </dgm:pt>
    <dgm:pt modelId="{D5FAB224-AC20-4890-8DBB-13937B4B11B8}" type="pres">
      <dgm:prSet presAssocID="{47E206A5-11EF-452B-8B07-3BED7DDDF10F}" presName="sibTrans" presStyleCnt="0"/>
      <dgm:spPr/>
    </dgm:pt>
    <dgm:pt modelId="{F91C82FA-1F41-4BA0-8170-BC5BC40C0974}" type="pres">
      <dgm:prSet presAssocID="{CFEED371-F190-41D5-9DA8-56D368E48B34}" presName="compNode" presStyleCnt="0"/>
      <dgm:spPr/>
    </dgm:pt>
    <dgm:pt modelId="{C760886C-DF26-4974-95DA-57001E40CC71}" type="pres">
      <dgm:prSet presAssocID="{CFEED371-F190-41D5-9DA8-56D368E48B3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8DD9EEC-CB93-44F7-B2D6-8FE1B7529340}" type="pres">
      <dgm:prSet presAssocID="{CFEED371-F190-41D5-9DA8-56D368E48B3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pisek"/>
        </a:ext>
      </dgm:extLst>
    </dgm:pt>
    <dgm:pt modelId="{382DEAA9-39C3-4724-BC99-A3A7882504D7}" type="pres">
      <dgm:prSet presAssocID="{CFEED371-F190-41D5-9DA8-56D368E48B34}" presName="spaceRect" presStyleCnt="0"/>
      <dgm:spPr/>
    </dgm:pt>
    <dgm:pt modelId="{79105F38-859C-498E-A41D-3DDFCCDDAA06}" type="pres">
      <dgm:prSet presAssocID="{CFEED371-F190-41D5-9DA8-56D368E48B34}" presName="textRect" presStyleLbl="revTx" presStyleIdx="1" presStyleCnt="3">
        <dgm:presLayoutVars>
          <dgm:chMax val="1"/>
          <dgm:chPref val="1"/>
        </dgm:presLayoutVars>
      </dgm:prSet>
      <dgm:spPr/>
    </dgm:pt>
    <dgm:pt modelId="{34185D40-BBD5-49E8-A7AA-A6031EF2CFA1}" type="pres">
      <dgm:prSet presAssocID="{75F0FFD0-B781-4603-8947-72068763F99B}" presName="sibTrans" presStyleCnt="0"/>
      <dgm:spPr/>
    </dgm:pt>
    <dgm:pt modelId="{B5A1CE65-2D03-49F3-88C8-135EE8168A06}" type="pres">
      <dgm:prSet presAssocID="{C90DB91E-780E-4278-B7C4-1C670D6E027A}" presName="compNode" presStyleCnt="0"/>
      <dgm:spPr/>
    </dgm:pt>
    <dgm:pt modelId="{0D5BA7AE-F112-4B2D-82BB-4DE5C86BC0D2}" type="pres">
      <dgm:prSet presAssocID="{C90DB91E-780E-4278-B7C4-1C670D6E027A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AF67078-CC8C-4E26-A1EA-6E7F0CFF3765}" type="pres">
      <dgm:prSet presAssocID="{C90DB91E-780E-4278-B7C4-1C670D6E027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2F5F4F1D-42A2-473D-8988-523D7F517266}" type="pres">
      <dgm:prSet presAssocID="{C90DB91E-780E-4278-B7C4-1C670D6E027A}" presName="spaceRect" presStyleCnt="0"/>
      <dgm:spPr/>
    </dgm:pt>
    <dgm:pt modelId="{603F98F3-09D2-4C82-A915-59056E71C257}" type="pres">
      <dgm:prSet presAssocID="{C90DB91E-780E-4278-B7C4-1C670D6E027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5068B10-A170-4173-9854-9804E4E13AB8}" srcId="{66862AEE-F69F-4ECA-88F0-7B5BF22282B3}" destId="{C90DB91E-780E-4278-B7C4-1C670D6E027A}" srcOrd="2" destOrd="0" parTransId="{A8F40E1D-889D-439F-9D97-5B0823191A69}" sibTransId="{5FF678EC-C65D-4BCF-B1BD-1F519B6F5992}"/>
    <dgm:cxn modelId="{74916A67-71DB-4D67-947C-3733CE06A5B0}" srcId="{66862AEE-F69F-4ECA-88F0-7B5BF22282B3}" destId="{C7C8F514-E2B9-449F-8ECB-EB37381F6C24}" srcOrd="0" destOrd="0" parTransId="{DD5E62E3-CF6F-45BB-A71F-749009F2F358}" sibTransId="{47E206A5-11EF-452B-8B07-3BED7DDDF10F}"/>
    <dgm:cxn modelId="{CFFE5857-6152-49F6-9165-BE289FFB9FF0}" type="presOf" srcId="{66862AEE-F69F-4ECA-88F0-7B5BF22282B3}" destId="{257B905C-D5CC-4835-A58E-CBCF2202CB95}" srcOrd="0" destOrd="0" presId="urn:microsoft.com/office/officeart/2018/5/layout/IconLeafLabelList"/>
    <dgm:cxn modelId="{F018728D-E720-4236-B7D6-CB923F07B89A}" type="presOf" srcId="{C90DB91E-780E-4278-B7C4-1C670D6E027A}" destId="{603F98F3-09D2-4C82-A915-59056E71C257}" srcOrd="0" destOrd="0" presId="urn:microsoft.com/office/officeart/2018/5/layout/IconLeafLabelList"/>
    <dgm:cxn modelId="{BD79A5B5-E969-4B02-9DA3-5497F38B582B}" type="presOf" srcId="{C7C8F514-E2B9-449F-8ECB-EB37381F6C24}" destId="{D1E31EC3-34DF-41AD-A711-0338C655C575}" srcOrd="0" destOrd="0" presId="urn:microsoft.com/office/officeart/2018/5/layout/IconLeafLabelList"/>
    <dgm:cxn modelId="{64596AD1-46B7-45E2-857F-38779A56ABE7}" srcId="{66862AEE-F69F-4ECA-88F0-7B5BF22282B3}" destId="{CFEED371-F190-41D5-9DA8-56D368E48B34}" srcOrd="1" destOrd="0" parTransId="{BDB65DB2-149F-48BE-982F-7D287B961868}" sibTransId="{75F0FFD0-B781-4603-8947-72068763F99B}"/>
    <dgm:cxn modelId="{FF16BFFD-B3F2-4B7D-9008-5B3E7430A8EB}" type="presOf" srcId="{CFEED371-F190-41D5-9DA8-56D368E48B34}" destId="{79105F38-859C-498E-A41D-3DDFCCDDAA06}" srcOrd="0" destOrd="0" presId="urn:microsoft.com/office/officeart/2018/5/layout/IconLeafLabelList"/>
    <dgm:cxn modelId="{B0D0523D-954B-4770-B8CF-74A714E5BF3E}" type="presParOf" srcId="{257B905C-D5CC-4835-A58E-CBCF2202CB95}" destId="{DE10AF44-0870-4877-B072-AF4BCB4FCCF6}" srcOrd="0" destOrd="0" presId="urn:microsoft.com/office/officeart/2018/5/layout/IconLeafLabelList"/>
    <dgm:cxn modelId="{2859FF11-287A-4145-B77E-1378A7108803}" type="presParOf" srcId="{DE10AF44-0870-4877-B072-AF4BCB4FCCF6}" destId="{FF03867B-8DAD-4F3C-847A-1EBD2F5323C6}" srcOrd="0" destOrd="0" presId="urn:microsoft.com/office/officeart/2018/5/layout/IconLeafLabelList"/>
    <dgm:cxn modelId="{1C5D2CCF-1926-46D8-8917-EDED85440E28}" type="presParOf" srcId="{DE10AF44-0870-4877-B072-AF4BCB4FCCF6}" destId="{D97E5E7E-4F97-4B90-B4FA-E53110AAA9D8}" srcOrd="1" destOrd="0" presId="urn:microsoft.com/office/officeart/2018/5/layout/IconLeafLabelList"/>
    <dgm:cxn modelId="{A547B9B1-BE89-4890-A9FC-C1DDFF945A27}" type="presParOf" srcId="{DE10AF44-0870-4877-B072-AF4BCB4FCCF6}" destId="{A57F864C-1B68-4942-BDF4-CF2DBAB0F3B4}" srcOrd="2" destOrd="0" presId="urn:microsoft.com/office/officeart/2018/5/layout/IconLeafLabelList"/>
    <dgm:cxn modelId="{DBFF26C6-7F49-471D-8D40-7A000DE797F7}" type="presParOf" srcId="{DE10AF44-0870-4877-B072-AF4BCB4FCCF6}" destId="{D1E31EC3-34DF-41AD-A711-0338C655C575}" srcOrd="3" destOrd="0" presId="urn:microsoft.com/office/officeart/2018/5/layout/IconLeafLabelList"/>
    <dgm:cxn modelId="{BC29D6BB-19B7-493B-8DC4-A97B37836137}" type="presParOf" srcId="{257B905C-D5CC-4835-A58E-CBCF2202CB95}" destId="{D5FAB224-AC20-4890-8DBB-13937B4B11B8}" srcOrd="1" destOrd="0" presId="urn:microsoft.com/office/officeart/2018/5/layout/IconLeafLabelList"/>
    <dgm:cxn modelId="{7AE2A4E6-03B6-4023-AC18-E2B80D2203A4}" type="presParOf" srcId="{257B905C-D5CC-4835-A58E-CBCF2202CB95}" destId="{F91C82FA-1F41-4BA0-8170-BC5BC40C0974}" srcOrd="2" destOrd="0" presId="urn:microsoft.com/office/officeart/2018/5/layout/IconLeafLabelList"/>
    <dgm:cxn modelId="{AE8302D6-7798-4985-82A6-7867AB48D614}" type="presParOf" srcId="{F91C82FA-1F41-4BA0-8170-BC5BC40C0974}" destId="{C760886C-DF26-4974-95DA-57001E40CC71}" srcOrd="0" destOrd="0" presId="urn:microsoft.com/office/officeart/2018/5/layout/IconLeafLabelList"/>
    <dgm:cxn modelId="{A48A6352-E1D5-4916-AEDA-43C946E873BD}" type="presParOf" srcId="{F91C82FA-1F41-4BA0-8170-BC5BC40C0974}" destId="{F8DD9EEC-CB93-44F7-B2D6-8FE1B7529340}" srcOrd="1" destOrd="0" presId="urn:microsoft.com/office/officeart/2018/5/layout/IconLeafLabelList"/>
    <dgm:cxn modelId="{87538042-FF04-4031-A5D1-65C2883F20AD}" type="presParOf" srcId="{F91C82FA-1F41-4BA0-8170-BC5BC40C0974}" destId="{382DEAA9-39C3-4724-BC99-A3A7882504D7}" srcOrd="2" destOrd="0" presId="urn:microsoft.com/office/officeart/2018/5/layout/IconLeafLabelList"/>
    <dgm:cxn modelId="{BF3CD797-219E-4476-B197-4DE92751DBEA}" type="presParOf" srcId="{F91C82FA-1F41-4BA0-8170-BC5BC40C0974}" destId="{79105F38-859C-498E-A41D-3DDFCCDDAA06}" srcOrd="3" destOrd="0" presId="urn:microsoft.com/office/officeart/2018/5/layout/IconLeafLabelList"/>
    <dgm:cxn modelId="{DBEFC546-48AD-44F0-96EC-05DEF10805CA}" type="presParOf" srcId="{257B905C-D5CC-4835-A58E-CBCF2202CB95}" destId="{34185D40-BBD5-49E8-A7AA-A6031EF2CFA1}" srcOrd="3" destOrd="0" presId="urn:microsoft.com/office/officeart/2018/5/layout/IconLeafLabelList"/>
    <dgm:cxn modelId="{2960A1C0-A4F7-40C2-B586-3C64A48A1140}" type="presParOf" srcId="{257B905C-D5CC-4835-A58E-CBCF2202CB95}" destId="{B5A1CE65-2D03-49F3-88C8-135EE8168A06}" srcOrd="4" destOrd="0" presId="urn:microsoft.com/office/officeart/2018/5/layout/IconLeafLabelList"/>
    <dgm:cxn modelId="{BFB4CBD9-4EA3-4E30-9EFF-0B2F8138F806}" type="presParOf" srcId="{B5A1CE65-2D03-49F3-88C8-135EE8168A06}" destId="{0D5BA7AE-F112-4B2D-82BB-4DE5C86BC0D2}" srcOrd="0" destOrd="0" presId="urn:microsoft.com/office/officeart/2018/5/layout/IconLeafLabelList"/>
    <dgm:cxn modelId="{46AAF384-C1F9-499F-953D-9ABB396A03ED}" type="presParOf" srcId="{B5A1CE65-2D03-49F3-88C8-135EE8168A06}" destId="{DAF67078-CC8C-4E26-A1EA-6E7F0CFF3765}" srcOrd="1" destOrd="0" presId="urn:microsoft.com/office/officeart/2018/5/layout/IconLeafLabelList"/>
    <dgm:cxn modelId="{8D550F22-C3D5-4518-A7F0-C8EF19E94E69}" type="presParOf" srcId="{B5A1CE65-2D03-49F3-88C8-135EE8168A06}" destId="{2F5F4F1D-42A2-473D-8988-523D7F517266}" srcOrd="2" destOrd="0" presId="urn:microsoft.com/office/officeart/2018/5/layout/IconLeafLabelList"/>
    <dgm:cxn modelId="{33EC8120-F4F1-461D-9D71-65E8C3EE3F39}" type="presParOf" srcId="{B5A1CE65-2D03-49F3-88C8-135EE8168A06}" destId="{603F98F3-09D2-4C82-A915-59056E71C25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6B1616-96BB-454B-B8D4-D6B486F02C3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EB97CA-8A54-4030-A07D-526992ABE06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Cushions or chairs in horseshoe shape</a:t>
          </a:r>
          <a:endParaRPr lang="en-US"/>
        </a:p>
      </dgm:t>
    </dgm:pt>
    <dgm:pt modelId="{85EF0CE8-F181-43DE-9955-56C8168A6F4F}" type="parTrans" cxnId="{6B6BC85C-B50F-4A36-A685-2A9B1C54BD76}">
      <dgm:prSet/>
      <dgm:spPr/>
      <dgm:t>
        <a:bodyPr/>
        <a:lstStyle/>
        <a:p>
          <a:endParaRPr lang="en-US"/>
        </a:p>
      </dgm:t>
    </dgm:pt>
    <dgm:pt modelId="{F987BA99-AAF5-46E5-A629-29EFD69A6528}" type="sibTrans" cxnId="{6B6BC85C-B50F-4A36-A685-2A9B1C54BD76}">
      <dgm:prSet/>
      <dgm:spPr/>
      <dgm:t>
        <a:bodyPr/>
        <a:lstStyle/>
        <a:p>
          <a:endParaRPr lang="en-US"/>
        </a:p>
      </dgm:t>
    </dgm:pt>
    <dgm:pt modelId="{33A70F9C-3FBE-4BBB-AF40-32D8FB52F26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dirty="0"/>
            <a:t>Just on a </a:t>
          </a:r>
          <a:r>
            <a:rPr lang="cs-CZ" dirty="0" err="1"/>
            <a:t>carpet</a:t>
          </a:r>
          <a:endParaRPr lang="en-US" dirty="0"/>
        </a:p>
      </dgm:t>
    </dgm:pt>
    <dgm:pt modelId="{2EAA8063-AB3B-416D-9489-C920AA736247}" type="parTrans" cxnId="{72A3BB28-7375-484F-AF90-D0404CD5FFD2}">
      <dgm:prSet/>
      <dgm:spPr/>
      <dgm:t>
        <a:bodyPr/>
        <a:lstStyle/>
        <a:p>
          <a:endParaRPr lang="en-US"/>
        </a:p>
      </dgm:t>
    </dgm:pt>
    <dgm:pt modelId="{D1ECF092-B5FC-49FA-8E1E-F306D75A00D7}" type="sibTrans" cxnId="{72A3BB28-7375-484F-AF90-D0404CD5FFD2}">
      <dgm:prSet/>
      <dgm:spPr/>
      <dgm:t>
        <a:bodyPr/>
        <a:lstStyle/>
        <a:p>
          <a:endParaRPr lang="en-US"/>
        </a:p>
      </dgm:t>
    </dgm:pt>
    <dgm:pt modelId="{F987BB38-129D-44B3-AA94-E631896D16E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Switch seats (attention grabber)</a:t>
          </a:r>
          <a:endParaRPr lang="en-US"/>
        </a:p>
      </dgm:t>
    </dgm:pt>
    <dgm:pt modelId="{C52CEA7B-488B-438B-87DC-A66DD0B2924A}" type="parTrans" cxnId="{F2F7FFEB-1C73-484A-B448-8739D1BED22D}">
      <dgm:prSet/>
      <dgm:spPr/>
      <dgm:t>
        <a:bodyPr/>
        <a:lstStyle/>
        <a:p>
          <a:endParaRPr lang="en-US"/>
        </a:p>
      </dgm:t>
    </dgm:pt>
    <dgm:pt modelId="{83AB8012-CDDA-4E7F-A801-F611B910098F}" type="sibTrans" cxnId="{F2F7FFEB-1C73-484A-B448-8739D1BED22D}">
      <dgm:prSet/>
      <dgm:spPr/>
      <dgm:t>
        <a:bodyPr/>
        <a:lstStyle/>
        <a:p>
          <a:endParaRPr lang="en-US"/>
        </a:p>
      </dgm:t>
    </dgm:pt>
    <dgm:pt modelId="{DF0393FB-649D-417B-9C83-7B9DD06DF223}" type="pres">
      <dgm:prSet presAssocID="{A66B1616-96BB-454B-B8D4-D6B486F02C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53BD180-D2F2-4150-958C-403CB421C5DA}" type="pres">
      <dgm:prSet presAssocID="{CFEB97CA-8A54-4030-A07D-526992ABE067}" presName="root" presStyleCnt="0"/>
      <dgm:spPr/>
    </dgm:pt>
    <dgm:pt modelId="{C955F520-FD37-411D-B540-1B0A489F3AA9}" type="pres">
      <dgm:prSet presAssocID="{CFEB97CA-8A54-4030-A07D-526992ABE067}" presName="rootComposite" presStyleCnt="0"/>
      <dgm:spPr/>
    </dgm:pt>
    <dgm:pt modelId="{55DE16E8-A701-4B8B-B0B2-6DECE5783781}" type="pres">
      <dgm:prSet presAssocID="{CFEB97CA-8A54-4030-A07D-526992ABE067}" presName="rootText" presStyleLbl="node1" presStyleIdx="0" presStyleCnt="3"/>
      <dgm:spPr/>
    </dgm:pt>
    <dgm:pt modelId="{AB993913-D4FF-430E-BFBB-765459EE522F}" type="pres">
      <dgm:prSet presAssocID="{CFEB97CA-8A54-4030-A07D-526992ABE067}" presName="rootConnector" presStyleLbl="node1" presStyleIdx="0" presStyleCnt="3"/>
      <dgm:spPr/>
    </dgm:pt>
    <dgm:pt modelId="{CB67D68D-8388-4570-A7AD-B2EE6113FF80}" type="pres">
      <dgm:prSet presAssocID="{CFEB97CA-8A54-4030-A07D-526992ABE067}" presName="childShape" presStyleCnt="0"/>
      <dgm:spPr/>
    </dgm:pt>
    <dgm:pt modelId="{8170F24C-48CA-4214-929B-FE54A6E9783F}" type="pres">
      <dgm:prSet presAssocID="{33A70F9C-3FBE-4BBB-AF40-32D8FB52F26E}" presName="root" presStyleCnt="0"/>
      <dgm:spPr/>
    </dgm:pt>
    <dgm:pt modelId="{B919A975-7CC7-4D21-8AC9-66386B1A643C}" type="pres">
      <dgm:prSet presAssocID="{33A70F9C-3FBE-4BBB-AF40-32D8FB52F26E}" presName="rootComposite" presStyleCnt="0"/>
      <dgm:spPr/>
    </dgm:pt>
    <dgm:pt modelId="{B43F1748-F566-4250-BA91-C8A9692F760E}" type="pres">
      <dgm:prSet presAssocID="{33A70F9C-3FBE-4BBB-AF40-32D8FB52F26E}" presName="rootText" presStyleLbl="node1" presStyleIdx="1" presStyleCnt="3"/>
      <dgm:spPr/>
    </dgm:pt>
    <dgm:pt modelId="{E574F8BE-4C59-4911-BD20-B5BCA9A50A95}" type="pres">
      <dgm:prSet presAssocID="{33A70F9C-3FBE-4BBB-AF40-32D8FB52F26E}" presName="rootConnector" presStyleLbl="node1" presStyleIdx="1" presStyleCnt="3"/>
      <dgm:spPr/>
    </dgm:pt>
    <dgm:pt modelId="{FE637472-0A5D-492D-BC95-E2A1BCB49F0E}" type="pres">
      <dgm:prSet presAssocID="{33A70F9C-3FBE-4BBB-AF40-32D8FB52F26E}" presName="childShape" presStyleCnt="0"/>
      <dgm:spPr/>
    </dgm:pt>
    <dgm:pt modelId="{EE3B13A7-8A5A-4A9D-B41C-FEC60C01C78F}" type="pres">
      <dgm:prSet presAssocID="{F987BB38-129D-44B3-AA94-E631896D16E1}" presName="root" presStyleCnt="0"/>
      <dgm:spPr/>
    </dgm:pt>
    <dgm:pt modelId="{F0D765EE-D0C9-48E0-823B-E3CF6D5BDE48}" type="pres">
      <dgm:prSet presAssocID="{F987BB38-129D-44B3-AA94-E631896D16E1}" presName="rootComposite" presStyleCnt="0"/>
      <dgm:spPr/>
    </dgm:pt>
    <dgm:pt modelId="{71496154-F889-4178-8E80-77C4FA0C67EC}" type="pres">
      <dgm:prSet presAssocID="{F987BB38-129D-44B3-AA94-E631896D16E1}" presName="rootText" presStyleLbl="node1" presStyleIdx="2" presStyleCnt="3"/>
      <dgm:spPr/>
    </dgm:pt>
    <dgm:pt modelId="{85CFDFB6-FEF4-40EB-AC93-E3E2FB26C7F6}" type="pres">
      <dgm:prSet presAssocID="{F987BB38-129D-44B3-AA94-E631896D16E1}" presName="rootConnector" presStyleLbl="node1" presStyleIdx="2" presStyleCnt="3"/>
      <dgm:spPr/>
    </dgm:pt>
    <dgm:pt modelId="{A45D237E-BE74-4FB2-B866-CFCE79133BD5}" type="pres">
      <dgm:prSet presAssocID="{F987BB38-129D-44B3-AA94-E631896D16E1}" presName="childShape" presStyleCnt="0"/>
      <dgm:spPr/>
    </dgm:pt>
  </dgm:ptLst>
  <dgm:cxnLst>
    <dgm:cxn modelId="{A74A3104-CAC8-4131-8C57-FD6513928F75}" type="presOf" srcId="{CFEB97CA-8A54-4030-A07D-526992ABE067}" destId="{55DE16E8-A701-4B8B-B0B2-6DECE5783781}" srcOrd="0" destOrd="0" presId="urn:microsoft.com/office/officeart/2005/8/layout/hierarchy3"/>
    <dgm:cxn modelId="{72A3BB28-7375-484F-AF90-D0404CD5FFD2}" srcId="{A66B1616-96BB-454B-B8D4-D6B486F02C3B}" destId="{33A70F9C-3FBE-4BBB-AF40-32D8FB52F26E}" srcOrd="1" destOrd="0" parTransId="{2EAA8063-AB3B-416D-9489-C920AA736247}" sibTransId="{D1ECF092-B5FC-49FA-8E1E-F306D75A00D7}"/>
    <dgm:cxn modelId="{BD05F03B-9223-4B39-A05C-71B3B029A1BB}" type="presOf" srcId="{F987BB38-129D-44B3-AA94-E631896D16E1}" destId="{71496154-F889-4178-8E80-77C4FA0C67EC}" srcOrd="0" destOrd="0" presId="urn:microsoft.com/office/officeart/2005/8/layout/hierarchy3"/>
    <dgm:cxn modelId="{6B6BC85C-B50F-4A36-A685-2A9B1C54BD76}" srcId="{A66B1616-96BB-454B-B8D4-D6B486F02C3B}" destId="{CFEB97CA-8A54-4030-A07D-526992ABE067}" srcOrd="0" destOrd="0" parTransId="{85EF0CE8-F181-43DE-9955-56C8168A6F4F}" sibTransId="{F987BA99-AAF5-46E5-A629-29EFD69A6528}"/>
    <dgm:cxn modelId="{043363AC-BA0D-426D-9438-0B0C596232EE}" type="presOf" srcId="{F987BB38-129D-44B3-AA94-E631896D16E1}" destId="{85CFDFB6-FEF4-40EB-AC93-E3E2FB26C7F6}" srcOrd="1" destOrd="0" presId="urn:microsoft.com/office/officeart/2005/8/layout/hierarchy3"/>
    <dgm:cxn modelId="{F5928EBE-5EB2-4059-A5E9-4715744A62E0}" type="presOf" srcId="{CFEB97CA-8A54-4030-A07D-526992ABE067}" destId="{AB993913-D4FF-430E-BFBB-765459EE522F}" srcOrd="1" destOrd="0" presId="urn:microsoft.com/office/officeart/2005/8/layout/hierarchy3"/>
    <dgm:cxn modelId="{BE3A97C1-FDB3-463F-9604-8F76FB230038}" type="presOf" srcId="{33A70F9C-3FBE-4BBB-AF40-32D8FB52F26E}" destId="{B43F1748-F566-4250-BA91-C8A9692F760E}" srcOrd="0" destOrd="0" presId="urn:microsoft.com/office/officeart/2005/8/layout/hierarchy3"/>
    <dgm:cxn modelId="{F2F7FFEB-1C73-484A-B448-8739D1BED22D}" srcId="{A66B1616-96BB-454B-B8D4-D6B486F02C3B}" destId="{F987BB38-129D-44B3-AA94-E631896D16E1}" srcOrd="2" destOrd="0" parTransId="{C52CEA7B-488B-438B-87DC-A66DD0B2924A}" sibTransId="{83AB8012-CDDA-4E7F-A801-F611B910098F}"/>
    <dgm:cxn modelId="{29DC48F2-415B-4C74-88B6-8B2DE440509F}" type="presOf" srcId="{A66B1616-96BB-454B-B8D4-D6B486F02C3B}" destId="{DF0393FB-649D-417B-9C83-7B9DD06DF223}" srcOrd="0" destOrd="0" presId="urn:microsoft.com/office/officeart/2005/8/layout/hierarchy3"/>
    <dgm:cxn modelId="{801498F5-A9C5-49AE-BF59-4E3CB79A57DB}" type="presOf" srcId="{33A70F9C-3FBE-4BBB-AF40-32D8FB52F26E}" destId="{E574F8BE-4C59-4911-BD20-B5BCA9A50A95}" srcOrd="1" destOrd="0" presId="urn:microsoft.com/office/officeart/2005/8/layout/hierarchy3"/>
    <dgm:cxn modelId="{8EE1710A-C91F-4077-9A67-8DB82B4E34DE}" type="presParOf" srcId="{DF0393FB-649D-417B-9C83-7B9DD06DF223}" destId="{553BD180-D2F2-4150-958C-403CB421C5DA}" srcOrd="0" destOrd="0" presId="urn:microsoft.com/office/officeart/2005/8/layout/hierarchy3"/>
    <dgm:cxn modelId="{50336E4E-6E89-4BC7-8745-2D625D841089}" type="presParOf" srcId="{553BD180-D2F2-4150-958C-403CB421C5DA}" destId="{C955F520-FD37-411D-B540-1B0A489F3AA9}" srcOrd="0" destOrd="0" presId="urn:microsoft.com/office/officeart/2005/8/layout/hierarchy3"/>
    <dgm:cxn modelId="{E93B9F46-4A12-4570-9DA1-855C29C918F9}" type="presParOf" srcId="{C955F520-FD37-411D-B540-1B0A489F3AA9}" destId="{55DE16E8-A701-4B8B-B0B2-6DECE5783781}" srcOrd="0" destOrd="0" presId="urn:microsoft.com/office/officeart/2005/8/layout/hierarchy3"/>
    <dgm:cxn modelId="{FDB61677-6CF1-48F3-A528-0B02858E3EEA}" type="presParOf" srcId="{C955F520-FD37-411D-B540-1B0A489F3AA9}" destId="{AB993913-D4FF-430E-BFBB-765459EE522F}" srcOrd="1" destOrd="0" presId="urn:microsoft.com/office/officeart/2005/8/layout/hierarchy3"/>
    <dgm:cxn modelId="{1F421F78-62B9-49C8-822A-826EC5871729}" type="presParOf" srcId="{553BD180-D2F2-4150-958C-403CB421C5DA}" destId="{CB67D68D-8388-4570-A7AD-B2EE6113FF80}" srcOrd="1" destOrd="0" presId="urn:microsoft.com/office/officeart/2005/8/layout/hierarchy3"/>
    <dgm:cxn modelId="{1B3E6904-60D0-4DA9-A68F-C11B50A51020}" type="presParOf" srcId="{DF0393FB-649D-417B-9C83-7B9DD06DF223}" destId="{8170F24C-48CA-4214-929B-FE54A6E9783F}" srcOrd="1" destOrd="0" presId="urn:microsoft.com/office/officeart/2005/8/layout/hierarchy3"/>
    <dgm:cxn modelId="{0F81A56A-1BA7-4526-8FDA-C9E3E7800D9B}" type="presParOf" srcId="{8170F24C-48CA-4214-929B-FE54A6E9783F}" destId="{B919A975-7CC7-4D21-8AC9-66386B1A643C}" srcOrd="0" destOrd="0" presId="urn:microsoft.com/office/officeart/2005/8/layout/hierarchy3"/>
    <dgm:cxn modelId="{0073C4FA-33E8-41DC-AB1E-578A89995A6C}" type="presParOf" srcId="{B919A975-7CC7-4D21-8AC9-66386B1A643C}" destId="{B43F1748-F566-4250-BA91-C8A9692F760E}" srcOrd="0" destOrd="0" presId="urn:microsoft.com/office/officeart/2005/8/layout/hierarchy3"/>
    <dgm:cxn modelId="{2CB5DE44-CA72-48E1-A2DF-7AFF5B6F1A81}" type="presParOf" srcId="{B919A975-7CC7-4D21-8AC9-66386B1A643C}" destId="{E574F8BE-4C59-4911-BD20-B5BCA9A50A95}" srcOrd="1" destOrd="0" presId="urn:microsoft.com/office/officeart/2005/8/layout/hierarchy3"/>
    <dgm:cxn modelId="{B8FB1A6C-E899-4FBE-A6CB-B2BD72FC3B6B}" type="presParOf" srcId="{8170F24C-48CA-4214-929B-FE54A6E9783F}" destId="{FE637472-0A5D-492D-BC95-E2A1BCB49F0E}" srcOrd="1" destOrd="0" presId="urn:microsoft.com/office/officeart/2005/8/layout/hierarchy3"/>
    <dgm:cxn modelId="{B54B8D73-CBB4-4D6C-A8F5-FAB9F725719E}" type="presParOf" srcId="{DF0393FB-649D-417B-9C83-7B9DD06DF223}" destId="{EE3B13A7-8A5A-4A9D-B41C-FEC60C01C78F}" srcOrd="2" destOrd="0" presId="urn:microsoft.com/office/officeart/2005/8/layout/hierarchy3"/>
    <dgm:cxn modelId="{5F88682C-B665-4313-B3DE-32A0F4003F6E}" type="presParOf" srcId="{EE3B13A7-8A5A-4A9D-B41C-FEC60C01C78F}" destId="{F0D765EE-D0C9-48E0-823B-E3CF6D5BDE48}" srcOrd="0" destOrd="0" presId="urn:microsoft.com/office/officeart/2005/8/layout/hierarchy3"/>
    <dgm:cxn modelId="{728CE059-AA4D-4314-AC71-FFAE85C83D7C}" type="presParOf" srcId="{F0D765EE-D0C9-48E0-823B-E3CF6D5BDE48}" destId="{71496154-F889-4178-8E80-77C4FA0C67EC}" srcOrd="0" destOrd="0" presId="urn:microsoft.com/office/officeart/2005/8/layout/hierarchy3"/>
    <dgm:cxn modelId="{90B88C51-4EC4-4297-BFEB-8962DFB5730E}" type="presParOf" srcId="{F0D765EE-D0C9-48E0-823B-E3CF6D5BDE48}" destId="{85CFDFB6-FEF4-40EB-AC93-E3E2FB26C7F6}" srcOrd="1" destOrd="0" presId="urn:microsoft.com/office/officeart/2005/8/layout/hierarchy3"/>
    <dgm:cxn modelId="{2E87EE74-91F3-45E2-9044-EE40B7CD731E}" type="presParOf" srcId="{EE3B13A7-8A5A-4A9D-B41C-FEC60C01C78F}" destId="{A45D237E-BE74-4FB2-B866-CFCE79133BD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0F7831-BCBC-468F-97C2-D984AAC0858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095D831-B9B0-433F-ABB5-EC444C9F7F1E}">
      <dgm:prSet/>
      <dgm:spPr/>
      <dgm:t>
        <a:bodyPr/>
        <a:lstStyle/>
        <a:p>
          <a:pPr>
            <a:defRPr cap="all"/>
          </a:pPr>
          <a:r>
            <a:rPr lang="cs-CZ"/>
            <a:t>Visual pictures with the certain rules</a:t>
          </a:r>
          <a:endParaRPr lang="en-US"/>
        </a:p>
      </dgm:t>
    </dgm:pt>
    <dgm:pt modelId="{B2E9E90F-6E48-4F75-872C-5E03BA959553}" type="parTrans" cxnId="{8166A358-52ED-41AA-99C1-4F8A522CDA39}">
      <dgm:prSet/>
      <dgm:spPr/>
      <dgm:t>
        <a:bodyPr/>
        <a:lstStyle/>
        <a:p>
          <a:endParaRPr lang="en-US"/>
        </a:p>
      </dgm:t>
    </dgm:pt>
    <dgm:pt modelId="{E6BBA288-B980-40CE-92E5-6F270F50FD9C}" type="sibTrans" cxnId="{8166A358-52ED-41AA-99C1-4F8A522CDA39}">
      <dgm:prSet/>
      <dgm:spPr/>
      <dgm:t>
        <a:bodyPr/>
        <a:lstStyle/>
        <a:p>
          <a:endParaRPr lang="en-US"/>
        </a:p>
      </dgm:t>
    </dgm:pt>
    <dgm:pt modelId="{4CB1BB0D-CFB4-4E1A-A6A9-736E24BA7E62}">
      <dgm:prSet/>
      <dgm:spPr/>
      <dgm:t>
        <a:bodyPr/>
        <a:lstStyle/>
        <a:p>
          <a:pPr>
            <a:defRPr cap="all"/>
          </a:pPr>
          <a:r>
            <a:rPr lang="cs-CZ"/>
            <a:t>Using gestures (gists with thumbs up e.g.)</a:t>
          </a:r>
          <a:endParaRPr lang="en-US"/>
        </a:p>
      </dgm:t>
    </dgm:pt>
    <dgm:pt modelId="{491960ED-1E09-4735-A11A-9902977B383D}" type="parTrans" cxnId="{2A0EEAA3-A5D0-44EF-B8C3-59D11E25E22D}">
      <dgm:prSet/>
      <dgm:spPr/>
      <dgm:t>
        <a:bodyPr/>
        <a:lstStyle/>
        <a:p>
          <a:endParaRPr lang="en-US"/>
        </a:p>
      </dgm:t>
    </dgm:pt>
    <dgm:pt modelId="{2EFE9223-8416-468B-8B8A-DCFEB04937CD}" type="sibTrans" cxnId="{2A0EEAA3-A5D0-44EF-B8C3-59D11E25E22D}">
      <dgm:prSet/>
      <dgm:spPr/>
      <dgm:t>
        <a:bodyPr/>
        <a:lstStyle/>
        <a:p>
          <a:endParaRPr lang="en-US"/>
        </a:p>
      </dgm:t>
    </dgm:pt>
    <dgm:pt modelId="{C5B65FEA-BBBB-4571-968E-4A0C9E711786}">
      <dgm:prSet/>
      <dgm:spPr/>
      <dgm:t>
        <a:bodyPr/>
        <a:lstStyle/>
        <a:p>
          <a:pPr>
            <a:defRPr cap="all"/>
          </a:pPr>
          <a:r>
            <a:rPr lang="cs-CZ"/>
            <a:t>Clear short instructions</a:t>
          </a:r>
          <a:endParaRPr lang="en-US"/>
        </a:p>
      </dgm:t>
    </dgm:pt>
    <dgm:pt modelId="{FDAA7D80-BB77-4306-AE1B-BA8DD58FAFC2}" type="parTrans" cxnId="{2F2C7237-9708-4C93-8B9D-0C1CF01D3C6A}">
      <dgm:prSet/>
      <dgm:spPr/>
      <dgm:t>
        <a:bodyPr/>
        <a:lstStyle/>
        <a:p>
          <a:endParaRPr lang="en-US"/>
        </a:p>
      </dgm:t>
    </dgm:pt>
    <dgm:pt modelId="{A07C5C1A-4433-409E-A48C-71446291195F}" type="sibTrans" cxnId="{2F2C7237-9708-4C93-8B9D-0C1CF01D3C6A}">
      <dgm:prSet/>
      <dgm:spPr/>
      <dgm:t>
        <a:bodyPr/>
        <a:lstStyle/>
        <a:p>
          <a:endParaRPr lang="en-US"/>
        </a:p>
      </dgm:t>
    </dgm:pt>
    <dgm:pt modelId="{CAB306BD-9EFF-4DA2-830B-BCDDDA626ABE}" type="pres">
      <dgm:prSet presAssocID="{9F0F7831-BCBC-468F-97C2-D984AAC08583}" presName="root" presStyleCnt="0">
        <dgm:presLayoutVars>
          <dgm:dir/>
          <dgm:resizeHandles val="exact"/>
        </dgm:presLayoutVars>
      </dgm:prSet>
      <dgm:spPr/>
    </dgm:pt>
    <dgm:pt modelId="{622ADEF9-E962-45D8-BDBF-8C5BBA644A2E}" type="pres">
      <dgm:prSet presAssocID="{5095D831-B9B0-433F-ABB5-EC444C9F7F1E}" presName="compNode" presStyleCnt="0"/>
      <dgm:spPr/>
    </dgm:pt>
    <dgm:pt modelId="{EB7390B0-1E50-4BA0-B6CB-4A9D4B384D32}" type="pres">
      <dgm:prSet presAssocID="{5095D831-B9B0-433F-ABB5-EC444C9F7F1E}" presName="iconBgRect" presStyleLbl="bgShp" presStyleIdx="0" presStyleCnt="3"/>
      <dgm:spPr/>
    </dgm:pt>
    <dgm:pt modelId="{21F5EA82-0D5F-4598-8848-21298779A256}" type="pres">
      <dgm:prSet presAssocID="{5095D831-B9B0-433F-ABB5-EC444C9F7F1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toaparát"/>
        </a:ext>
      </dgm:extLst>
    </dgm:pt>
    <dgm:pt modelId="{C08CA277-294F-4639-9071-AE2E135BB297}" type="pres">
      <dgm:prSet presAssocID="{5095D831-B9B0-433F-ABB5-EC444C9F7F1E}" presName="spaceRect" presStyleCnt="0"/>
      <dgm:spPr/>
    </dgm:pt>
    <dgm:pt modelId="{27D665CA-CDD7-4643-8057-08D346192FC5}" type="pres">
      <dgm:prSet presAssocID="{5095D831-B9B0-433F-ABB5-EC444C9F7F1E}" presName="textRect" presStyleLbl="revTx" presStyleIdx="0" presStyleCnt="3">
        <dgm:presLayoutVars>
          <dgm:chMax val="1"/>
          <dgm:chPref val="1"/>
        </dgm:presLayoutVars>
      </dgm:prSet>
      <dgm:spPr/>
    </dgm:pt>
    <dgm:pt modelId="{3E4F21B0-0865-40F6-BBC2-8C6C4F972B63}" type="pres">
      <dgm:prSet presAssocID="{E6BBA288-B980-40CE-92E5-6F270F50FD9C}" presName="sibTrans" presStyleCnt="0"/>
      <dgm:spPr/>
    </dgm:pt>
    <dgm:pt modelId="{6ABF3BFB-426A-4E98-A215-76427D94FB25}" type="pres">
      <dgm:prSet presAssocID="{4CB1BB0D-CFB4-4E1A-A6A9-736E24BA7E62}" presName="compNode" presStyleCnt="0"/>
      <dgm:spPr/>
    </dgm:pt>
    <dgm:pt modelId="{A4F68CC2-348D-4FC3-8956-DB7EC81190E9}" type="pres">
      <dgm:prSet presAssocID="{4CB1BB0D-CFB4-4E1A-A6A9-736E24BA7E62}" presName="iconBgRect" presStyleLbl="bgShp" presStyleIdx="1" presStyleCnt="3"/>
      <dgm:spPr/>
    </dgm:pt>
    <dgm:pt modelId="{0E141596-B1BF-4885-A3B2-75E930AC37BB}" type="pres">
      <dgm:prSet presAssocID="{4CB1BB0D-CFB4-4E1A-A6A9-736E24BA7E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8ED66BC5-0D5B-4BD8-A6D4-E1765A5F7CD9}" type="pres">
      <dgm:prSet presAssocID="{4CB1BB0D-CFB4-4E1A-A6A9-736E24BA7E62}" presName="spaceRect" presStyleCnt="0"/>
      <dgm:spPr/>
    </dgm:pt>
    <dgm:pt modelId="{7425EE50-0FDD-429D-BC60-787C4BACBC59}" type="pres">
      <dgm:prSet presAssocID="{4CB1BB0D-CFB4-4E1A-A6A9-736E24BA7E62}" presName="textRect" presStyleLbl="revTx" presStyleIdx="1" presStyleCnt="3">
        <dgm:presLayoutVars>
          <dgm:chMax val="1"/>
          <dgm:chPref val="1"/>
        </dgm:presLayoutVars>
      </dgm:prSet>
      <dgm:spPr/>
    </dgm:pt>
    <dgm:pt modelId="{889A5F4F-B6D1-478B-A914-33C396470870}" type="pres">
      <dgm:prSet presAssocID="{2EFE9223-8416-468B-8B8A-DCFEB04937CD}" presName="sibTrans" presStyleCnt="0"/>
      <dgm:spPr/>
    </dgm:pt>
    <dgm:pt modelId="{E1124D0E-95AA-458A-A1BC-542C4E75F880}" type="pres">
      <dgm:prSet presAssocID="{C5B65FEA-BBBB-4571-968E-4A0C9E711786}" presName="compNode" presStyleCnt="0"/>
      <dgm:spPr/>
    </dgm:pt>
    <dgm:pt modelId="{C90A44C5-26BF-4194-890F-A6B6AC3AEB44}" type="pres">
      <dgm:prSet presAssocID="{C5B65FEA-BBBB-4571-968E-4A0C9E711786}" presName="iconBgRect" presStyleLbl="bgShp" presStyleIdx="2" presStyleCnt="3"/>
      <dgm:spPr/>
    </dgm:pt>
    <dgm:pt modelId="{6CF9C165-2AE0-48AA-BF05-C4E748D37078}" type="pres">
      <dgm:prSet presAssocID="{C5B65FEA-BBBB-4571-968E-4A0C9E71178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F78D7037-E331-48FD-80DA-31686745C3C5}" type="pres">
      <dgm:prSet presAssocID="{C5B65FEA-BBBB-4571-968E-4A0C9E711786}" presName="spaceRect" presStyleCnt="0"/>
      <dgm:spPr/>
    </dgm:pt>
    <dgm:pt modelId="{60EFD6AB-2C9E-4F99-9AF0-16EFDE2C6412}" type="pres">
      <dgm:prSet presAssocID="{C5B65FEA-BBBB-4571-968E-4A0C9E71178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F2C7237-9708-4C93-8B9D-0C1CF01D3C6A}" srcId="{9F0F7831-BCBC-468F-97C2-D984AAC08583}" destId="{C5B65FEA-BBBB-4571-968E-4A0C9E711786}" srcOrd="2" destOrd="0" parTransId="{FDAA7D80-BB77-4306-AE1B-BA8DD58FAFC2}" sibTransId="{A07C5C1A-4433-409E-A48C-71446291195F}"/>
    <dgm:cxn modelId="{BB6B2750-303D-44F1-A5D2-39A6C4F14545}" type="presOf" srcId="{4CB1BB0D-CFB4-4E1A-A6A9-736E24BA7E62}" destId="{7425EE50-0FDD-429D-BC60-787C4BACBC59}" srcOrd="0" destOrd="0" presId="urn:microsoft.com/office/officeart/2018/5/layout/IconCircleLabelList"/>
    <dgm:cxn modelId="{8166A358-52ED-41AA-99C1-4F8A522CDA39}" srcId="{9F0F7831-BCBC-468F-97C2-D984AAC08583}" destId="{5095D831-B9B0-433F-ABB5-EC444C9F7F1E}" srcOrd="0" destOrd="0" parTransId="{B2E9E90F-6E48-4F75-872C-5E03BA959553}" sibTransId="{E6BBA288-B980-40CE-92E5-6F270F50FD9C}"/>
    <dgm:cxn modelId="{2A0EEAA3-A5D0-44EF-B8C3-59D11E25E22D}" srcId="{9F0F7831-BCBC-468F-97C2-D984AAC08583}" destId="{4CB1BB0D-CFB4-4E1A-A6A9-736E24BA7E62}" srcOrd="1" destOrd="0" parTransId="{491960ED-1E09-4735-A11A-9902977B383D}" sibTransId="{2EFE9223-8416-468B-8B8A-DCFEB04937CD}"/>
    <dgm:cxn modelId="{3EB92EAB-8448-4014-83FF-35ACDBAB894B}" type="presOf" srcId="{5095D831-B9B0-433F-ABB5-EC444C9F7F1E}" destId="{27D665CA-CDD7-4643-8057-08D346192FC5}" srcOrd="0" destOrd="0" presId="urn:microsoft.com/office/officeart/2018/5/layout/IconCircleLabelList"/>
    <dgm:cxn modelId="{278EB6C6-20AD-4640-8745-5494565D26BB}" type="presOf" srcId="{9F0F7831-BCBC-468F-97C2-D984AAC08583}" destId="{CAB306BD-9EFF-4DA2-830B-BCDDDA626ABE}" srcOrd="0" destOrd="0" presId="urn:microsoft.com/office/officeart/2018/5/layout/IconCircleLabelList"/>
    <dgm:cxn modelId="{E3AE9AE6-484B-43FC-B29E-7F49B4949293}" type="presOf" srcId="{C5B65FEA-BBBB-4571-968E-4A0C9E711786}" destId="{60EFD6AB-2C9E-4F99-9AF0-16EFDE2C6412}" srcOrd="0" destOrd="0" presId="urn:microsoft.com/office/officeart/2018/5/layout/IconCircleLabelList"/>
    <dgm:cxn modelId="{F8480FDB-1F5C-4C5F-BE06-C7F8487369C8}" type="presParOf" srcId="{CAB306BD-9EFF-4DA2-830B-BCDDDA626ABE}" destId="{622ADEF9-E962-45D8-BDBF-8C5BBA644A2E}" srcOrd="0" destOrd="0" presId="urn:microsoft.com/office/officeart/2018/5/layout/IconCircleLabelList"/>
    <dgm:cxn modelId="{27E89558-41EB-4403-878E-A4CDB81B4FE3}" type="presParOf" srcId="{622ADEF9-E962-45D8-BDBF-8C5BBA644A2E}" destId="{EB7390B0-1E50-4BA0-B6CB-4A9D4B384D32}" srcOrd="0" destOrd="0" presId="urn:microsoft.com/office/officeart/2018/5/layout/IconCircleLabelList"/>
    <dgm:cxn modelId="{85CA1EFD-10EF-49E8-87A1-677A9DE97417}" type="presParOf" srcId="{622ADEF9-E962-45D8-BDBF-8C5BBA644A2E}" destId="{21F5EA82-0D5F-4598-8848-21298779A256}" srcOrd="1" destOrd="0" presId="urn:microsoft.com/office/officeart/2018/5/layout/IconCircleLabelList"/>
    <dgm:cxn modelId="{3901B4BF-36D9-48DB-B404-106E196255A7}" type="presParOf" srcId="{622ADEF9-E962-45D8-BDBF-8C5BBA644A2E}" destId="{C08CA277-294F-4639-9071-AE2E135BB297}" srcOrd="2" destOrd="0" presId="urn:microsoft.com/office/officeart/2018/5/layout/IconCircleLabelList"/>
    <dgm:cxn modelId="{84C342C7-0F89-46FE-99BC-3BDCE0A4056D}" type="presParOf" srcId="{622ADEF9-E962-45D8-BDBF-8C5BBA644A2E}" destId="{27D665CA-CDD7-4643-8057-08D346192FC5}" srcOrd="3" destOrd="0" presId="urn:microsoft.com/office/officeart/2018/5/layout/IconCircleLabelList"/>
    <dgm:cxn modelId="{2B01998D-7A76-4F59-B12E-EBBF54CD7AED}" type="presParOf" srcId="{CAB306BD-9EFF-4DA2-830B-BCDDDA626ABE}" destId="{3E4F21B0-0865-40F6-BBC2-8C6C4F972B63}" srcOrd="1" destOrd="0" presId="urn:microsoft.com/office/officeart/2018/5/layout/IconCircleLabelList"/>
    <dgm:cxn modelId="{D2BEC76B-B3C9-4C29-9251-523445BF0E36}" type="presParOf" srcId="{CAB306BD-9EFF-4DA2-830B-BCDDDA626ABE}" destId="{6ABF3BFB-426A-4E98-A215-76427D94FB25}" srcOrd="2" destOrd="0" presId="urn:microsoft.com/office/officeart/2018/5/layout/IconCircleLabelList"/>
    <dgm:cxn modelId="{1BCF99A3-C647-4316-AA06-54A8394CF634}" type="presParOf" srcId="{6ABF3BFB-426A-4E98-A215-76427D94FB25}" destId="{A4F68CC2-348D-4FC3-8956-DB7EC81190E9}" srcOrd="0" destOrd="0" presId="urn:microsoft.com/office/officeart/2018/5/layout/IconCircleLabelList"/>
    <dgm:cxn modelId="{8EAAE086-7D26-4F2D-B7B0-8EA1E3FDC339}" type="presParOf" srcId="{6ABF3BFB-426A-4E98-A215-76427D94FB25}" destId="{0E141596-B1BF-4885-A3B2-75E930AC37BB}" srcOrd="1" destOrd="0" presId="urn:microsoft.com/office/officeart/2018/5/layout/IconCircleLabelList"/>
    <dgm:cxn modelId="{6FCB2F2B-860A-43E5-AB08-EDD65B771D6D}" type="presParOf" srcId="{6ABF3BFB-426A-4E98-A215-76427D94FB25}" destId="{8ED66BC5-0D5B-4BD8-A6D4-E1765A5F7CD9}" srcOrd="2" destOrd="0" presId="urn:microsoft.com/office/officeart/2018/5/layout/IconCircleLabelList"/>
    <dgm:cxn modelId="{56C4A92F-F26C-4D19-A8E5-1566FD4882DE}" type="presParOf" srcId="{6ABF3BFB-426A-4E98-A215-76427D94FB25}" destId="{7425EE50-0FDD-429D-BC60-787C4BACBC59}" srcOrd="3" destOrd="0" presId="urn:microsoft.com/office/officeart/2018/5/layout/IconCircleLabelList"/>
    <dgm:cxn modelId="{49D82A33-5FB2-496E-B156-EB05D26C1CB4}" type="presParOf" srcId="{CAB306BD-9EFF-4DA2-830B-BCDDDA626ABE}" destId="{889A5F4F-B6D1-478B-A914-33C396470870}" srcOrd="3" destOrd="0" presId="urn:microsoft.com/office/officeart/2018/5/layout/IconCircleLabelList"/>
    <dgm:cxn modelId="{E8CFADF1-675F-41C0-9726-EF873DF942E3}" type="presParOf" srcId="{CAB306BD-9EFF-4DA2-830B-BCDDDA626ABE}" destId="{E1124D0E-95AA-458A-A1BC-542C4E75F880}" srcOrd="4" destOrd="0" presId="urn:microsoft.com/office/officeart/2018/5/layout/IconCircleLabelList"/>
    <dgm:cxn modelId="{882BE2D7-6D54-4CEF-9C98-478947A2AA1F}" type="presParOf" srcId="{E1124D0E-95AA-458A-A1BC-542C4E75F880}" destId="{C90A44C5-26BF-4194-890F-A6B6AC3AEB44}" srcOrd="0" destOrd="0" presId="urn:microsoft.com/office/officeart/2018/5/layout/IconCircleLabelList"/>
    <dgm:cxn modelId="{8EB08468-9C24-41CF-A97A-B7425CBAD536}" type="presParOf" srcId="{E1124D0E-95AA-458A-A1BC-542C4E75F880}" destId="{6CF9C165-2AE0-48AA-BF05-C4E748D37078}" srcOrd="1" destOrd="0" presId="urn:microsoft.com/office/officeart/2018/5/layout/IconCircleLabelList"/>
    <dgm:cxn modelId="{57C636CD-3D96-4319-A470-D9E6E02CCE96}" type="presParOf" srcId="{E1124D0E-95AA-458A-A1BC-542C4E75F880}" destId="{F78D7037-E331-48FD-80DA-31686745C3C5}" srcOrd="2" destOrd="0" presId="urn:microsoft.com/office/officeart/2018/5/layout/IconCircleLabelList"/>
    <dgm:cxn modelId="{0E389AA9-C524-48FF-B58D-86C3AB0AFD48}" type="presParOf" srcId="{E1124D0E-95AA-458A-A1BC-542C4E75F880}" destId="{60EFD6AB-2C9E-4F99-9AF0-16EFDE2C641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59D5FE-EDBF-4916-A52C-29C7A6028AA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582BEEF-1689-4BB1-B255-2534B13F946F}">
      <dgm:prSet/>
      <dgm:spPr/>
      <dgm:t>
        <a:bodyPr/>
        <a:lstStyle/>
        <a:p>
          <a:r>
            <a:rPr lang="cs-CZ" dirty="0"/>
            <a:t>Music </a:t>
          </a:r>
          <a:r>
            <a:rPr lang="cs-CZ" dirty="0" err="1"/>
            <a:t>switcher</a:t>
          </a:r>
          <a:endParaRPr lang="en-US" dirty="0"/>
        </a:p>
      </dgm:t>
    </dgm:pt>
    <dgm:pt modelId="{4AD45D1C-BA23-4F7E-AF3D-56AB0CB5CFE8}" type="parTrans" cxnId="{3DA860E4-B26B-41A9-9EBF-6F311A577E50}">
      <dgm:prSet/>
      <dgm:spPr/>
      <dgm:t>
        <a:bodyPr/>
        <a:lstStyle/>
        <a:p>
          <a:endParaRPr lang="en-US"/>
        </a:p>
      </dgm:t>
    </dgm:pt>
    <dgm:pt modelId="{8559D6B9-0E62-494A-BA11-9A7772470DDF}" type="sibTrans" cxnId="{3DA860E4-B26B-41A9-9EBF-6F311A577E50}">
      <dgm:prSet/>
      <dgm:spPr/>
      <dgm:t>
        <a:bodyPr/>
        <a:lstStyle/>
        <a:p>
          <a:endParaRPr lang="en-US"/>
        </a:p>
      </dgm:t>
    </dgm:pt>
    <dgm:pt modelId="{99DFCE83-35CD-48D6-AADD-F41083D3FB8F}">
      <dgm:prSet/>
      <dgm:spPr/>
      <dgm:t>
        <a:bodyPr/>
        <a:lstStyle/>
        <a:p>
          <a:r>
            <a:rPr lang="cs-CZ" dirty="0" err="1"/>
            <a:t>Books</a:t>
          </a:r>
          <a:r>
            <a:rPr lang="cs-CZ" dirty="0"/>
            <a:t>/</a:t>
          </a:r>
          <a:r>
            <a:rPr lang="cs-CZ" dirty="0" err="1"/>
            <a:t>folders</a:t>
          </a:r>
          <a:r>
            <a:rPr lang="cs-CZ" dirty="0"/>
            <a:t> </a:t>
          </a:r>
          <a:r>
            <a:rPr lang="cs-CZ" dirty="0" err="1"/>
            <a:t>passer</a:t>
          </a:r>
          <a:endParaRPr lang="en-US" dirty="0"/>
        </a:p>
      </dgm:t>
    </dgm:pt>
    <dgm:pt modelId="{45CF4803-D77D-46CF-BCA9-77D0AC64BAB8}" type="parTrans" cxnId="{8A0D7DA4-8433-4ED5-A2FA-B31612D7DBDF}">
      <dgm:prSet/>
      <dgm:spPr/>
      <dgm:t>
        <a:bodyPr/>
        <a:lstStyle/>
        <a:p>
          <a:endParaRPr lang="en-US"/>
        </a:p>
      </dgm:t>
    </dgm:pt>
    <dgm:pt modelId="{941E7DF3-1F99-4554-8670-092B63C6D754}" type="sibTrans" cxnId="{8A0D7DA4-8433-4ED5-A2FA-B31612D7DBDF}">
      <dgm:prSet/>
      <dgm:spPr/>
      <dgm:t>
        <a:bodyPr/>
        <a:lstStyle/>
        <a:p>
          <a:endParaRPr lang="en-US"/>
        </a:p>
      </dgm:t>
    </dgm:pt>
    <dgm:pt modelId="{DF312C18-CECC-458C-8702-A42F79848046}">
      <dgm:prSet/>
      <dgm:spPr/>
      <dgm:t>
        <a:bodyPr/>
        <a:lstStyle/>
        <a:p>
          <a:r>
            <a:rPr lang="cs-CZ"/>
            <a:t>Puppet carer</a:t>
          </a:r>
          <a:endParaRPr lang="en-US"/>
        </a:p>
      </dgm:t>
    </dgm:pt>
    <dgm:pt modelId="{5D0B0500-9BEE-49F4-B96B-1FF3EA576546}" type="parTrans" cxnId="{BB8F3278-2786-43CF-9E0E-E28120F9B91D}">
      <dgm:prSet/>
      <dgm:spPr/>
      <dgm:t>
        <a:bodyPr/>
        <a:lstStyle/>
        <a:p>
          <a:endParaRPr lang="en-US"/>
        </a:p>
      </dgm:t>
    </dgm:pt>
    <dgm:pt modelId="{4A0E1F18-823C-43FC-A122-D07A37040316}" type="sibTrans" cxnId="{BB8F3278-2786-43CF-9E0E-E28120F9B91D}">
      <dgm:prSet/>
      <dgm:spPr/>
      <dgm:t>
        <a:bodyPr/>
        <a:lstStyle/>
        <a:p>
          <a:endParaRPr lang="en-US"/>
        </a:p>
      </dgm:t>
    </dgm:pt>
    <dgm:pt modelId="{61448AA0-C883-475B-A322-5F13FF705D67}">
      <dgm:prSet/>
      <dgm:spPr/>
      <dgm:t>
        <a:bodyPr/>
        <a:lstStyle/>
        <a:p>
          <a:r>
            <a:rPr lang="cs-CZ"/>
            <a:t>Storybook page turner</a:t>
          </a:r>
          <a:endParaRPr lang="en-US"/>
        </a:p>
      </dgm:t>
    </dgm:pt>
    <dgm:pt modelId="{05E364D5-0293-4FFC-B613-3683D3CFB3EC}" type="parTrans" cxnId="{F8407D55-D7BD-4FD5-938B-3AE2024318C3}">
      <dgm:prSet/>
      <dgm:spPr/>
      <dgm:t>
        <a:bodyPr/>
        <a:lstStyle/>
        <a:p>
          <a:endParaRPr lang="en-US"/>
        </a:p>
      </dgm:t>
    </dgm:pt>
    <dgm:pt modelId="{80BE61A4-4FF9-441C-A599-114043FBAF5C}" type="sibTrans" cxnId="{F8407D55-D7BD-4FD5-938B-3AE2024318C3}">
      <dgm:prSet/>
      <dgm:spPr/>
      <dgm:t>
        <a:bodyPr/>
        <a:lstStyle/>
        <a:p>
          <a:endParaRPr lang="en-US"/>
        </a:p>
      </dgm:t>
    </dgm:pt>
    <dgm:pt modelId="{6A53333A-2E0A-4285-84F2-F4073C088DD4}">
      <dgm:prSet/>
      <dgm:spPr/>
      <dgm:t>
        <a:bodyPr/>
        <a:lstStyle/>
        <a:p>
          <a:r>
            <a:rPr lang="cs-CZ"/>
            <a:t>Prompts carrier</a:t>
          </a:r>
          <a:endParaRPr lang="en-US"/>
        </a:p>
      </dgm:t>
    </dgm:pt>
    <dgm:pt modelId="{F6043616-DCEE-4197-8B04-0BC132E4F6E0}" type="parTrans" cxnId="{5D4A7991-DCE6-43EC-8BC7-9CEDC76158F2}">
      <dgm:prSet/>
      <dgm:spPr/>
      <dgm:t>
        <a:bodyPr/>
        <a:lstStyle/>
        <a:p>
          <a:endParaRPr lang="en-US"/>
        </a:p>
      </dgm:t>
    </dgm:pt>
    <dgm:pt modelId="{72DF8692-F1B4-4A3A-933C-D7647384DD53}" type="sibTrans" cxnId="{5D4A7991-DCE6-43EC-8BC7-9CEDC76158F2}">
      <dgm:prSet/>
      <dgm:spPr/>
      <dgm:t>
        <a:bodyPr/>
        <a:lstStyle/>
        <a:p>
          <a:endParaRPr lang="en-US"/>
        </a:p>
      </dgm:t>
    </dgm:pt>
    <dgm:pt modelId="{AFEB9847-B0E5-4E95-8431-EDFEA15B49A2}" type="pres">
      <dgm:prSet presAssocID="{5159D5FE-EDBF-4916-A52C-29C7A6028AAF}" presName="linear" presStyleCnt="0">
        <dgm:presLayoutVars>
          <dgm:animLvl val="lvl"/>
          <dgm:resizeHandles val="exact"/>
        </dgm:presLayoutVars>
      </dgm:prSet>
      <dgm:spPr/>
    </dgm:pt>
    <dgm:pt modelId="{725F5EC5-82CE-4F3E-921C-348CA5ACA4FB}" type="pres">
      <dgm:prSet presAssocID="{E582BEEF-1689-4BB1-B255-2534B13F946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614EF49-8E17-40A2-AF2E-609705F2021C}" type="pres">
      <dgm:prSet presAssocID="{8559D6B9-0E62-494A-BA11-9A7772470DDF}" presName="spacer" presStyleCnt="0"/>
      <dgm:spPr/>
    </dgm:pt>
    <dgm:pt modelId="{C5644705-0846-472F-A579-6829658DFC6B}" type="pres">
      <dgm:prSet presAssocID="{99DFCE83-35CD-48D6-AADD-F41083D3FB8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EFA6B55-2EDB-4A47-8035-42EBD0506EFA}" type="pres">
      <dgm:prSet presAssocID="{941E7DF3-1F99-4554-8670-092B63C6D754}" presName="spacer" presStyleCnt="0"/>
      <dgm:spPr/>
    </dgm:pt>
    <dgm:pt modelId="{C57F3AB2-2A00-43E3-A36A-17A443737C65}" type="pres">
      <dgm:prSet presAssocID="{DF312C18-CECC-458C-8702-A42F7984804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FDF0C77-684B-415B-A10E-B27147BCB4FD}" type="pres">
      <dgm:prSet presAssocID="{4A0E1F18-823C-43FC-A122-D07A37040316}" presName="spacer" presStyleCnt="0"/>
      <dgm:spPr/>
    </dgm:pt>
    <dgm:pt modelId="{5A0CD422-2B53-4E90-97CF-C60CD484C6A9}" type="pres">
      <dgm:prSet presAssocID="{61448AA0-C883-475B-A322-5F13FF705D6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1CA0672-3E5A-4214-8550-C13EEF434179}" type="pres">
      <dgm:prSet presAssocID="{80BE61A4-4FF9-441C-A599-114043FBAF5C}" presName="spacer" presStyleCnt="0"/>
      <dgm:spPr/>
    </dgm:pt>
    <dgm:pt modelId="{5976797C-0877-4826-9506-9CE51C0ECFEA}" type="pres">
      <dgm:prSet presAssocID="{6A53333A-2E0A-4285-84F2-F4073C088DD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9FD3B0D-8B27-497F-9DF8-0D1CF8409A7B}" type="presOf" srcId="{DF312C18-CECC-458C-8702-A42F79848046}" destId="{C57F3AB2-2A00-43E3-A36A-17A443737C65}" srcOrd="0" destOrd="0" presId="urn:microsoft.com/office/officeart/2005/8/layout/vList2"/>
    <dgm:cxn modelId="{8211F73F-28DE-47DE-9795-33D73F83C750}" type="presOf" srcId="{6A53333A-2E0A-4285-84F2-F4073C088DD4}" destId="{5976797C-0877-4826-9506-9CE51C0ECFEA}" srcOrd="0" destOrd="0" presId="urn:microsoft.com/office/officeart/2005/8/layout/vList2"/>
    <dgm:cxn modelId="{F8407D55-D7BD-4FD5-938B-3AE2024318C3}" srcId="{5159D5FE-EDBF-4916-A52C-29C7A6028AAF}" destId="{61448AA0-C883-475B-A322-5F13FF705D67}" srcOrd="3" destOrd="0" parTransId="{05E364D5-0293-4FFC-B613-3683D3CFB3EC}" sibTransId="{80BE61A4-4FF9-441C-A599-114043FBAF5C}"/>
    <dgm:cxn modelId="{BB8F3278-2786-43CF-9E0E-E28120F9B91D}" srcId="{5159D5FE-EDBF-4916-A52C-29C7A6028AAF}" destId="{DF312C18-CECC-458C-8702-A42F79848046}" srcOrd="2" destOrd="0" parTransId="{5D0B0500-9BEE-49F4-B96B-1FF3EA576546}" sibTransId="{4A0E1F18-823C-43FC-A122-D07A37040316}"/>
    <dgm:cxn modelId="{5D4A7991-DCE6-43EC-8BC7-9CEDC76158F2}" srcId="{5159D5FE-EDBF-4916-A52C-29C7A6028AAF}" destId="{6A53333A-2E0A-4285-84F2-F4073C088DD4}" srcOrd="4" destOrd="0" parTransId="{F6043616-DCEE-4197-8B04-0BC132E4F6E0}" sibTransId="{72DF8692-F1B4-4A3A-933C-D7647384DD53}"/>
    <dgm:cxn modelId="{8A0D7DA4-8433-4ED5-A2FA-B31612D7DBDF}" srcId="{5159D5FE-EDBF-4916-A52C-29C7A6028AAF}" destId="{99DFCE83-35CD-48D6-AADD-F41083D3FB8F}" srcOrd="1" destOrd="0" parTransId="{45CF4803-D77D-46CF-BCA9-77D0AC64BAB8}" sibTransId="{941E7DF3-1F99-4554-8670-092B63C6D754}"/>
    <dgm:cxn modelId="{12CC53B4-DC7A-4A7D-9DE9-12248CF39238}" type="presOf" srcId="{5159D5FE-EDBF-4916-A52C-29C7A6028AAF}" destId="{AFEB9847-B0E5-4E95-8431-EDFEA15B49A2}" srcOrd="0" destOrd="0" presId="urn:microsoft.com/office/officeart/2005/8/layout/vList2"/>
    <dgm:cxn modelId="{DAA688B5-FA0E-496E-B28F-E41F4A517869}" type="presOf" srcId="{99DFCE83-35CD-48D6-AADD-F41083D3FB8F}" destId="{C5644705-0846-472F-A579-6829658DFC6B}" srcOrd="0" destOrd="0" presId="urn:microsoft.com/office/officeart/2005/8/layout/vList2"/>
    <dgm:cxn modelId="{5A336EB7-D4C6-428C-A742-22A31072C666}" type="presOf" srcId="{E582BEEF-1689-4BB1-B255-2534B13F946F}" destId="{725F5EC5-82CE-4F3E-921C-348CA5ACA4FB}" srcOrd="0" destOrd="0" presId="urn:microsoft.com/office/officeart/2005/8/layout/vList2"/>
    <dgm:cxn modelId="{3DA860E4-B26B-41A9-9EBF-6F311A577E50}" srcId="{5159D5FE-EDBF-4916-A52C-29C7A6028AAF}" destId="{E582BEEF-1689-4BB1-B255-2534B13F946F}" srcOrd="0" destOrd="0" parTransId="{4AD45D1C-BA23-4F7E-AF3D-56AB0CB5CFE8}" sibTransId="{8559D6B9-0E62-494A-BA11-9A7772470DDF}"/>
    <dgm:cxn modelId="{5DE173F4-4D71-4C96-8538-2FFE754FCEAB}" type="presOf" srcId="{61448AA0-C883-475B-A322-5F13FF705D67}" destId="{5A0CD422-2B53-4E90-97CF-C60CD484C6A9}" srcOrd="0" destOrd="0" presId="urn:microsoft.com/office/officeart/2005/8/layout/vList2"/>
    <dgm:cxn modelId="{0BCBAB97-015E-4BC7-AC79-69E25251D283}" type="presParOf" srcId="{AFEB9847-B0E5-4E95-8431-EDFEA15B49A2}" destId="{725F5EC5-82CE-4F3E-921C-348CA5ACA4FB}" srcOrd="0" destOrd="0" presId="urn:microsoft.com/office/officeart/2005/8/layout/vList2"/>
    <dgm:cxn modelId="{FC3F6D72-C8CD-46A5-9939-A6D0F03F3259}" type="presParOf" srcId="{AFEB9847-B0E5-4E95-8431-EDFEA15B49A2}" destId="{2614EF49-8E17-40A2-AF2E-609705F2021C}" srcOrd="1" destOrd="0" presId="urn:microsoft.com/office/officeart/2005/8/layout/vList2"/>
    <dgm:cxn modelId="{C30B00D1-5317-4C78-8039-184C946E2479}" type="presParOf" srcId="{AFEB9847-B0E5-4E95-8431-EDFEA15B49A2}" destId="{C5644705-0846-472F-A579-6829658DFC6B}" srcOrd="2" destOrd="0" presId="urn:microsoft.com/office/officeart/2005/8/layout/vList2"/>
    <dgm:cxn modelId="{B0B34A7D-B5E9-418B-AD0C-5189E4CAF4D8}" type="presParOf" srcId="{AFEB9847-B0E5-4E95-8431-EDFEA15B49A2}" destId="{FEFA6B55-2EDB-4A47-8035-42EBD0506EFA}" srcOrd="3" destOrd="0" presId="urn:microsoft.com/office/officeart/2005/8/layout/vList2"/>
    <dgm:cxn modelId="{1D48020A-9426-4C3F-87E3-12254702FC4F}" type="presParOf" srcId="{AFEB9847-B0E5-4E95-8431-EDFEA15B49A2}" destId="{C57F3AB2-2A00-43E3-A36A-17A443737C65}" srcOrd="4" destOrd="0" presId="urn:microsoft.com/office/officeart/2005/8/layout/vList2"/>
    <dgm:cxn modelId="{BCB8C53B-74E0-43C4-B1F8-6E025FA02F41}" type="presParOf" srcId="{AFEB9847-B0E5-4E95-8431-EDFEA15B49A2}" destId="{BFDF0C77-684B-415B-A10E-B27147BCB4FD}" srcOrd="5" destOrd="0" presId="urn:microsoft.com/office/officeart/2005/8/layout/vList2"/>
    <dgm:cxn modelId="{55980764-B7FE-4F97-877A-FB38DC36ECBE}" type="presParOf" srcId="{AFEB9847-B0E5-4E95-8431-EDFEA15B49A2}" destId="{5A0CD422-2B53-4E90-97CF-C60CD484C6A9}" srcOrd="6" destOrd="0" presId="urn:microsoft.com/office/officeart/2005/8/layout/vList2"/>
    <dgm:cxn modelId="{1E73BCD0-8A87-45B9-8C1C-9FFE67127A39}" type="presParOf" srcId="{AFEB9847-B0E5-4E95-8431-EDFEA15B49A2}" destId="{51CA0672-3E5A-4214-8550-C13EEF434179}" srcOrd="7" destOrd="0" presId="urn:microsoft.com/office/officeart/2005/8/layout/vList2"/>
    <dgm:cxn modelId="{D90475D9-2597-4FEB-A085-246BBABB6F8D}" type="presParOf" srcId="{AFEB9847-B0E5-4E95-8431-EDFEA15B49A2}" destId="{5976797C-0877-4826-9506-9CE51C0ECFE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A48548-476E-48CF-8AAC-D95758E8E7F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2E4F382-AA5A-43C7-AA1D-3F433327E793}">
      <dgm:prSet/>
      <dgm:spPr/>
      <dgm:t>
        <a:bodyPr/>
        <a:lstStyle/>
        <a:p>
          <a:r>
            <a:rPr lang="cs-CZ"/>
            <a:t>Alligator chump					</a:t>
          </a:r>
          <a:endParaRPr lang="en-US"/>
        </a:p>
      </dgm:t>
    </dgm:pt>
    <dgm:pt modelId="{FD9A7664-4845-4495-B788-0126638A1274}" type="parTrans" cxnId="{6790F0B5-15F1-48AD-8AC7-87BAEFDDD753}">
      <dgm:prSet/>
      <dgm:spPr/>
      <dgm:t>
        <a:bodyPr/>
        <a:lstStyle/>
        <a:p>
          <a:endParaRPr lang="en-US"/>
        </a:p>
      </dgm:t>
    </dgm:pt>
    <dgm:pt modelId="{07F1658F-D6EA-4A41-9181-97420AA40DF6}" type="sibTrans" cxnId="{6790F0B5-15F1-48AD-8AC7-87BAEFDDD753}">
      <dgm:prSet/>
      <dgm:spPr/>
      <dgm:t>
        <a:bodyPr/>
        <a:lstStyle/>
        <a:p>
          <a:endParaRPr lang="en-US"/>
        </a:p>
      </dgm:t>
    </dgm:pt>
    <dgm:pt modelId="{078400AC-29BE-4977-8222-A70FF2D2D33F}">
      <dgm:prSet/>
      <dgm:spPr/>
      <dgm:t>
        <a:bodyPr/>
        <a:lstStyle/>
        <a:p>
          <a:r>
            <a:rPr lang="cs-CZ"/>
            <a:t>Hocus Pocus</a:t>
          </a:r>
          <a:endParaRPr lang="en-US"/>
        </a:p>
      </dgm:t>
    </dgm:pt>
    <dgm:pt modelId="{A59A6BEF-13F8-4005-BB7C-7E957BB10169}" type="parTrans" cxnId="{15DD4624-F6C9-47C1-AA27-6B72501EAD08}">
      <dgm:prSet/>
      <dgm:spPr/>
      <dgm:t>
        <a:bodyPr/>
        <a:lstStyle/>
        <a:p>
          <a:endParaRPr lang="en-US"/>
        </a:p>
      </dgm:t>
    </dgm:pt>
    <dgm:pt modelId="{2770E56B-B1E7-4595-B6D6-E40D26A2E64B}" type="sibTrans" cxnId="{15DD4624-F6C9-47C1-AA27-6B72501EAD08}">
      <dgm:prSet/>
      <dgm:spPr/>
      <dgm:t>
        <a:bodyPr/>
        <a:lstStyle/>
        <a:p>
          <a:endParaRPr lang="en-US"/>
        </a:p>
      </dgm:t>
    </dgm:pt>
    <dgm:pt modelId="{2E39771F-ECB6-4886-AA4F-FE380D8B2805}">
      <dgm:prSet/>
      <dgm:spPr/>
      <dgm:t>
        <a:bodyPr/>
        <a:lstStyle/>
        <a:p>
          <a:r>
            <a:rPr lang="cs-CZ"/>
            <a:t>To infinity</a:t>
          </a:r>
          <a:endParaRPr lang="en-US"/>
        </a:p>
      </dgm:t>
    </dgm:pt>
    <dgm:pt modelId="{5E5155D7-C6FF-4219-B41A-8DCECD6DD5D1}" type="parTrans" cxnId="{026A616F-7D5B-4BFB-9023-B43D535ACE16}">
      <dgm:prSet/>
      <dgm:spPr/>
      <dgm:t>
        <a:bodyPr/>
        <a:lstStyle/>
        <a:p>
          <a:endParaRPr lang="en-US"/>
        </a:p>
      </dgm:t>
    </dgm:pt>
    <dgm:pt modelId="{D441A9F0-F17E-4561-BD10-B8105B86EB39}" type="sibTrans" cxnId="{026A616F-7D5B-4BFB-9023-B43D535ACE16}">
      <dgm:prSet/>
      <dgm:spPr/>
      <dgm:t>
        <a:bodyPr/>
        <a:lstStyle/>
        <a:p>
          <a:endParaRPr lang="en-US"/>
        </a:p>
      </dgm:t>
    </dgm:pt>
    <dgm:pt modelId="{6F664C55-7782-413A-8FC2-416CE7F83DE9}">
      <dgm:prSet/>
      <dgm:spPr/>
      <dgm:t>
        <a:bodyPr/>
        <a:lstStyle/>
        <a:p>
          <a:r>
            <a:rPr lang="cs-CZ"/>
            <a:t>1, 2, 3 eyes on me</a:t>
          </a:r>
          <a:endParaRPr lang="en-US"/>
        </a:p>
      </dgm:t>
    </dgm:pt>
    <dgm:pt modelId="{81341FE6-4F11-4BED-8E41-753A5340329B}" type="parTrans" cxnId="{EBC70F1A-1DA4-49C7-B29C-F4876386E579}">
      <dgm:prSet/>
      <dgm:spPr/>
      <dgm:t>
        <a:bodyPr/>
        <a:lstStyle/>
        <a:p>
          <a:endParaRPr lang="en-US"/>
        </a:p>
      </dgm:t>
    </dgm:pt>
    <dgm:pt modelId="{E7D9A8FC-33DA-460B-90A3-297D5D8B7B5C}" type="sibTrans" cxnId="{EBC70F1A-1DA4-49C7-B29C-F4876386E579}">
      <dgm:prSet/>
      <dgm:spPr/>
      <dgm:t>
        <a:bodyPr/>
        <a:lstStyle/>
        <a:p>
          <a:endParaRPr lang="en-US"/>
        </a:p>
      </dgm:t>
    </dgm:pt>
    <dgm:pt modelId="{0B5AC06A-91B7-4358-A61B-2A334FF4DD31}">
      <dgm:prSet/>
      <dgm:spPr/>
      <dgm:t>
        <a:bodyPr/>
        <a:lstStyle/>
        <a:p>
          <a:r>
            <a:rPr lang="cs-CZ"/>
            <a:t>Peanut, peanut butter</a:t>
          </a:r>
          <a:endParaRPr lang="en-US"/>
        </a:p>
      </dgm:t>
    </dgm:pt>
    <dgm:pt modelId="{654A908D-358D-464F-AA2E-36A883EDCAC4}" type="parTrans" cxnId="{4929C519-3C5C-4526-943D-5A9E34CC04B8}">
      <dgm:prSet/>
      <dgm:spPr/>
      <dgm:t>
        <a:bodyPr/>
        <a:lstStyle/>
        <a:p>
          <a:endParaRPr lang="en-US"/>
        </a:p>
      </dgm:t>
    </dgm:pt>
    <dgm:pt modelId="{EC4D2E7C-2849-4BEE-B5E5-97C5F12A6B87}" type="sibTrans" cxnId="{4929C519-3C5C-4526-943D-5A9E34CC04B8}">
      <dgm:prSet/>
      <dgm:spPr/>
      <dgm:t>
        <a:bodyPr/>
        <a:lstStyle/>
        <a:p>
          <a:endParaRPr lang="en-US"/>
        </a:p>
      </dgm:t>
    </dgm:pt>
    <dgm:pt modelId="{6B294CCD-F7DE-40D7-A98F-08537E0AAC37}">
      <dgm:prSet/>
      <dgm:spPr/>
      <dgm:t>
        <a:bodyPr/>
        <a:lstStyle/>
        <a:p>
          <a:r>
            <a:rPr lang="cs-CZ"/>
            <a:t>Zip, Zip, Zap</a:t>
          </a:r>
          <a:endParaRPr lang="en-US"/>
        </a:p>
      </dgm:t>
    </dgm:pt>
    <dgm:pt modelId="{8A558768-D076-43DF-8500-ED5A5B84073D}" type="parTrans" cxnId="{676434B7-767F-401E-906A-3934EF41D00A}">
      <dgm:prSet/>
      <dgm:spPr/>
      <dgm:t>
        <a:bodyPr/>
        <a:lstStyle/>
        <a:p>
          <a:endParaRPr lang="en-US"/>
        </a:p>
      </dgm:t>
    </dgm:pt>
    <dgm:pt modelId="{2AF1BA61-FC56-4B5B-9027-7495182F6893}" type="sibTrans" cxnId="{676434B7-767F-401E-906A-3934EF41D00A}">
      <dgm:prSet/>
      <dgm:spPr/>
      <dgm:t>
        <a:bodyPr/>
        <a:lstStyle/>
        <a:p>
          <a:endParaRPr lang="en-US"/>
        </a:p>
      </dgm:t>
    </dgm:pt>
    <dgm:pt modelId="{6AD81698-5302-4A63-9B96-EDD72E9E654F}">
      <dgm:prSet/>
      <dgm:spPr/>
      <dgm:t>
        <a:bodyPr/>
        <a:lstStyle/>
        <a:p>
          <a:r>
            <a:rPr lang="cs-CZ"/>
            <a:t>We will, we will</a:t>
          </a:r>
          <a:endParaRPr lang="en-US"/>
        </a:p>
      </dgm:t>
    </dgm:pt>
    <dgm:pt modelId="{D725CFDD-F282-4972-B1F3-D71ECE14772E}" type="parTrans" cxnId="{D1975274-9E20-4FB3-950F-F36F47A52E76}">
      <dgm:prSet/>
      <dgm:spPr/>
      <dgm:t>
        <a:bodyPr/>
        <a:lstStyle/>
        <a:p>
          <a:endParaRPr lang="en-US"/>
        </a:p>
      </dgm:t>
    </dgm:pt>
    <dgm:pt modelId="{49ACE0D6-4AC5-438F-BEB6-935895818B83}" type="sibTrans" cxnId="{D1975274-9E20-4FB3-950F-F36F47A52E76}">
      <dgm:prSet/>
      <dgm:spPr/>
      <dgm:t>
        <a:bodyPr/>
        <a:lstStyle/>
        <a:p>
          <a:endParaRPr lang="en-US"/>
        </a:p>
      </dgm:t>
    </dgm:pt>
    <dgm:pt modelId="{763BF43E-79BB-4953-8464-4B1FA75B5BA1}" type="pres">
      <dgm:prSet presAssocID="{1CA48548-476E-48CF-8AAC-D95758E8E7F5}" presName="root" presStyleCnt="0">
        <dgm:presLayoutVars>
          <dgm:dir/>
          <dgm:resizeHandles val="exact"/>
        </dgm:presLayoutVars>
      </dgm:prSet>
      <dgm:spPr/>
    </dgm:pt>
    <dgm:pt modelId="{F6157C6B-44EB-4B76-A9B8-34E5AB334DB6}" type="pres">
      <dgm:prSet presAssocID="{62E4F382-AA5A-43C7-AA1D-3F433327E793}" presName="compNode" presStyleCnt="0"/>
      <dgm:spPr/>
    </dgm:pt>
    <dgm:pt modelId="{E517423E-7185-4A29-AA19-E04B11F45E6B}" type="pres">
      <dgm:prSet presAssocID="{62E4F382-AA5A-43C7-AA1D-3F433327E793}" presName="bgRect" presStyleLbl="bgShp" presStyleIdx="0" presStyleCnt="7"/>
      <dgm:spPr/>
    </dgm:pt>
    <dgm:pt modelId="{EE687D03-95A7-4D70-80CF-116A60D0759A}" type="pres">
      <dgm:prSet presAssocID="{62E4F382-AA5A-43C7-AA1D-3F433327E79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okodýl"/>
        </a:ext>
      </dgm:extLst>
    </dgm:pt>
    <dgm:pt modelId="{C12FE828-1259-4EC5-AE0F-3FB7870FB7A2}" type="pres">
      <dgm:prSet presAssocID="{62E4F382-AA5A-43C7-AA1D-3F433327E793}" presName="spaceRect" presStyleCnt="0"/>
      <dgm:spPr/>
    </dgm:pt>
    <dgm:pt modelId="{B327946A-807D-4EFC-B210-17FFE37C11EF}" type="pres">
      <dgm:prSet presAssocID="{62E4F382-AA5A-43C7-AA1D-3F433327E793}" presName="parTx" presStyleLbl="revTx" presStyleIdx="0" presStyleCnt="7">
        <dgm:presLayoutVars>
          <dgm:chMax val="0"/>
          <dgm:chPref val="0"/>
        </dgm:presLayoutVars>
      </dgm:prSet>
      <dgm:spPr/>
    </dgm:pt>
    <dgm:pt modelId="{3638A9B4-759D-433E-9A4D-396C09F74A96}" type="pres">
      <dgm:prSet presAssocID="{07F1658F-D6EA-4A41-9181-97420AA40DF6}" presName="sibTrans" presStyleCnt="0"/>
      <dgm:spPr/>
    </dgm:pt>
    <dgm:pt modelId="{7DFAA197-4EBF-4402-AA64-A38CA4D1383C}" type="pres">
      <dgm:prSet presAssocID="{078400AC-29BE-4977-8222-A70FF2D2D33F}" presName="compNode" presStyleCnt="0"/>
      <dgm:spPr/>
    </dgm:pt>
    <dgm:pt modelId="{891E431B-30A6-4BCE-B415-B7E11C5FC981}" type="pres">
      <dgm:prSet presAssocID="{078400AC-29BE-4977-8222-A70FF2D2D33F}" presName="bgRect" presStyleLbl="bgShp" presStyleIdx="1" presStyleCnt="7"/>
      <dgm:spPr/>
    </dgm:pt>
    <dgm:pt modelId="{40774D85-50DA-4A74-A579-F96F06FCEBBE}" type="pres">
      <dgm:prSet presAssocID="{078400AC-29BE-4977-8222-A70FF2D2D33F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0B982F08-257A-4FB0-8F18-989E7AFD3588}" type="pres">
      <dgm:prSet presAssocID="{078400AC-29BE-4977-8222-A70FF2D2D33F}" presName="spaceRect" presStyleCnt="0"/>
      <dgm:spPr/>
    </dgm:pt>
    <dgm:pt modelId="{C8683B1A-0BBD-4909-BA36-1F0FD58C3B72}" type="pres">
      <dgm:prSet presAssocID="{078400AC-29BE-4977-8222-A70FF2D2D33F}" presName="parTx" presStyleLbl="revTx" presStyleIdx="1" presStyleCnt="7">
        <dgm:presLayoutVars>
          <dgm:chMax val="0"/>
          <dgm:chPref val="0"/>
        </dgm:presLayoutVars>
      </dgm:prSet>
      <dgm:spPr/>
    </dgm:pt>
    <dgm:pt modelId="{3ECB107E-95E1-4FEF-8303-C620DF111310}" type="pres">
      <dgm:prSet presAssocID="{2770E56B-B1E7-4595-B6D6-E40D26A2E64B}" presName="sibTrans" presStyleCnt="0"/>
      <dgm:spPr/>
    </dgm:pt>
    <dgm:pt modelId="{6EBA7E8A-9295-4C27-8CAE-3AEC3301E9A4}" type="pres">
      <dgm:prSet presAssocID="{2E39771F-ECB6-4886-AA4F-FE380D8B2805}" presName="compNode" presStyleCnt="0"/>
      <dgm:spPr/>
    </dgm:pt>
    <dgm:pt modelId="{382A6C7A-40BA-4936-84D4-55A2A157C9FD}" type="pres">
      <dgm:prSet presAssocID="{2E39771F-ECB6-4886-AA4F-FE380D8B2805}" presName="bgRect" presStyleLbl="bgShp" presStyleIdx="2" presStyleCnt="7"/>
      <dgm:spPr/>
    </dgm:pt>
    <dgm:pt modelId="{A8B96739-C16A-4F1F-82BF-06B6CD02CF64}" type="pres">
      <dgm:prSet presAssocID="{2E39771F-ECB6-4886-AA4F-FE380D8B280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konečno"/>
        </a:ext>
      </dgm:extLst>
    </dgm:pt>
    <dgm:pt modelId="{ED7A48B3-A946-491E-B027-1662F2CA2994}" type="pres">
      <dgm:prSet presAssocID="{2E39771F-ECB6-4886-AA4F-FE380D8B2805}" presName="spaceRect" presStyleCnt="0"/>
      <dgm:spPr/>
    </dgm:pt>
    <dgm:pt modelId="{555F6CE0-6200-4E24-B376-318E0F3E12AF}" type="pres">
      <dgm:prSet presAssocID="{2E39771F-ECB6-4886-AA4F-FE380D8B2805}" presName="parTx" presStyleLbl="revTx" presStyleIdx="2" presStyleCnt="7">
        <dgm:presLayoutVars>
          <dgm:chMax val="0"/>
          <dgm:chPref val="0"/>
        </dgm:presLayoutVars>
      </dgm:prSet>
      <dgm:spPr/>
    </dgm:pt>
    <dgm:pt modelId="{BD5A5095-32D8-4171-8D78-068614DE260D}" type="pres">
      <dgm:prSet presAssocID="{D441A9F0-F17E-4561-BD10-B8105B86EB39}" presName="sibTrans" presStyleCnt="0"/>
      <dgm:spPr/>
    </dgm:pt>
    <dgm:pt modelId="{50ADF2ED-EA90-4928-8A35-84F368AB53C7}" type="pres">
      <dgm:prSet presAssocID="{6F664C55-7782-413A-8FC2-416CE7F83DE9}" presName="compNode" presStyleCnt="0"/>
      <dgm:spPr/>
    </dgm:pt>
    <dgm:pt modelId="{15A270CD-8F81-4C86-9B4A-F624E1F7C89B}" type="pres">
      <dgm:prSet presAssocID="{6F664C55-7782-413A-8FC2-416CE7F83DE9}" presName="bgRect" presStyleLbl="bgShp" presStyleIdx="3" presStyleCnt="7"/>
      <dgm:spPr/>
    </dgm:pt>
    <dgm:pt modelId="{004D7C70-70DD-4EE1-8353-5CB728B8B03A}" type="pres">
      <dgm:prSet presAssocID="{6F664C55-7782-413A-8FC2-416CE7F83DE9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či"/>
        </a:ext>
      </dgm:extLst>
    </dgm:pt>
    <dgm:pt modelId="{DFDF2BC3-02E7-4AD6-A031-01EC574B33E5}" type="pres">
      <dgm:prSet presAssocID="{6F664C55-7782-413A-8FC2-416CE7F83DE9}" presName="spaceRect" presStyleCnt="0"/>
      <dgm:spPr/>
    </dgm:pt>
    <dgm:pt modelId="{D6F8D367-16C6-4F66-92CF-2F88A57699C9}" type="pres">
      <dgm:prSet presAssocID="{6F664C55-7782-413A-8FC2-416CE7F83DE9}" presName="parTx" presStyleLbl="revTx" presStyleIdx="3" presStyleCnt="7">
        <dgm:presLayoutVars>
          <dgm:chMax val="0"/>
          <dgm:chPref val="0"/>
        </dgm:presLayoutVars>
      </dgm:prSet>
      <dgm:spPr/>
    </dgm:pt>
    <dgm:pt modelId="{F028016D-A200-4DEA-ADFA-569DBBBCA26D}" type="pres">
      <dgm:prSet presAssocID="{E7D9A8FC-33DA-460B-90A3-297D5D8B7B5C}" presName="sibTrans" presStyleCnt="0"/>
      <dgm:spPr/>
    </dgm:pt>
    <dgm:pt modelId="{39C4DF26-B123-4C21-9F42-0AAF536142A6}" type="pres">
      <dgm:prSet presAssocID="{0B5AC06A-91B7-4358-A61B-2A334FF4DD31}" presName="compNode" presStyleCnt="0"/>
      <dgm:spPr/>
    </dgm:pt>
    <dgm:pt modelId="{012AB3BA-3DF2-476D-B6C3-C3374C3A07E8}" type="pres">
      <dgm:prSet presAssocID="{0B5AC06A-91B7-4358-A61B-2A334FF4DD31}" presName="bgRect" presStyleLbl="bgShp" presStyleIdx="4" presStyleCnt="7"/>
      <dgm:spPr/>
    </dgm:pt>
    <dgm:pt modelId="{9D9E2EE5-5372-43AD-BE69-54127733E32F}" type="pres">
      <dgm:prSet presAssocID="{0B5AC06A-91B7-4358-A61B-2A334FF4DD31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3437A898-FE73-451B-A22A-D529CEA211CD}" type="pres">
      <dgm:prSet presAssocID="{0B5AC06A-91B7-4358-A61B-2A334FF4DD31}" presName="spaceRect" presStyleCnt="0"/>
      <dgm:spPr/>
    </dgm:pt>
    <dgm:pt modelId="{26D375A3-F4B4-4ABF-9ECE-6EED4CA83799}" type="pres">
      <dgm:prSet presAssocID="{0B5AC06A-91B7-4358-A61B-2A334FF4DD31}" presName="parTx" presStyleLbl="revTx" presStyleIdx="4" presStyleCnt="7">
        <dgm:presLayoutVars>
          <dgm:chMax val="0"/>
          <dgm:chPref val="0"/>
        </dgm:presLayoutVars>
      </dgm:prSet>
      <dgm:spPr/>
    </dgm:pt>
    <dgm:pt modelId="{3876B17E-9E70-402A-9B65-BC6935CE24E1}" type="pres">
      <dgm:prSet presAssocID="{EC4D2E7C-2849-4BEE-B5E5-97C5F12A6B87}" presName="sibTrans" presStyleCnt="0"/>
      <dgm:spPr/>
    </dgm:pt>
    <dgm:pt modelId="{0E0C73D6-5B6B-4C51-B036-69A576C62C37}" type="pres">
      <dgm:prSet presAssocID="{6B294CCD-F7DE-40D7-A98F-08537E0AAC37}" presName="compNode" presStyleCnt="0"/>
      <dgm:spPr/>
    </dgm:pt>
    <dgm:pt modelId="{5BEDA868-34CD-4BED-BA11-F1F129421CBD}" type="pres">
      <dgm:prSet presAssocID="{6B294CCD-F7DE-40D7-A98F-08537E0AAC37}" presName="bgRect" presStyleLbl="bgShp" presStyleIdx="5" presStyleCnt="7"/>
      <dgm:spPr/>
    </dgm:pt>
    <dgm:pt modelId="{603ADA49-2B83-4F1A-B318-EF66519E8C61}" type="pres">
      <dgm:prSet presAssocID="{6B294CCD-F7DE-40D7-A98F-08537E0AAC37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terodaktyl"/>
        </a:ext>
      </dgm:extLst>
    </dgm:pt>
    <dgm:pt modelId="{51325398-D174-41A6-AD7B-9602C6DF045C}" type="pres">
      <dgm:prSet presAssocID="{6B294CCD-F7DE-40D7-A98F-08537E0AAC37}" presName="spaceRect" presStyleCnt="0"/>
      <dgm:spPr/>
    </dgm:pt>
    <dgm:pt modelId="{ABA91609-2882-4B32-9814-60FD62A0C4AE}" type="pres">
      <dgm:prSet presAssocID="{6B294CCD-F7DE-40D7-A98F-08537E0AAC37}" presName="parTx" presStyleLbl="revTx" presStyleIdx="5" presStyleCnt="7">
        <dgm:presLayoutVars>
          <dgm:chMax val="0"/>
          <dgm:chPref val="0"/>
        </dgm:presLayoutVars>
      </dgm:prSet>
      <dgm:spPr/>
    </dgm:pt>
    <dgm:pt modelId="{F4F567E6-3DAB-4A38-B196-5F5EC3211721}" type="pres">
      <dgm:prSet presAssocID="{2AF1BA61-FC56-4B5B-9027-7495182F6893}" presName="sibTrans" presStyleCnt="0"/>
      <dgm:spPr/>
    </dgm:pt>
    <dgm:pt modelId="{30D37026-2196-4FC0-97BB-EC403E4B94CC}" type="pres">
      <dgm:prSet presAssocID="{6AD81698-5302-4A63-9B96-EDD72E9E654F}" presName="compNode" presStyleCnt="0"/>
      <dgm:spPr/>
    </dgm:pt>
    <dgm:pt modelId="{2C0E5981-0608-4311-8C98-9050572DC9DE}" type="pres">
      <dgm:prSet presAssocID="{6AD81698-5302-4A63-9B96-EDD72E9E654F}" presName="bgRect" presStyleLbl="bgShp" presStyleIdx="6" presStyleCnt="7"/>
      <dgm:spPr/>
    </dgm:pt>
    <dgm:pt modelId="{2C93AF59-E5A4-49C1-A066-33A40229E18C}" type="pres">
      <dgm:prSet presAssocID="{6AD81698-5302-4A63-9B96-EDD72E9E654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Číšník"/>
        </a:ext>
      </dgm:extLst>
    </dgm:pt>
    <dgm:pt modelId="{AD44151C-8DF9-4651-8488-7D270607A2C2}" type="pres">
      <dgm:prSet presAssocID="{6AD81698-5302-4A63-9B96-EDD72E9E654F}" presName="spaceRect" presStyleCnt="0"/>
      <dgm:spPr/>
    </dgm:pt>
    <dgm:pt modelId="{5FEF2A12-8091-4F1B-882A-F8AF4DEED555}" type="pres">
      <dgm:prSet presAssocID="{6AD81698-5302-4A63-9B96-EDD72E9E654F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50AD1609-CFEF-404E-9C63-3538D59F7F28}" type="presOf" srcId="{62E4F382-AA5A-43C7-AA1D-3F433327E793}" destId="{B327946A-807D-4EFC-B210-17FFE37C11EF}" srcOrd="0" destOrd="0" presId="urn:microsoft.com/office/officeart/2018/2/layout/IconVerticalSolidList"/>
    <dgm:cxn modelId="{4929C519-3C5C-4526-943D-5A9E34CC04B8}" srcId="{1CA48548-476E-48CF-8AAC-D95758E8E7F5}" destId="{0B5AC06A-91B7-4358-A61B-2A334FF4DD31}" srcOrd="4" destOrd="0" parTransId="{654A908D-358D-464F-AA2E-36A883EDCAC4}" sibTransId="{EC4D2E7C-2849-4BEE-B5E5-97C5F12A6B87}"/>
    <dgm:cxn modelId="{EBC70F1A-1DA4-49C7-B29C-F4876386E579}" srcId="{1CA48548-476E-48CF-8AAC-D95758E8E7F5}" destId="{6F664C55-7782-413A-8FC2-416CE7F83DE9}" srcOrd="3" destOrd="0" parTransId="{81341FE6-4F11-4BED-8E41-753A5340329B}" sibTransId="{E7D9A8FC-33DA-460B-90A3-297D5D8B7B5C}"/>
    <dgm:cxn modelId="{15DD4624-F6C9-47C1-AA27-6B72501EAD08}" srcId="{1CA48548-476E-48CF-8AAC-D95758E8E7F5}" destId="{078400AC-29BE-4977-8222-A70FF2D2D33F}" srcOrd="1" destOrd="0" parTransId="{A59A6BEF-13F8-4005-BB7C-7E957BB10169}" sibTransId="{2770E56B-B1E7-4595-B6D6-E40D26A2E64B}"/>
    <dgm:cxn modelId="{42ED8F3C-8CA9-4852-8C05-E2A13DD8CFA3}" type="presOf" srcId="{0B5AC06A-91B7-4358-A61B-2A334FF4DD31}" destId="{26D375A3-F4B4-4ABF-9ECE-6EED4CA83799}" srcOrd="0" destOrd="0" presId="urn:microsoft.com/office/officeart/2018/2/layout/IconVerticalSolidList"/>
    <dgm:cxn modelId="{C9CED73C-A2F0-48D4-9256-C845EDABA829}" type="presOf" srcId="{6F664C55-7782-413A-8FC2-416CE7F83DE9}" destId="{D6F8D367-16C6-4F66-92CF-2F88A57699C9}" srcOrd="0" destOrd="0" presId="urn:microsoft.com/office/officeart/2018/2/layout/IconVerticalSolidList"/>
    <dgm:cxn modelId="{026A616F-7D5B-4BFB-9023-B43D535ACE16}" srcId="{1CA48548-476E-48CF-8AAC-D95758E8E7F5}" destId="{2E39771F-ECB6-4886-AA4F-FE380D8B2805}" srcOrd="2" destOrd="0" parTransId="{5E5155D7-C6FF-4219-B41A-8DCECD6DD5D1}" sibTransId="{D441A9F0-F17E-4561-BD10-B8105B86EB39}"/>
    <dgm:cxn modelId="{D1975274-9E20-4FB3-950F-F36F47A52E76}" srcId="{1CA48548-476E-48CF-8AAC-D95758E8E7F5}" destId="{6AD81698-5302-4A63-9B96-EDD72E9E654F}" srcOrd="6" destOrd="0" parTransId="{D725CFDD-F282-4972-B1F3-D71ECE14772E}" sibTransId="{49ACE0D6-4AC5-438F-BEB6-935895818B83}"/>
    <dgm:cxn modelId="{F041777B-B27D-4C3C-BB6E-812516CD0BEA}" type="presOf" srcId="{6AD81698-5302-4A63-9B96-EDD72E9E654F}" destId="{5FEF2A12-8091-4F1B-882A-F8AF4DEED555}" srcOrd="0" destOrd="0" presId="urn:microsoft.com/office/officeart/2018/2/layout/IconVerticalSolidList"/>
    <dgm:cxn modelId="{9AB01583-C265-4CC7-9722-63B042012784}" type="presOf" srcId="{2E39771F-ECB6-4886-AA4F-FE380D8B2805}" destId="{555F6CE0-6200-4E24-B376-318E0F3E12AF}" srcOrd="0" destOrd="0" presId="urn:microsoft.com/office/officeart/2018/2/layout/IconVerticalSolidList"/>
    <dgm:cxn modelId="{153C638D-D6F0-431C-B9B2-1D83D05E1BF5}" type="presOf" srcId="{6B294CCD-F7DE-40D7-A98F-08537E0AAC37}" destId="{ABA91609-2882-4B32-9814-60FD62A0C4AE}" srcOrd="0" destOrd="0" presId="urn:microsoft.com/office/officeart/2018/2/layout/IconVerticalSolidList"/>
    <dgm:cxn modelId="{9DA5F48F-C353-45C8-86D8-05249509FB27}" type="presOf" srcId="{078400AC-29BE-4977-8222-A70FF2D2D33F}" destId="{C8683B1A-0BBD-4909-BA36-1F0FD58C3B72}" srcOrd="0" destOrd="0" presId="urn:microsoft.com/office/officeart/2018/2/layout/IconVerticalSolidList"/>
    <dgm:cxn modelId="{6790F0B5-15F1-48AD-8AC7-87BAEFDDD753}" srcId="{1CA48548-476E-48CF-8AAC-D95758E8E7F5}" destId="{62E4F382-AA5A-43C7-AA1D-3F433327E793}" srcOrd="0" destOrd="0" parTransId="{FD9A7664-4845-4495-B788-0126638A1274}" sibTransId="{07F1658F-D6EA-4A41-9181-97420AA40DF6}"/>
    <dgm:cxn modelId="{676434B7-767F-401E-906A-3934EF41D00A}" srcId="{1CA48548-476E-48CF-8AAC-D95758E8E7F5}" destId="{6B294CCD-F7DE-40D7-A98F-08537E0AAC37}" srcOrd="5" destOrd="0" parTransId="{8A558768-D076-43DF-8500-ED5A5B84073D}" sibTransId="{2AF1BA61-FC56-4B5B-9027-7495182F6893}"/>
    <dgm:cxn modelId="{CB7C08DA-92B5-4C80-8DFE-382E891CD691}" type="presOf" srcId="{1CA48548-476E-48CF-8AAC-D95758E8E7F5}" destId="{763BF43E-79BB-4953-8464-4B1FA75B5BA1}" srcOrd="0" destOrd="0" presId="urn:microsoft.com/office/officeart/2018/2/layout/IconVerticalSolidList"/>
    <dgm:cxn modelId="{BA1F6733-74C0-4501-9571-32C055799EFC}" type="presParOf" srcId="{763BF43E-79BB-4953-8464-4B1FA75B5BA1}" destId="{F6157C6B-44EB-4B76-A9B8-34E5AB334DB6}" srcOrd="0" destOrd="0" presId="urn:microsoft.com/office/officeart/2018/2/layout/IconVerticalSolidList"/>
    <dgm:cxn modelId="{93A44D84-DFB4-476D-95FF-F14CB125AE60}" type="presParOf" srcId="{F6157C6B-44EB-4B76-A9B8-34E5AB334DB6}" destId="{E517423E-7185-4A29-AA19-E04B11F45E6B}" srcOrd="0" destOrd="0" presId="urn:microsoft.com/office/officeart/2018/2/layout/IconVerticalSolidList"/>
    <dgm:cxn modelId="{5FE1ADE7-36FE-4375-9DD9-4B2C35D7220E}" type="presParOf" srcId="{F6157C6B-44EB-4B76-A9B8-34E5AB334DB6}" destId="{EE687D03-95A7-4D70-80CF-116A60D0759A}" srcOrd="1" destOrd="0" presId="urn:microsoft.com/office/officeart/2018/2/layout/IconVerticalSolidList"/>
    <dgm:cxn modelId="{A251462F-F308-46B8-98D3-0F7CF214D887}" type="presParOf" srcId="{F6157C6B-44EB-4B76-A9B8-34E5AB334DB6}" destId="{C12FE828-1259-4EC5-AE0F-3FB7870FB7A2}" srcOrd="2" destOrd="0" presId="urn:microsoft.com/office/officeart/2018/2/layout/IconVerticalSolidList"/>
    <dgm:cxn modelId="{0624DAED-9F3E-499F-9AA8-4EB396F0CD9A}" type="presParOf" srcId="{F6157C6B-44EB-4B76-A9B8-34E5AB334DB6}" destId="{B327946A-807D-4EFC-B210-17FFE37C11EF}" srcOrd="3" destOrd="0" presId="urn:microsoft.com/office/officeart/2018/2/layout/IconVerticalSolidList"/>
    <dgm:cxn modelId="{27871DD6-8EAE-4BD9-9C79-DE7ABFAB33A4}" type="presParOf" srcId="{763BF43E-79BB-4953-8464-4B1FA75B5BA1}" destId="{3638A9B4-759D-433E-9A4D-396C09F74A96}" srcOrd="1" destOrd="0" presId="urn:microsoft.com/office/officeart/2018/2/layout/IconVerticalSolidList"/>
    <dgm:cxn modelId="{6734AB26-B1F9-4277-8882-FE4A74D0C3C4}" type="presParOf" srcId="{763BF43E-79BB-4953-8464-4B1FA75B5BA1}" destId="{7DFAA197-4EBF-4402-AA64-A38CA4D1383C}" srcOrd="2" destOrd="0" presId="urn:microsoft.com/office/officeart/2018/2/layout/IconVerticalSolidList"/>
    <dgm:cxn modelId="{69F77401-1CBF-4912-AC63-46C8543F7D39}" type="presParOf" srcId="{7DFAA197-4EBF-4402-AA64-A38CA4D1383C}" destId="{891E431B-30A6-4BCE-B415-B7E11C5FC981}" srcOrd="0" destOrd="0" presId="urn:microsoft.com/office/officeart/2018/2/layout/IconVerticalSolidList"/>
    <dgm:cxn modelId="{41E0797F-8AC1-4717-A20F-AD35EA2C532B}" type="presParOf" srcId="{7DFAA197-4EBF-4402-AA64-A38CA4D1383C}" destId="{40774D85-50DA-4A74-A579-F96F06FCEBBE}" srcOrd="1" destOrd="0" presId="urn:microsoft.com/office/officeart/2018/2/layout/IconVerticalSolidList"/>
    <dgm:cxn modelId="{F9619EAA-90AF-443B-A932-1434450CE2CA}" type="presParOf" srcId="{7DFAA197-4EBF-4402-AA64-A38CA4D1383C}" destId="{0B982F08-257A-4FB0-8F18-989E7AFD3588}" srcOrd="2" destOrd="0" presId="urn:microsoft.com/office/officeart/2018/2/layout/IconVerticalSolidList"/>
    <dgm:cxn modelId="{B4C74D1E-0C24-4782-B070-5C3CAF865A68}" type="presParOf" srcId="{7DFAA197-4EBF-4402-AA64-A38CA4D1383C}" destId="{C8683B1A-0BBD-4909-BA36-1F0FD58C3B72}" srcOrd="3" destOrd="0" presId="urn:microsoft.com/office/officeart/2018/2/layout/IconVerticalSolidList"/>
    <dgm:cxn modelId="{76ED1291-DAE3-429A-922F-4E9229C43CF6}" type="presParOf" srcId="{763BF43E-79BB-4953-8464-4B1FA75B5BA1}" destId="{3ECB107E-95E1-4FEF-8303-C620DF111310}" srcOrd="3" destOrd="0" presId="urn:microsoft.com/office/officeart/2018/2/layout/IconVerticalSolidList"/>
    <dgm:cxn modelId="{8C89635B-B2BE-40F3-94D2-69833F28ACA6}" type="presParOf" srcId="{763BF43E-79BB-4953-8464-4B1FA75B5BA1}" destId="{6EBA7E8A-9295-4C27-8CAE-3AEC3301E9A4}" srcOrd="4" destOrd="0" presId="urn:microsoft.com/office/officeart/2018/2/layout/IconVerticalSolidList"/>
    <dgm:cxn modelId="{F165E6FA-9C8B-4D29-ADB4-D98F06C87D8B}" type="presParOf" srcId="{6EBA7E8A-9295-4C27-8CAE-3AEC3301E9A4}" destId="{382A6C7A-40BA-4936-84D4-55A2A157C9FD}" srcOrd="0" destOrd="0" presId="urn:microsoft.com/office/officeart/2018/2/layout/IconVerticalSolidList"/>
    <dgm:cxn modelId="{4526314D-B672-4122-A377-115E441A3DA5}" type="presParOf" srcId="{6EBA7E8A-9295-4C27-8CAE-3AEC3301E9A4}" destId="{A8B96739-C16A-4F1F-82BF-06B6CD02CF64}" srcOrd="1" destOrd="0" presId="urn:microsoft.com/office/officeart/2018/2/layout/IconVerticalSolidList"/>
    <dgm:cxn modelId="{5E9D70E9-FE0F-4E42-9841-0B48B21F127A}" type="presParOf" srcId="{6EBA7E8A-9295-4C27-8CAE-3AEC3301E9A4}" destId="{ED7A48B3-A946-491E-B027-1662F2CA2994}" srcOrd="2" destOrd="0" presId="urn:microsoft.com/office/officeart/2018/2/layout/IconVerticalSolidList"/>
    <dgm:cxn modelId="{526C3306-8035-4484-BB71-1769CE64C333}" type="presParOf" srcId="{6EBA7E8A-9295-4C27-8CAE-3AEC3301E9A4}" destId="{555F6CE0-6200-4E24-B376-318E0F3E12AF}" srcOrd="3" destOrd="0" presId="urn:microsoft.com/office/officeart/2018/2/layout/IconVerticalSolidList"/>
    <dgm:cxn modelId="{DAE4B0E6-35ED-4AE3-B916-AB55A3065C02}" type="presParOf" srcId="{763BF43E-79BB-4953-8464-4B1FA75B5BA1}" destId="{BD5A5095-32D8-4171-8D78-068614DE260D}" srcOrd="5" destOrd="0" presId="urn:microsoft.com/office/officeart/2018/2/layout/IconVerticalSolidList"/>
    <dgm:cxn modelId="{481C0F5D-58AB-42C1-B393-69E8FC0A21D7}" type="presParOf" srcId="{763BF43E-79BB-4953-8464-4B1FA75B5BA1}" destId="{50ADF2ED-EA90-4928-8A35-84F368AB53C7}" srcOrd="6" destOrd="0" presId="urn:microsoft.com/office/officeart/2018/2/layout/IconVerticalSolidList"/>
    <dgm:cxn modelId="{03C79F57-BE1E-44D6-B7B6-0D31F2949DCF}" type="presParOf" srcId="{50ADF2ED-EA90-4928-8A35-84F368AB53C7}" destId="{15A270CD-8F81-4C86-9B4A-F624E1F7C89B}" srcOrd="0" destOrd="0" presId="urn:microsoft.com/office/officeart/2018/2/layout/IconVerticalSolidList"/>
    <dgm:cxn modelId="{F48C61A5-107C-4B37-8548-A670FCDBEE6C}" type="presParOf" srcId="{50ADF2ED-EA90-4928-8A35-84F368AB53C7}" destId="{004D7C70-70DD-4EE1-8353-5CB728B8B03A}" srcOrd="1" destOrd="0" presId="urn:microsoft.com/office/officeart/2018/2/layout/IconVerticalSolidList"/>
    <dgm:cxn modelId="{C16E19B1-ACD6-4671-AF6A-A4860530601D}" type="presParOf" srcId="{50ADF2ED-EA90-4928-8A35-84F368AB53C7}" destId="{DFDF2BC3-02E7-4AD6-A031-01EC574B33E5}" srcOrd="2" destOrd="0" presId="urn:microsoft.com/office/officeart/2018/2/layout/IconVerticalSolidList"/>
    <dgm:cxn modelId="{3A161904-2E20-4B25-8DFD-2A3AE114C67E}" type="presParOf" srcId="{50ADF2ED-EA90-4928-8A35-84F368AB53C7}" destId="{D6F8D367-16C6-4F66-92CF-2F88A57699C9}" srcOrd="3" destOrd="0" presId="urn:microsoft.com/office/officeart/2018/2/layout/IconVerticalSolidList"/>
    <dgm:cxn modelId="{5315D609-30E8-4782-8C87-939A33806CAB}" type="presParOf" srcId="{763BF43E-79BB-4953-8464-4B1FA75B5BA1}" destId="{F028016D-A200-4DEA-ADFA-569DBBBCA26D}" srcOrd="7" destOrd="0" presId="urn:microsoft.com/office/officeart/2018/2/layout/IconVerticalSolidList"/>
    <dgm:cxn modelId="{96C1FFFF-A21A-40C2-9A0B-22928659A10A}" type="presParOf" srcId="{763BF43E-79BB-4953-8464-4B1FA75B5BA1}" destId="{39C4DF26-B123-4C21-9F42-0AAF536142A6}" srcOrd="8" destOrd="0" presId="urn:microsoft.com/office/officeart/2018/2/layout/IconVerticalSolidList"/>
    <dgm:cxn modelId="{EC0A9EF9-F59F-4142-88AF-AE4E76CD51CC}" type="presParOf" srcId="{39C4DF26-B123-4C21-9F42-0AAF536142A6}" destId="{012AB3BA-3DF2-476D-B6C3-C3374C3A07E8}" srcOrd="0" destOrd="0" presId="urn:microsoft.com/office/officeart/2018/2/layout/IconVerticalSolidList"/>
    <dgm:cxn modelId="{D715523E-52CE-445D-ABFF-78B74276F3EB}" type="presParOf" srcId="{39C4DF26-B123-4C21-9F42-0AAF536142A6}" destId="{9D9E2EE5-5372-43AD-BE69-54127733E32F}" srcOrd="1" destOrd="0" presId="urn:microsoft.com/office/officeart/2018/2/layout/IconVerticalSolidList"/>
    <dgm:cxn modelId="{E5E7FD64-3C40-408E-A50D-943B6A4D7823}" type="presParOf" srcId="{39C4DF26-B123-4C21-9F42-0AAF536142A6}" destId="{3437A898-FE73-451B-A22A-D529CEA211CD}" srcOrd="2" destOrd="0" presId="urn:microsoft.com/office/officeart/2018/2/layout/IconVerticalSolidList"/>
    <dgm:cxn modelId="{165AC66D-EC6C-40DD-838A-140C8B60AD63}" type="presParOf" srcId="{39C4DF26-B123-4C21-9F42-0AAF536142A6}" destId="{26D375A3-F4B4-4ABF-9ECE-6EED4CA83799}" srcOrd="3" destOrd="0" presId="urn:microsoft.com/office/officeart/2018/2/layout/IconVerticalSolidList"/>
    <dgm:cxn modelId="{4F052C0B-8590-49B7-89E2-53DAA0B10EB2}" type="presParOf" srcId="{763BF43E-79BB-4953-8464-4B1FA75B5BA1}" destId="{3876B17E-9E70-402A-9B65-BC6935CE24E1}" srcOrd="9" destOrd="0" presId="urn:microsoft.com/office/officeart/2018/2/layout/IconVerticalSolidList"/>
    <dgm:cxn modelId="{0125DCBE-A54E-420D-B7FC-9CCA60673DC6}" type="presParOf" srcId="{763BF43E-79BB-4953-8464-4B1FA75B5BA1}" destId="{0E0C73D6-5B6B-4C51-B036-69A576C62C37}" srcOrd="10" destOrd="0" presId="urn:microsoft.com/office/officeart/2018/2/layout/IconVerticalSolidList"/>
    <dgm:cxn modelId="{9BDC901D-D2B2-4C60-AABB-1CF5CA2F77A3}" type="presParOf" srcId="{0E0C73D6-5B6B-4C51-B036-69A576C62C37}" destId="{5BEDA868-34CD-4BED-BA11-F1F129421CBD}" srcOrd="0" destOrd="0" presId="urn:microsoft.com/office/officeart/2018/2/layout/IconVerticalSolidList"/>
    <dgm:cxn modelId="{79A5DE40-F86F-4709-8AC7-8A852689E542}" type="presParOf" srcId="{0E0C73D6-5B6B-4C51-B036-69A576C62C37}" destId="{603ADA49-2B83-4F1A-B318-EF66519E8C61}" srcOrd="1" destOrd="0" presId="urn:microsoft.com/office/officeart/2018/2/layout/IconVerticalSolidList"/>
    <dgm:cxn modelId="{4D09F957-285B-4963-9401-FAA76C8402CB}" type="presParOf" srcId="{0E0C73D6-5B6B-4C51-B036-69A576C62C37}" destId="{51325398-D174-41A6-AD7B-9602C6DF045C}" srcOrd="2" destOrd="0" presId="urn:microsoft.com/office/officeart/2018/2/layout/IconVerticalSolidList"/>
    <dgm:cxn modelId="{6AF88295-4A28-4B11-A4B1-5608562BBF5C}" type="presParOf" srcId="{0E0C73D6-5B6B-4C51-B036-69A576C62C37}" destId="{ABA91609-2882-4B32-9814-60FD62A0C4AE}" srcOrd="3" destOrd="0" presId="urn:microsoft.com/office/officeart/2018/2/layout/IconVerticalSolidList"/>
    <dgm:cxn modelId="{7610FA83-1725-49FD-989D-5816AB250DD5}" type="presParOf" srcId="{763BF43E-79BB-4953-8464-4B1FA75B5BA1}" destId="{F4F567E6-3DAB-4A38-B196-5F5EC3211721}" srcOrd="11" destOrd="0" presId="urn:microsoft.com/office/officeart/2018/2/layout/IconVerticalSolidList"/>
    <dgm:cxn modelId="{8618D829-677A-4453-89CB-122C66D37DBA}" type="presParOf" srcId="{763BF43E-79BB-4953-8464-4B1FA75B5BA1}" destId="{30D37026-2196-4FC0-97BB-EC403E4B94CC}" srcOrd="12" destOrd="0" presId="urn:microsoft.com/office/officeart/2018/2/layout/IconVerticalSolidList"/>
    <dgm:cxn modelId="{DD1EB25F-B1B9-4A23-806A-707AD2213657}" type="presParOf" srcId="{30D37026-2196-4FC0-97BB-EC403E4B94CC}" destId="{2C0E5981-0608-4311-8C98-9050572DC9DE}" srcOrd="0" destOrd="0" presId="urn:microsoft.com/office/officeart/2018/2/layout/IconVerticalSolidList"/>
    <dgm:cxn modelId="{6F339835-926A-49CB-B88A-15AA8BCD2091}" type="presParOf" srcId="{30D37026-2196-4FC0-97BB-EC403E4B94CC}" destId="{2C93AF59-E5A4-49C1-A066-33A40229E18C}" srcOrd="1" destOrd="0" presId="urn:microsoft.com/office/officeart/2018/2/layout/IconVerticalSolidList"/>
    <dgm:cxn modelId="{A8AECEA7-F0E8-497E-A246-59CD9C9277B2}" type="presParOf" srcId="{30D37026-2196-4FC0-97BB-EC403E4B94CC}" destId="{AD44151C-8DF9-4651-8488-7D270607A2C2}" srcOrd="2" destOrd="0" presId="urn:microsoft.com/office/officeart/2018/2/layout/IconVerticalSolidList"/>
    <dgm:cxn modelId="{08C27EE3-8DB7-40C0-9EFB-73EEFA62D951}" type="presParOf" srcId="{30D37026-2196-4FC0-97BB-EC403E4B94CC}" destId="{5FEF2A12-8091-4F1B-882A-F8AF4DEED5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85DC4E-4103-440A-8AEF-689BC424AAE0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534E4F9-0B64-48A2-A1E3-ED5942A3B17B}">
      <dgm:prSet/>
      <dgm:spPr/>
      <dgm:t>
        <a:bodyPr/>
        <a:lstStyle/>
        <a:p>
          <a:r>
            <a:rPr lang="cs-CZ"/>
            <a:t>Get your aids ready</a:t>
          </a:r>
          <a:endParaRPr lang="en-US"/>
        </a:p>
      </dgm:t>
    </dgm:pt>
    <dgm:pt modelId="{204C8D05-9296-4D52-8881-73EA493F3F71}" type="parTrans" cxnId="{15345FA7-107F-43C7-90B9-AD22E0575FA1}">
      <dgm:prSet/>
      <dgm:spPr/>
      <dgm:t>
        <a:bodyPr/>
        <a:lstStyle/>
        <a:p>
          <a:endParaRPr lang="en-US"/>
        </a:p>
      </dgm:t>
    </dgm:pt>
    <dgm:pt modelId="{F41035DE-D7C3-4D74-AC75-9A046788C6C4}" type="sibTrans" cxnId="{15345FA7-107F-43C7-90B9-AD22E0575FA1}">
      <dgm:prSet/>
      <dgm:spPr/>
      <dgm:t>
        <a:bodyPr/>
        <a:lstStyle/>
        <a:p>
          <a:endParaRPr lang="en-US"/>
        </a:p>
      </dgm:t>
    </dgm:pt>
    <dgm:pt modelId="{2F36765A-A3EE-4A2A-BEA2-63B2A1A649BD}">
      <dgm:prSet/>
      <dgm:spPr/>
      <dgm:t>
        <a:bodyPr/>
        <a:lstStyle/>
        <a:p>
          <a:r>
            <a:rPr lang="cs-CZ"/>
            <a:t>Flashcards in order, music prepared, puppet, prompts, etc.</a:t>
          </a:r>
          <a:endParaRPr lang="en-US"/>
        </a:p>
      </dgm:t>
    </dgm:pt>
    <dgm:pt modelId="{A993F823-ED25-465D-980D-6A3AFF8535F2}" type="parTrans" cxnId="{525054C5-694E-4588-A480-B10093275020}">
      <dgm:prSet/>
      <dgm:spPr/>
      <dgm:t>
        <a:bodyPr/>
        <a:lstStyle/>
        <a:p>
          <a:endParaRPr lang="en-US"/>
        </a:p>
      </dgm:t>
    </dgm:pt>
    <dgm:pt modelId="{A03DB5AD-CE91-4588-A5FC-6663A4B41359}" type="sibTrans" cxnId="{525054C5-694E-4588-A480-B10093275020}">
      <dgm:prSet/>
      <dgm:spPr/>
      <dgm:t>
        <a:bodyPr/>
        <a:lstStyle/>
        <a:p>
          <a:endParaRPr lang="en-US"/>
        </a:p>
      </dgm:t>
    </dgm:pt>
    <dgm:pt modelId="{3D05C89D-5993-42F0-A0C6-A28DCB4CEFBD}">
      <dgm:prSet/>
      <dgm:spPr/>
      <dgm:t>
        <a:bodyPr/>
        <a:lstStyle/>
        <a:p>
          <a:r>
            <a:rPr lang="cs-CZ"/>
            <a:t>Use transition chants</a:t>
          </a:r>
          <a:endParaRPr lang="en-US"/>
        </a:p>
      </dgm:t>
    </dgm:pt>
    <dgm:pt modelId="{1016AFFD-5C7F-4A7B-9F23-35D4D0BC34FD}" type="parTrans" cxnId="{635560FA-B1EF-4799-BC5F-11A2CFF99831}">
      <dgm:prSet/>
      <dgm:spPr/>
      <dgm:t>
        <a:bodyPr/>
        <a:lstStyle/>
        <a:p>
          <a:endParaRPr lang="en-US"/>
        </a:p>
      </dgm:t>
    </dgm:pt>
    <dgm:pt modelId="{194E7522-7968-4F05-9937-B768C07C9284}" type="sibTrans" cxnId="{635560FA-B1EF-4799-BC5F-11A2CFF99831}">
      <dgm:prSet/>
      <dgm:spPr/>
      <dgm:t>
        <a:bodyPr/>
        <a:lstStyle/>
        <a:p>
          <a:endParaRPr lang="en-US"/>
        </a:p>
      </dgm:t>
    </dgm:pt>
    <dgm:pt modelId="{6804E618-6CD8-4DE4-8A9F-253743CC4B68}">
      <dgm:prSet/>
      <dgm:spPr/>
      <dgm:t>
        <a:bodyPr/>
        <a:lstStyle/>
        <a:p>
          <a:r>
            <a:rPr lang="cs-CZ"/>
            <a:t>Lesson structure</a:t>
          </a:r>
          <a:endParaRPr lang="en-US"/>
        </a:p>
      </dgm:t>
    </dgm:pt>
    <dgm:pt modelId="{155C0E3B-6612-48CB-BCEC-ACBBC10E19C6}" type="parTrans" cxnId="{299494F5-9F87-40F4-88B3-5FA1A566A126}">
      <dgm:prSet/>
      <dgm:spPr/>
      <dgm:t>
        <a:bodyPr/>
        <a:lstStyle/>
        <a:p>
          <a:endParaRPr lang="en-US"/>
        </a:p>
      </dgm:t>
    </dgm:pt>
    <dgm:pt modelId="{5230661A-5929-4475-9663-ED296E70324D}" type="sibTrans" cxnId="{299494F5-9F87-40F4-88B3-5FA1A566A126}">
      <dgm:prSet/>
      <dgm:spPr/>
      <dgm:t>
        <a:bodyPr/>
        <a:lstStyle/>
        <a:p>
          <a:endParaRPr lang="en-US"/>
        </a:p>
      </dgm:t>
    </dgm:pt>
    <dgm:pt modelId="{E1CBE40D-617F-4471-B83F-90FE62B04A2F}">
      <dgm:prSet/>
      <dgm:spPr/>
      <dgm:t>
        <a:bodyPr/>
        <a:lstStyle/>
        <a:p>
          <a:r>
            <a:rPr lang="cs-CZ"/>
            <a:t>Welcome + attendance record</a:t>
          </a:r>
          <a:endParaRPr lang="en-US"/>
        </a:p>
      </dgm:t>
    </dgm:pt>
    <dgm:pt modelId="{D481CD81-B04B-4878-8320-70A5EE929121}" type="parTrans" cxnId="{3BD98202-11A0-4E07-BAE9-7097693CE049}">
      <dgm:prSet/>
      <dgm:spPr/>
      <dgm:t>
        <a:bodyPr/>
        <a:lstStyle/>
        <a:p>
          <a:endParaRPr lang="en-US"/>
        </a:p>
      </dgm:t>
    </dgm:pt>
    <dgm:pt modelId="{C4B0981E-44D7-481B-BDBA-9E87E8AFEDBA}" type="sibTrans" cxnId="{3BD98202-11A0-4E07-BAE9-7097693CE049}">
      <dgm:prSet/>
      <dgm:spPr/>
      <dgm:t>
        <a:bodyPr/>
        <a:lstStyle/>
        <a:p>
          <a:endParaRPr lang="en-US"/>
        </a:p>
      </dgm:t>
    </dgm:pt>
    <dgm:pt modelId="{0E108676-694D-4785-A624-5633739434CE}">
      <dgm:prSet/>
      <dgm:spPr/>
      <dgm:t>
        <a:bodyPr/>
        <a:lstStyle/>
        <a:p>
          <a:r>
            <a:rPr lang="cs-CZ"/>
            <a:t>Warm Up</a:t>
          </a:r>
          <a:endParaRPr lang="en-US"/>
        </a:p>
      </dgm:t>
    </dgm:pt>
    <dgm:pt modelId="{3EAD270F-6FDD-48EA-917A-4F5B02F0EC04}" type="parTrans" cxnId="{383A9317-E727-426F-A08A-C79351F6FB38}">
      <dgm:prSet/>
      <dgm:spPr/>
      <dgm:t>
        <a:bodyPr/>
        <a:lstStyle/>
        <a:p>
          <a:endParaRPr lang="en-US"/>
        </a:p>
      </dgm:t>
    </dgm:pt>
    <dgm:pt modelId="{7D3CC1F5-574E-4A77-8640-70538C9EBDF0}" type="sibTrans" cxnId="{383A9317-E727-426F-A08A-C79351F6FB38}">
      <dgm:prSet/>
      <dgm:spPr/>
      <dgm:t>
        <a:bodyPr/>
        <a:lstStyle/>
        <a:p>
          <a:endParaRPr lang="en-US"/>
        </a:p>
      </dgm:t>
    </dgm:pt>
    <dgm:pt modelId="{5C9A61F8-EE27-4917-9F6D-98A5D90CB1A9}">
      <dgm:prSet/>
      <dgm:spPr/>
      <dgm:t>
        <a:bodyPr/>
        <a:lstStyle/>
        <a:p>
          <a:r>
            <a:rPr lang="cs-CZ"/>
            <a:t>Lead In</a:t>
          </a:r>
          <a:endParaRPr lang="en-US"/>
        </a:p>
      </dgm:t>
    </dgm:pt>
    <dgm:pt modelId="{19ABF527-3A29-403E-9253-12698AC00D9C}" type="parTrans" cxnId="{DF6035A1-7639-405F-B528-5DC8C6CB8ACB}">
      <dgm:prSet/>
      <dgm:spPr/>
      <dgm:t>
        <a:bodyPr/>
        <a:lstStyle/>
        <a:p>
          <a:endParaRPr lang="en-US"/>
        </a:p>
      </dgm:t>
    </dgm:pt>
    <dgm:pt modelId="{5B20FCDF-ABFD-4223-896F-C5A7EBA8A7E1}" type="sibTrans" cxnId="{DF6035A1-7639-405F-B528-5DC8C6CB8ACB}">
      <dgm:prSet/>
      <dgm:spPr/>
      <dgm:t>
        <a:bodyPr/>
        <a:lstStyle/>
        <a:p>
          <a:endParaRPr lang="en-US"/>
        </a:p>
      </dgm:t>
    </dgm:pt>
    <dgm:pt modelId="{C7453811-3663-40F5-AD72-835D81D0D871}">
      <dgm:prSet/>
      <dgm:spPr/>
      <dgm:t>
        <a:bodyPr/>
        <a:lstStyle/>
        <a:p>
          <a:r>
            <a:rPr lang="cs-CZ"/>
            <a:t>Vocabulary building</a:t>
          </a:r>
          <a:endParaRPr lang="en-US"/>
        </a:p>
      </dgm:t>
    </dgm:pt>
    <dgm:pt modelId="{EAF42CAB-36D7-4A9E-B107-BF85F1C75F5F}" type="parTrans" cxnId="{F7E6CBE3-8E67-48ED-B17C-BAA23D1351DC}">
      <dgm:prSet/>
      <dgm:spPr/>
      <dgm:t>
        <a:bodyPr/>
        <a:lstStyle/>
        <a:p>
          <a:endParaRPr lang="en-US"/>
        </a:p>
      </dgm:t>
    </dgm:pt>
    <dgm:pt modelId="{BFE170E6-9F14-465C-A0F5-E5C4EA3BB156}" type="sibTrans" cxnId="{F7E6CBE3-8E67-48ED-B17C-BAA23D1351DC}">
      <dgm:prSet/>
      <dgm:spPr/>
      <dgm:t>
        <a:bodyPr/>
        <a:lstStyle/>
        <a:p>
          <a:endParaRPr lang="en-US"/>
        </a:p>
      </dgm:t>
    </dgm:pt>
    <dgm:pt modelId="{AA4DD30C-5B4A-4F59-A2E1-801A82CE7E5D}">
      <dgm:prSet/>
      <dgm:spPr/>
      <dgm:t>
        <a:bodyPr/>
        <a:lstStyle/>
        <a:p>
          <a:r>
            <a:rPr lang="cs-CZ"/>
            <a:t>TPR game</a:t>
          </a:r>
          <a:endParaRPr lang="en-US"/>
        </a:p>
      </dgm:t>
    </dgm:pt>
    <dgm:pt modelId="{3CF03F8A-E408-41AD-8BC0-1346C0BFED66}" type="parTrans" cxnId="{4E86DB19-06B2-43CA-BC00-37E41B9A1459}">
      <dgm:prSet/>
      <dgm:spPr/>
      <dgm:t>
        <a:bodyPr/>
        <a:lstStyle/>
        <a:p>
          <a:endParaRPr lang="en-US"/>
        </a:p>
      </dgm:t>
    </dgm:pt>
    <dgm:pt modelId="{B4C80BA4-EF4E-44BE-A4CB-4B0B069B5250}" type="sibTrans" cxnId="{4E86DB19-06B2-43CA-BC00-37E41B9A1459}">
      <dgm:prSet/>
      <dgm:spPr/>
      <dgm:t>
        <a:bodyPr/>
        <a:lstStyle/>
        <a:p>
          <a:endParaRPr lang="en-US"/>
        </a:p>
      </dgm:t>
    </dgm:pt>
    <dgm:pt modelId="{E69CFD5A-1BD5-44EA-81A1-D31FC0C38FBC}">
      <dgm:prSet/>
      <dgm:spPr/>
      <dgm:t>
        <a:bodyPr/>
        <a:lstStyle/>
        <a:p>
          <a:r>
            <a:rPr lang="cs-CZ"/>
            <a:t>Workbook</a:t>
          </a:r>
          <a:endParaRPr lang="en-US"/>
        </a:p>
      </dgm:t>
    </dgm:pt>
    <dgm:pt modelId="{7A5A3AAD-E81B-4618-8BFF-AD0E7BE63E08}" type="parTrans" cxnId="{8C93E488-9E91-4F5B-A317-81DF338430E1}">
      <dgm:prSet/>
      <dgm:spPr/>
      <dgm:t>
        <a:bodyPr/>
        <a:lstStyle/>
        <a:p>
          <a:endParaRPr lang="en-US"/>
        </a:p>
      </dgm:t>
    </dgm:pt>
    <dgm:pt modelId="{E93BF3D6-1329-4962-82A3-E8050721B63E}" type="sibTrans" cxnId="{8C93E488-9E91-4F5B-A317-81DF338430E1}">
      <dgm:prSet/>
      <dgm:spPr/>
      <dgm:t>
        <a:bodyPr/>
        <a:lstStyle/>
        <a:p>
          <a:endParaRPr lang="en-US"/>
        </a:p>
      </dgm:t>
    </dgm:pt>
    <dgm:pt modelId="{2B9366E2-9BCD-4B72-90A6-37BC759C3399}">
      <dgm:prSet/>
      <dgm:spPr/>
      <dgm:t>
        <a:bodyPr/>
        <a:lstStyle/>
        <a:p>
          <a:r>
            <a:rPr lang="cs-CZ"/>
            <a:t>Calm down</a:t>
          </a:r>
          <a:endParaRPr lang="en-US"/>
        </a:p>
      </dgm:t>
    </dgm:pt>
    <dgm:pt modelId="{E7B8C649-DE06-4144-96C5-E49C1D668AF6}" type="parTrans" cxnId="{D4352067-988E-4CA8-B2D3-6B7D18205FCD}">
      <dgm:prSet/>
      <dgm:spPr/>
      <dgm:t>
        <a:bodyPr/>
        <a:lstStyle/>
        <a:p>
          <a:endParaRPr lang="en-US"/>
        </a:p>
      </dgm:t>
    </dgm:pt>
    <dgm:pt modelId="{A1073DB8-95CB-456F-B08A-7603B158E940}" type="sibTrans" cxnId="{D4352067-988E-4CA8-B2D3-6B7D18205FCD}">
      <dgm:prSet/>
      <dgm:spPr/>
      <dgm:t>
        <a:bodyPr/>
        <a:lstStyle/>
        <a:p>
          <a:endParaRPr lang="en-US"/>
        </a:p>
      </dgm:t>
    </dgm:pt>
    <dgm:pt modelId="{15ABC9E7-FDF3-4DC3-AC7C-392B6BE172B3}">
      <dgm:prSet/>
      <dgm:spPr/>
      <dgm:t>
        <a:bodyPr/>
        <a:lstStyle/>
        <a:p>
          <a:r>
            <a:rPr lang="cs-CZ"/>
            <a:t>Feedback</a:t>
          </a:r>
          <a:endParaRPr lang="en-US"/>
        </a:p>
      </dgm:t>
    </dgm:pt>
    <dgm:pt modelId="{5B591D4F-19D2-45BB-97EA-B5ECD0B588A9}" type="parTrans" cxnId="{86368831-B6DA-4FE1-BD4C-2BBF08794383}">
      <dgm:prSet/>
      <dgm:spPr/>
      <dgm:t>
        <a:bodyPr/>
        <a:lstStyle/>
        <a:p>
          <a:endParaRPr lang="en-US"/>
        </a:p>
      </dgm:t>
    </dgm:pt>
    <dgm:pt modelId="{F43862A2-4FB9-418B-B578-389BD66F3E52}" type="sibTrans" cxnId="{86368831-B6DA-4FE1-BD4C-2BBF08794383}">
      <dgm:prSet/>
      <dgm:spPr/>
      <dgm:t>
        <a:bodyPr/>
        <a:lstStyle/>
        <a:p>
          <a:endParaRPr lang="en-US"/>
        </a:p>
      </dgm:t>
    </dgm:pt>
    <dgm:pt modelId="{C133BCD6-CD59-4317-838C-2E8EC97D75F0}">
      <dgm:prSet/>
      <dgm:spPr/>
      <dgm:t>
        <a:bodyPr/>
        <a:lstStyle/>
        <a:p>
          <a:r>
            <a:rPr lang="cs-CZ"/>
            <a:t>Bye bye song</a:t>
          </a:r>
          <a:endParaRPr lang="en-US"/>
        </a:p>
      </dgm:t>
    </dgm:pt>
    <dgm:pt modelId="{3CD96769-4C71-46EF-8E7E-456AB1158404}" type="parTrans" cxnId="{85762BEF-15BE-4C88-B615-7F6050C32091}">
      <dgm:prSet/>
      <dgm:spPr/>
      <dgm:t>
        <a:bodyPr/>
        <a:lstStyle/>
        <a:p>
          <a:endParaRPr lang="en-US"/>
        </a:p>
      </dgm:t>
    </dgm:pt>
    <dgm:pt modelId="{8651CE79-399C-48ED-8BD1-822BD787F359}" type="sibTrans" cxnId="{85762BEF-15BE-4C88-B615-7F6050C32091}">
      <dgm:prSet/>
      <dgm:spPr/>
      <dgm:t>
        <a:bodyPr/>
        <a:lstStyle/>
        <a:p>
          <a:endParaRPr lang="en-US"/>
        </a:p>
      </dgm:t>
    </dgm:pt>
    <dgm:pt modelId="{2C108AFB-4BAE-4993-A24E-10FD22EF88E9}" type="pres">
      <dgm:prSet presAssocID="{5685DC4E-4103-440A-8AEF-689BC424AAE0}" presName="linear" presStyleCnt="0">
        <dgm:presLayoutVars>
          <dgm:dir/>
          <dgm:animLvl val="lvl"/>
          <dgm:resizeHandles val="exact"/>
        </dgm:presLayoutVars>
      </dgm:prSet>
      <dgm:spPr/>
    </dgm:pt>
    <dgm:pt modelId="{964D139D-3085-40D4-909F-254A36957144}" type="pres">
      <dgm:prSet presAssocID="{6534E4F9-0B64-48A2-A1E3-ED5942A3B17B}" presName="parentLin" presStyleCnt="0"/>
      <dgm:spPr/>
    </dgm:pt>
    <dgm:pt modelId="{5DD3B388-08AB-4A81-81D6-76FB5E8E7748}" type="pres">
      <dgm:prSet presAssocID="{6534E4F9-0B64-48A2-A1E3-ED5942A3B17B}" presName="parentLeftMargin" presStyleLbl="node1" presStyleIdx="0" presStyleCnt="2"/>
      <dgm:spPr/>
    </dgm:pt>
    <dgm:pt modelId="{906DB180-D8EC-4A9F-92F1-90B49BE6D993}" type="pres">
      <dgm:prSet presAssocID="{6534E4F9-0B64-48A2-A1E3-ED5942A3B17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C8F8998-5011-4D8C-899A-629C1891A251}" type="pres">
      <dgm:prSet presAssocID="{6534E4F9-0B64-48A2-A1E3-ED5942A3B17B}" presName="negativeSpace" presStyleCnt="0"/>
      <dgm:spPr/>
    </dgm:pt>
    <dgm:pt modelId="{41CF5C01-B617-43AA-B113-7E5561B897F2}" type="pres">
      <dgm:prSet presAssocID="{6534E4F9-0B64-48A2-A1E3-ED5942A3B17B}" presName="childText" presStyleLbl="conFgAcc1" presStyleIdx="0" presStyleCnt="2">
        <dgm:presLayoutVars>
          <dgm:bulletEnabled val="1"/>
        </dgm:presLayoutVars>
      </dgm:prSet>
      <dgm:spPr/>
    </dgm:pt>
    <dgm:pt modelId="{E8D0133F-1C89-4626-845C-24E42552E91F}" type="pres">
      <dgm:prSet presAssocID="{F41035DE-D7C3-4D74-AC75-9A046788C6C4}" presName="spaceBetweenRectangles" presStyleCnt="0"/>
      <dgm:spPr/>
    </dgm:pt>
    <dgm:pt modelId="{78B7D658-BD7C-4A1A-BCEE-B1FFE144818E}" type="pres">
      <dgm:prSet presAssocID="{6804E618-6CD8-4DE4-8A9F-253743CC4B68}" presName="parentLin" presStyleCnt="0"/>
      <dgm:spPr/>
    </dgm:pt>
    <dgm:pt modelId="{3EF1C9C7-AF34-4738-9E92-210E48503DB4}" type="pres">
      <dgm:prSet presAssocID="{6804E618-6CD8-4DE4-8A9F-253743CC4B68}" presName="parentLeftMargin" presStyleLbl="node1" presStyleIdx="0" presStyleCnt="2"/>
      <dgm:spPr/>
    </dgm:pt>
    <dgm:pt modelId="{C77578D1-1EDA-4993-8E18-2A8A8E27FC3D}" type="pres">
      <dgm:prSet presAssocID="{6804E618-6CD8-4DE4-8A9F-253743CC4B6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040940F-00CB-4275-BA2E-35EF08433F3E}" type="pres">
      <dgm:prSet presAssocID="{6804E618-6CD8-4DE4-8A9F-253743CC4B68}" presName="negativeSpace" presStyleCnt="0"/>
      <dgm:spPr/>
    </dgm:pt>
    <dgm:pt modelId="{A753D7B0-37D0-407D-90C2-918872991468}" type="pres">
      <dgm:prSet presAssocID="{6804E618-6CD8-4DE4-8A9F-253743CC4B6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BD98202-11A0-4E07-BAE9-7097693CE049}" srcId="{6804E618-6CD8-4DE4-8A9F-253743CC4B68}" destId="{E1CBE40D-617F-4471-B83F-90FE62B04A2F}" srcOrd="0" destOrd="0" parTransId="{D481CD81-B04B-4878-8320-70A5EE929121}" sibTransId="{C4B0981E-44D7-481B-BDBA-9E87E8AFEDBA}"/>
    <dgm:cxn modelId="{D8CDE211-95A9-44AB-9351-A6924EC82C0A}" type="presOf" srcId="{5685DC4E-4103-440A-8AEF-689BC424AAE0}" destId="{2C108AFB-4BAE-4993-A24E-10FD22EF88E9}" srcOrd="0" destOrd="0" presId="urn:microsoft.com/office/officeart/2005/8/layout/list1"/>
    <dgm:cxn modelId="{383A9317-E727-426F-A08A-C79351F6FB38}" srcId="{6804E618-6CD8-4DE4-8A9F-253743CC4B68}" destId="{0E108676-694D-4785-A624-5633739434CE}" srcOrd="1" destOrd="0" parTransId="{3EAD270F-6FDD-48EA-917A-4F5B02F0EC04}" sibTransId="{7D3CC1F5-574E-4A77-8640-70538C9EBDF0}"/>
    <dgm:cxn modelId="{4E86DB19-06B2-43CA-BC00-37E41B9A1459}" srcId="{6804E618-6CD8-4DE4-8A9F-253743CC4B68}" destId="{AA4DD30C-5B4A-4F59-A2E1-801A82CE7E5D}" srcOrd="4" destOrd="0" parTransId="{3CF03F8A-E408-41AD-8BC0-1346C0BFED66}" sibTransId="{B4C80BA4-EF4E-44BE-A4CB-4B0B069B5250}"/>
    <dgm:cxn modelId="{110FB92B-8D43-42F6-8361-485A30B61BCF}" type="presOf" srcId="{15ABC9E7-FDF3-4DC3-AC7C-392B6BE172B3}" destId="{A753D7B0-37D0-407D-90C2-918872991468}" srcOrd="0" destOrd="7" presId="urn:microsoft.com/office/officeart/2005/8/layout/list1"/>
    <dgm:cxn modelId="{86368831-B6DA-4FE1-BD4C-2BBF08794383}" srcId="{6804E618-6CD8-4DE4-8A9F-253743CC4B68}" destId="{15ABC9E7-FDF3-4DC3-AC7C-392B6BE172B3}" srcOrd="7" destOrd="0" parTransId="{5B591D4F-19D2-45BB-97EA-B5ECD0B588A9}" sibTransId="{F43862A2-4FB9-418B-B578-389BD66F3E52}"/>
    <dgm:cxn modelId="{12853E33-ABE3-4483-9DA1-39FBE19E3FCC}" type="presOf" srcId="{6804E618-6CD8-4DE4-8A9F-253743CC4B68}" destId="{3EF1C9C7-AF34-4738-9E92-210E48503DB4}" srcOrd="0" destOrd="0" presId="urn:microsoft.com/office/officeart/2005/8/layout/list1"/>
    <dgm:cxn modelId="{5A566266-C106-40F8-BD45-631040F4D351}" type="presOf" srcId="{6534E4F9-0B64-48A2-A1E3-ED5942A3B17B}" destId="{906DB180-D8EC-4A9F-92F1-90B49BE6D993}" srcOrd="1" destOrd="0" presId="urn:microsoft.com/office/officeart/2005/8/layout/list1"/>
    <dgm:cxn modelId="{D4352067-988E-4CA8-B2D3-6B7D18205FCD}" srcId="{6804E618-6CD8-4DE4-8A9F-253743CC4B68}" destId="{2B9366E2-9BCD-4B72-90A6-37BC759C3399}" srcOrd="6" destOrd="0" parTransId="{E7B8C649-DE06-4144-96C5-E49C1D668AF6}" sibTransId="{A1073DB8-95CB-456F-B08A-7603B158E940}"/>
    <dgm:cxn modelId="{C18C7449-6F0B-4B29-9E2F-C331E20D69B8}" type="presOf" srcId="{6804E618-6CD8-4DE4-8A9F-253743CC4B68}" destId="{C77578D1-1EDA-4993-8E18-2A8A8E27FC3D}" srcOrd="1" destOrd="0" presId="urn:microsoft.com/office/officeart/2005/8/layout/list1"/>
    <dgm:cxn modelId="{05251571-E399-4442-B54C-857AE9512EA8}" type="presOf" srcId="{0E108676-694D-4785-A624-5633739434CE}" destId="{A753D7B0-37D0-407D-90C2-918872991468}" srcOrd="0" destOrd="1" presId="urn:microsoft.com/office/officeart/2005/8/layout/list1"/>
    <dgm:cxn modelId="{1562F887-E908-4164-8783-B770EC50F6C7}" type="presOf" srcId="{C133BCD6-CD59-4317-838C-2E8EC97D75F0}" destId="{A753D7B0-37D0-407D-90C2-918872991468}" srcOrd="0" destOrd="8" presId="urn:microsoft.com/office/officeart/2005/8/layout/list1"/>
    <dgm:cxn modelId="{8C93E488-9E91-4F5B-A317-81DF338430E1}" srcId="{6804E618-6CD8-4DE4-8A9F-253743CC4B68}" destId="{E69CFD5A-1BD5-44EA-81A1-D31FC0C38FBC}" srcOrd="5" destOrd="0" parTransId="{7A5A3AAD-E81B-4618-8BFF-AD0E7BE63E08}" sibTransId="{E93BF3D6-1329-4962-82A3-E8050721B63E}"/>
    <dgm:cxn modelId="{13EDA78D-4567-44BE-A7ED-1CD22EB9A35D}" type="presOf" srcId="{C7453811-3663-40F5-AD72-835D81D0D871}" destId="{A753D7B0-37D0-407D-90C2-918872991468}" srcOrd="0" destOrd="3" presId="urn:microsoft.com/office/officeart/2005/8/layout/list1"/>
    <dgm:cxn modelId="{C75DA690-A4FD-41BD-B5A9-18C16C4F10FC}" type="presOf" srcId="{2B9366E2-9BCD-4B72-90A6-37BC759C3399}" destId="{A753D7B0-37D0-407D-90C2-918872991468}" srcOrd="0" destOrd="6" presId="urn:microsoft.com/office/officeart/2005/8/layout/list1"/>
    <dgm:cxn modelId="{58A21DA1-51A0-4B63-8454-D93EBB65D584}" type="presOf" srcId="{6534E4F9-0B64-48A2-A1E3-ED5942A3B17B}" destId="{5DD3B388-08AB-4A81-81D6-76FB5E8E7748}" srcOrd="0" destOrd="0" presId="urn:microsoft.com/office/officeart/2005/8/layout/list1"/>
    <dgm:cxn modelId="{DF6035A1-7639-405F-B528-5DC8C6CB8ACB}" srcId="{6804E618-6CD8-4DE4-8A9F-253743CC4B68}" destId="{5C9A61F8-EE27-4917-9F6D-98A5D90CB1A9}" srcOrd="2" destOrd="0" parTransId="{19ABF527-3A29-403E-9253-12698AC00D9C}" sibTransId="{5B20FCDF-ABFD-4223-896F-C5A7EBA8A7E1}"/>
    <dgm:cxn modelId="{15345FA7-107F-43C7-90B9-AD22E0575FA1}" srcId="{5685DC4E-4103-440A-8AEF-689BC424AAE0}" destId="{6534E4F9-0B64-48A2-A1E3-ED5942A3B17B}" srcOrd="0" destOrd="0" parTransId="{204C8D05-9296-4D52-8881-73EA493F3F71}" sibTransId="{F41035DE-D7C3-4D74-AC75-9A046788C6C4}"/>
    <dgm:cxn modelId="{525054C5-694E-4588-A480-B10093275020}" srcId="{6534E4F9-0B64-48A2-A1E3-ED5942A3B17B}" destId="{2F36765A-A3EE-4A2A-BEA2-63B2A1A649BD}" srcOrd="0" destOrd="0" parTransId="{A993F823-ED25-465D-980D-6A3AFF8535F2}" sibTransId="{A03DB5AD-CE91-4588-A5FC-6663A4B41359}"/>
    <dgm:cxn modelId="{C8A661CB-0F1D-4DEA-A260-07A9216D8632}" type="presOf" srcId="{5C9A61F8-EE27-4917-9F6D-98A5D90CB1A9}" destId="{A753D7B0-37D0-407D-90C2-918872991468}" srcOrd="0" destOrd="2" presId="urn:microsoft.com/office/officeart/2005/8/layout/list1"/>
    <dgm:cxn modelId="{74FD5ACF-3A39-44C0-A211-4571ECB283B3}" type="presOf" srcId="{E1CBE40D-617F-4471-B83F-90FE62B04A2F}" destId="{A753D7B0-37D0-407D-90C2-918872991468}" srcOrd="0" destOrd="0" presId="urn:microsoft.com/office/officeart/2005/8/layout/list1"/>
    <dgm:cxn modelId="{2E8ACDD6-D9E4-49EC-9FA8-BE9474A0B380}" type="presOf" srcId="{3D05C89D-5993-42F0-A0C6-A28DCB4CEFBD}" destId="{41CF5C01-B617-43AA-B113-7E5561B897F2}" srcOrd="0" destOrd="1" presId="urn:microsoft.com/office/officeart/2005/8/layout/list1"/>
    <dgm:cxn modelId="{4C4A7ADD-1BA4-445A-98B1-FCBC13AECBC9}" type="presOf" srcId="{E69CFD5A-1BD5-44EA-81A1-D31FC0C38FBC}" destId="{A753D7B0-37D0-407D-90C2-918872991468}" srcOrd="0" destOrd="5" presId="urn:microsoft.com/office/officeart/2005/8/layout/list1"/>
    <dgm:cxn modelId="{F7E6CBE3-8E67-48ED-B17C-BAA23D1351DC}" srcId="{6804E618-6CD8-4DE4-8A9F-253743CC4B68}" destId="{C7453811-3663-40F5-AD72-835D81D0D871}" srcOrd="3" destOrd="0" parTransId="{EAF42CAB-36D7-4A9E-B107-BF85F1C75F5F}" sibTransId="{BFE170E6-9F14-465C-A0F5-E5C4EA3BB156}"/>
    <dgm:cxn modelId="{C9E560E5-9A59-4A41-8D4D-72C6E4CAD8F9}" type="presOf" srcId="{2F36765A-A3EE-4A2A-BEA2-63B2A1A649BD}" destId="{41CF5C01-B617-43AA-B113-7E5561B897F2}" srcOrd="0" destOrd="0" presId="urn:microsoft.com/office/officeart/2005/8/layout/list1"/>
    <dgm:cxn modelId="{B58123EA-D586-4E99-A4D6-75972A197DF3}" type="presOf" srcId="{AA4DD30C-5B4A-4F59-A2E1-801A82CE7E5D}" destId="{A753D7B0-37D0-407D-90C2-918872991468}" srcOrd="0" destOrd="4" presId="urn:microsoft.com/office/officeart/2005/8/layout/list1"/>
    <dgm:cxn modelId="{85762BEF-15BE-4C88-B615-7F6050C32091}" srcId="{6804E618-6CD8-4DE4-8A9F-253743CC4B68}" destId="{C133BCD6-CD59-4317-838C-2E8EC97D75F0}" srcOrd="8" destOrd="0" parTransId="{3CD96769-4C71-46EF-8E7E-456AB1158404}" sibTransId="{8651CE79-399C-48ED-8BD1-822BD787F359}"/>
    <dgm:cxn modelId="{299494F5-9F87-40F4-88B3-5FA1A566A126}" srcId="{5685DC4E-4103-440A-8AEF-689BC424AAE0}" destId="{6804E618-6CD8-4DE4-8A9F-253743CC4B68}" srcOrd="1" destOrd="0" parTransId="{155C0E3B-6612-48CB-BCEC-ACBBC10E19C6}" sibTransId="{5230661A-5929-4475-9663-ED296E70324D}"/>
    <dgm:cxn modelId="{635560FA-B1EF-4799-BC5F-11A2CFF99831}" srcId="{6534E4F9-0B64-48A2-A1E3-ED5942A3B17B}" destId="{3D05C89D-5993-42F0-A0C6-A28DCB4CEFBD}" srcOrd="1" destOrd="0" parTransId="{1016AFFD-5C7F-4A7B-9F23-35D4D0BC34FD}" sibTransId="{194E7522-7968-4F05-9937-B768C07C9284}"/>
    <dgm:cxn modelId="{8DF5E854-22F6-46C3-9513-350B7E801A39}" type="presParOf" srcId="{2C108AFB-4BAE-4993-A24E-10FD22EF88E9}" destId="{964D139D-3085-40D4-909F-254A36957144}" srcOrd="0" destOrd="0" presId="urn:microsoft.com/office/officeart/2005/8/layout/list1"/>
    <dgm:cxn modelId="{B9A19D48-5F1F-4C57-B69B-9A5DFE3D0A6F}" type="presParOf" srcId="{964D139D-3085-40D4-909F-254A36957144}" destId="{5DD3B388-08AB-4A81-81D6-76FB5E8E7748}" srcOrd="0" destOrd="0" presId="urn:microsoft.com/office/officeart/2005/8/layout/list1"/>
    <dgm:cxn modelId="{27D6D790-FCC9-44B5-BEAF-AFBA6C4769D6}" type="presParOf" srcId="{964D139D-3085-40D4-909F-254A36957144}" destId="{906DB180-D8EC-4A9F-92F1-90B49BE6D993}" srcOrd="1" destOrd="0" presId="urn:microsoft.com/office/officeart/2005/8/layout/list1"/>
    <dgm:cxn modelId="{A5BD27E0-FC79-43F9-808E-26EC060B74F6}" type="presParOf" srcId="{2C108AFB-4BAE-4993-A24E-10FD22EF88E9}" destId="{0C8F8998-5011-4D8C-899A-629C1891A251}" srcOrd="1" destOrd="0" presId="urn:microsoft.com/office/officeart/2005/8/layout/list1"/>
    <dgm:cxn modelId="{30835E70-8CB6-4D13-B1F7-1FD09ED42D30}" type="presParOf" srcId="{2C108AFB-4BAE-4993-A24E-10FD22EF88E9}" destId="{41CF5C01-B617-43AA-B113-7E5561B897F2}" srcOrd="2" destOrd="0" presId="urn:microsoft.com/office/officeart/2005/8/layout/list1"/>
    <dgm:cxn modelId="{98318B80-6948-4CBD-84CF-977CD07B3A12}" type="presParOf" srcId="{2C108AFB-4BAE-4993-A24E-10FD22EF88E9}" destId="{E8D0133F-1C89-4626-845C-24E42552E91F}" srcOrd="3" destOrd="0" presId="urn:microsoft.com/office/officeart/2005/8/layout/list1"/>
    <dgm:cxn modelId="{5C629B73-7326-4A4C-AFE4-75C152A76389}" type="presParOf" srcId="{2C108AFB-4BAE-4993-A24E-10FD22EF88E9}" destId="{78B7D658-BD7C-4A1A-BCEE-B1FFE144818E}" srcOrd="4" destOrd="0" presId="urn:microsoft.com/office/officeart/2005/8/layout/list1"/>
    <dgm:cxn modelId="{E09B9C2D-89BE-4A9D-8649-68C64FAD975A}" type="presParOf" srcId="{78B7D658-BD7C-4A1A-BCEE-B1FFE144818E}" destId="{3EF1C9C7-AF34-4738-9E92-210E48503DB4}" srcOrd="0" destOrd="0" presId="urn:microsoft.com/office/officeart/2005/8/layout/list1"/>
    <dgm:cxn modelId="{D417771B-D019-44BC-B1B6-AAEB390BB051}" type="presParOf" srcId="{78B7D658-BD7C-4A1A-BCEE-B1FFE144818E}" destId="{C77578D1-1EDA-4993-8E18-2A8A8E27FC3D}" srcOrd="1" destOrd="0" presId="urn:microsoft.com/office/officeart/2005/8/layout/list1"/>
    <dgm:cxn modelId="{BFD32974-ACBC-4225-B795-D9F1357A71F9}" type="presParOf" srcId="{2C108AFB-4BAE-4993-A24E-10FD22EF88E9}" destId="{E040940F-00CB-4275-BA2E-35EF08433F3E}" srcOrd="5" destOrd="0" presId="urn:microsoft.com/office/officeart/2005/8/layout/list1"/>
    <dgm:cxn modelId="{E7C2F80A-E75E-40A6-B819-C72EACF7FE21}" type="presParOf" srcId="{2C108AFB-4BAE-4993-A24E-10FD22EF88E9}" destId="{A753D7B0-37D0-407D-90C2-91887299146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44BD26-1288-4929-90F0-CEABDE6C003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2D3E38B-6702-4996-8434-417C1E583977}">
      <dgm:prSet/>
      <dgm:spPr/>
      <dgm:t>
        <a:bodyPr/>
        <a:lstStyle/>
        <a:p>
          <a:r>
            <a:rPr lang="cs-CZ"/>
            <a:t>Multiple Intelligence</a:t>
          </a:r>
          <a:endParaRPr lang="en-US"/>
        </a:p>
      </dgm:t>
    </dgm:pt>
    <dgm:pt modelId="{8F0C4950-4AA4-49FE-A4CC-6C5E0D182103}" type="parTrans" cxnId="{47200041-E8DE-4D7C-9312-3B77297C115E}">
      <dgm:prSet/>
      <dgm:spPr/>
      <dgm:t>
        <a:bodyPr/>
        <a:lstStyle/>
        <a:p>
          <a:endParaRPr lang="en-US"/>
        </a:p>
      </dgm:t>
    </dgm:pt>
    <dgm:pt modelId="{2F97D11A-545D-4075-9840-3A9615331281}" type="sibTrans" cxnId="{47200041-E8DE-4D7C-9312-3B77297C115E}">
      <dgm:prSet/>
      <dgm:spPr/>
      <dgm:t>
        <a:bodyPr/>
        <a:lstStyle/>
        <a:p>
          <a:endParaRPr lang="en-US"/>
        </a:p>
      </dgm:t>
    </dgm:pt>
    <dgm:pt modelId="{6CE993CF-4087-4C77-872F-3CA5F350D5FB}">
      <dgm:prSet/>
      <dgm:spPr/>
      <dgm:t>
        <a:bodyPr/>
        <a:lstStyle/>
        <a:p>
          <a:r>
            <a:rPr lang="cs-CZ"/>
            <a:t>Activities connected by the main theme</a:t>
          </a:r>
          <a:endParaRPr lang="en-US"/>
        </a:p>
      </dgm:t>
    </dgm:pt>
    <dgm:pt modelId="{25C7C16A-61EC-4E6E-8350-71EECF5A1DF0}" type="parTrans" cxnId="{EA864D25-80CA-45EB-BCB3-44F24B9137AF}">
      <dgm:prSet/>
      <dgm:spPr/>
      <dgm:t>
        <a:bodyPr/>
        <a:lstStyle/>
        <a:p>
          <a:endParaRPr lang="en-US"/>
        </a:p>
      </dgm:t>
    </dgm:pt>
    <dgm:pt modelId="{B0E21D93-7745-4CAE-9849-7708C9D46DB7}" type="sibTrans" cxnId="{EA864D25-80CA-45EB-BCB3-44F24B9137AF}">
      <dgm:prSet/>
      <dgm:spPr/>
      <dgm:t>
        <a:bodyPr/>
        <a:lstStyle/>
        <a:p>
          <a:endParaRPr lang="en-US"/>
        </a:p>
      </dgm:t>
    </dgm:pt>
    <dgm:pt modelId="{B5962B78-903D-4B92-AE14-2AED06371F40}">
      <dgm:prSet/>
      <dgm:spPr/>
      <dgm:t>
        <a:bodyPr/>
        <a:lstStyle/>
        <a:p>
          <a:r>
            <a:rPr lang="cs-CZ"/>
            <a:t>Short and clear instructions</a:t>
          </a:r>
          <a:endParaRPr lang="en-US"/>
        </a:p>
      </dgm:t>
    </dgm:pt>
    <dgm:pt modelId="{3AB5380E-2664-4EDF-8D51-6A1D77A14582}" type="parTrans" cxnId="{75242A24-82D4-401D-82F3-D014B7A499A0}">
      <dgm:prSet/>
      <dgm:spPr/>
      <dgm:t>
        <a:bodyPr/>
        <a:lstStyle/>
        <a:p>
          <a:endParaRPr lang="en-US"/>
        </a:p>
      </dgm:t>
    </dgm:pt>
    <dgm:pt modelId="{39E464D1-FAA6-4935-AD79-52EC68BD2AE7}" type="sibTrans" cxnId="{75242A24-82D4-401D-82F3-D014B7A499A0}">
      <dgm:prSet/>
      <dgm:spPr/>
      <dgm:t>
        <a:bodyPr/>
        <a:lstStyle/>
        <a:p>
          <a:endParaRPr lang="en-US"/>
        </a:p>
      </dgm:t>
    </dgm:pt>
    <dgm:pt modelId="{58D8903E-AB66-4B6F-B994-7A184EC64991}">
      <dgm:prSet/>
      <dgm:spPr/>
      <dgm:t>
        <a:bodyPr/>
        <a:lstStyle/>
        <a:p>
          <a:r>
            <a:rPr lang="cs-CZ"/>
            <a:t>Appropriate level</a:t>
          </a:r>
          <a:endParaRPr lang="en-US"/>
        </a:p>
      </dgm:t>
    </dgm:pt>
    <dgm:pt modelId="{E0BF37DC-B72F-4493-9332-2C317D54BAC3}" type="parTrans" cxnId="{E928F752-07B1-43CE-91E6-6DD03ACDC404}">
      <dgm:prSet/>
      <dgm:spPr/>
      <dgm:t>
        <a:bodyPr/>
        <a:lstStyle/>
        <a:p>
          <a:endParaRPr lang="en-US"/>
        </a:p>
      </dgm:t>
    </dgm:pt>
    <dgm:pt modelId="{897DF231-97E6-492C-A5ED-49D911086EBD}" type="sibTrans" cxnId="{E928F752-07B1-43CE-91E6-6DD03ACDC404}">
      <dgm:prSet/>
      <dgm:spPr/>
      <dgm:t>
        <a:bodyPr/>
        <a:lstStyle/>
        <a:p>
          <a:endParaRPr lang="en-US"/>
        </a:p>
      </dgm:t>
    </dgm:pt>
    <dgm:pt modelId="{402A8ECC-E281-45EC-BC2A-C9CD5BBC80D3}" type="pres">
      <dgm:prSet presAssocID="{E944BD26-1288-4929-90F0-CEABDE6C0039}" presName="linear" presStyleCnt="0">
        <dgm:presLayoutVars>
          <dgm:animLvl val="lvl"/>
          <dgm:resizeHandles val="exact"/>
        </dgm:presLayoutVars>
      </dgm:prSet>
      <dgm:spPr/>
    </dgm:pt>
    <dgm:pt modelId="{9F8723B7-1F4E-4B78-8452-A7FEA88AC5DF}" type="pres">
      <dgm:prSet presAssocID="{F2D3E38B-6702-4996-8434-417C1E58397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555A6F5-4D9C-47CB-B380-AA770BE16BD5}" type="pres">
      <dgm:prSet presAssocID="{2F97D11A-545D-4075-9840-3A9615331281}" presName="spacer" presStyleCnt="0"/>
      <dgm:spPr/>
    </dgm:pt>
    <dgm:pt modelId="{6B6ECF04-B86A-4829-81F5-88C35A0149C8}" type="pres">
      <dgm:prSet presAssocID="{6CE993CF-4087-4C77-872F-3CA5F350D5F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5EAB545-64BF-4B53-9346-D6C449A81130}" type="pres">
      <dgm:prSet presAssocID="{B0E21D93-7745-4CAE-9849-7708C9D46DB7}" presName="spacer" presStyleCnt="0"/>
      <dgm:spPr/>
    </dgm:pt>
    <dgm:pt modelId="{89BF546F-5ED1-4FBE-B172-2CAA90424F4A}" type="pres">
      <dgm:prSet presAssocID="{B5962B78-903D-4B92-AE14-2AED06371F4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6E5ED3D-0248-4267-BEF6-6BB3DE984D86}" type="pres">
      <dgm:prSet presAssocID="{39E464D1-FAA6-4935-AD79-52EC68BD2AE7}" presName="spacer" presStyleCnt="0"/>
      <dgm:spPr/>
    </dgm:pt>
    <dgm:pt modelId="{BD490094-4E4F-48A1-B312-042FDECA0324}" type="pres">
      <dgm:prSet presAssocID="{58D8903E-AB66-4B6F-B994-7A184EC649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2640405-B59B-45B4-968F-9C3EBB90A210}" type="presOf" srcId="{E944BD26-1288-4929-90F0-CEABDE6C0039}" destId="{402A8ECC-E281-45EC-BC2A-C9CD5BBC80D3}" srcOrd="0" destOrd="0" presId="urn:microsoft.com/office/officeart/2005/8/layout/vList2"/>
    <dgm:cxn modelId="{5788931E-C638-4AAF-8AD0-746CE3C9634E}" type="presOf" srcId="{F2D3E38B-6702-4996-8434-417C1E583977}" destId="{9F8723B7-1F4E-4B78-8452-A7FEA88AC5DF}" srcOrd="0" destOrd="0" presId="urn:microsoft.com/office/officeart/2005/8/layout/vList2"/>
    <dgm:cxn modelId="{75771D20-4F09-4B9C-89CA-366AC93FC2FE}" type="presOf" srcId="{B5962B78-903D-4B92-AE14-2AED06371F40}" destId="{89BF546F-5ED1-4FBE-B172-2CAA90424F4A}" srcOrd="0" destOrd="0" presId="urn:microsoft.com/office/officeart/2005/8/layout/vList2"/>
    <dgm:cxn modelId="{75242A24-82D4-401D-82F3-D014B7A499A0}" srcId="{E944BD26-1288-4929-90F0-CEABDE6C0039}" destId="{B5962B78-903D-4B92-AE14-2AED06371F40}" srcOrd="2" destOrd="0" parTransId="{3AB5380E-2664-4EDF-8D51-6A1D77A14582}" sibTransId="{39E464D1-FAA6-4935-AD79-52EC68BD2AE7}"/>
    <dgm:cxn modelId="{EA864D25-80CA-45EB-BCB3-44F24B9137AF}" srcId="{E944BD26-1288-4929-90F0-CEABDE6C0039}" destId="{6CE993CF-4087-4C77-872F-3CA5F350D5FB}" srcOrd="1" destOrd="0" parTransId="{25C7C16A-61EC-4E6E-8350-71EECF5A1DF0}" sibTransId="{B0E21D93-7745-4CAE-9849-7708C9D46DB7}"/>
    <dgm:cxn modelId="{47200041-E8DE-4D7C-9312-3B77297C115E}" srcId="{E944BD26-1288-4929-90F0-CEABDE6C0039}" destId="{F2D3E38B-6702-4996-8434-417C1E583977}" srcOrd="0" destOrd="0" parTransId="{8F0C4950-4AA4-49FE-A4CC-6C5E0D182103}" sibTransId="{2F97D11A-545D-4075-9840-3A9615331281}"/>
    <dgm:cxn modelId="{82C06E44-8745-4AA1-8C57-0D299177B5B2}" type="presOf" srcId="{58D8903E-AB66-4B6F-B994-7A184EC64991}" destId="{BD490094-4E4F-48A1-B312-042FDECA0324}" srcOrd="0" destOrd="0" presId="urn:microsoft.com/office/officeart/2005/8/layout/vList2"/>
    <dgm:cxn modelId="{E928F752-07B1-43CE-91E6-6DD03ACDC404}" srcId="{E944BD26-1288-4929-90F0-CEABDE6C0039}" destId="{58D8903E-AB66-4B6F-B994-7A184EC64991}" srcOrd="3" destOrd="0" parTransId="{E0BF37DC-B72F-4493-9332-2C317D54BAC3}" sibTransId="{897DF231-97E6-492C-A5ED-49D911086EBD}"/>
    <dgm:cxn modelId="{88CB468B-4074-46C9-9B9A-6E46B6C1568E}" type="presOf" srcId="{6CE993CF-4087-4C77-872F-3CA5F350D5FB}" destId="{6B6ECF04-B86A-4829-81F5-88C35A0149C8}" srcOrd="0" destOrd="0" presId="urn:microsoft.com/office/officeart/2005/8/layout/vList2"/>
    <dgm:cxn modelId="{2D81CA0E-1C38-484D-A153-DFF65A4E4661}" type="presParOf" srcId="{402A8ECC-E281-45EC-BC2A-C9CD5BBC80D3}" destId="{9F8723B7-1F4E-4B78-8452-A7FEA88AC5DF}" srcOrd="0" destOrd="0" presId="urn:microsoft.com/office/officeart/2005/8/layout/vList2"/>
    <dgm:cxn modelId="{A70D3893-8866-41A6-AB62-E83DDB76924F}" type="presParOf" srcId="{402A8ECC-E281-45EC-BC2A-C9CD5BBC80D3}" destId="{3555A6F5-4D9C-47CB-B380-AA770BE16BD5}" srcOrd="1" destOrd="0" presId="urn:microsoft.com/office/officeart/2005/8/layout/vList2"/>
    <dgm:cxn modelId="{1ECDF79F-5901-4F33-BB2C-EB025D080BF6}" type="presParOf" srcId="{402A8ECC-E281-45EC-BC2A-C9CD5BBC80D3}" destId="{6B6ECF04-B86A-4829-81F5-88C35A0149C8}" srcOrd="2" destOrd="0" presId="urn:microsoft.com/office/officeart/2005/8/layout/vList2"/>
    <dgm:cxn modelId="{3BA7ACCF-A94B-4608-B764-9A82072A7636}" type="presParOf" srcId="{402A8ECC-E281-45EC-BC2A-C9CD5BBC80D3}" destId="{25EAB545-64BF-4B53-9346-D6C449A81130}" srcOrd="3" destOrd="0" presId="urn:microsoft.com/office/officeart/2005/8/layout/vList2"/>
    <dgm:cxn modelId="{89D444AA-360A-4A5F-B912-4AD994F03C9A}" type="presParOf" srcId="{402A8ECC-E281-45EC-BC2A-C9CD5BBC80D3}" destId="{89BF546F-5ED1-4FBE-B172-2CAA90424F4A}" srcOrd="4" destOrd="0" presId="urn:microsoft.com/office/officeart/2005/8/layout/vList2"/>
    <dgm:cxn modelId="{3C848FE4-C3FD-40E9-989D-19C88B7CA89B}" type="presParOf" srcId="{402A8ECC-E281-45EC-BC2A-C9CD5BBC80D3}" destId="{16E5ED3D-0248-4267-BEF6-6BB3DE984D86}" srcOrd="5" destOrd="0" presId="urn:microsoft.com/office/officeart/2005/8/layout/vList2"/>
    <dgm:cxn modelId="{2288B033-0DD9-4EEB-B1BC-976760E23B53}" type="presParOf" srcId="{402A8ECC-E281-45EC-BC2A-C9CD5BBC80D3}" destId="{BD490094-4E4F-48A1-B312-042FDECA032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B1CA35-BCDA-4D6E-A3C2-466F800D703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70DFFA2-CB49-45CA-ABBE-72582E964E13}">
      <dgm:prSet/>
      <dgm:spPr/>
      <dgm:t>
        <a:bodyPr/>
        <a:lstStyle/>
        <a:p>
          <a:r>
            <a:rPr lang="cs-CZ" dirty="0" err="1"/>
            <a:t>It´s</a:t>
          </a:r>
          <a:r>
            <a:rPr lang="cs-CZ" dirty="0"/>
            <a:t> a </a:t>
          </a:r>
          <a:r>
            <a:rPr lang="cs-CZ" dirty="0" err="1"/>
            <a:t>really</a:t>
          </a:r>
          <a:r>
            <a:rPr lang="cs-CZ" dirty="0"/>
            <a:t> </a:t>
          </a:r>
          <a:r>
            <a:rPr lang="cs-CZ" dirty="0" err="1"/>
            <a:t>powerfull</a:t>
          </a:r>
          <a:r>
            <a:rPr lang="cs-CZ" dirty="0"/>
            <a:t> </a:t>
          </a:r>
          <a:r>
            <a:rPr lang="cs-CZ" dirty="0" err="1"/>
            <a:t>tool</a:t>
          </a:r>
          <a:endParaRPr lang="en-US" dirty="0"/>
        </a:p>
      </dgm:t>
    </dgm:pt>
    <dgm:pt modelId="{82F31FC1-FCF9-4CE5-B9B8-0F8E34416AA9}" type="parTrans" cxnId="{BB7A9718-1483-44D6-BAB4-A37BD6BEFCEE}">
      <dgm:prSet/>
      <dgm:spPr/>
      <dgm:t>
        <a:bodyPr/>
        <a:lstStyle/>
        <a:p>
          <a:endParaRPr lang="en-US"/>
        </a:p>
      </dgm:t>
    </dgm:pt>
    <dgm:pt modelId="{47BA2300-AB9C-4AF0-A88E-500F2ACBA7BD}" type="sibTrans" cxnId="{BB7A9718-1483-44D6-BAB4-A37BD6BEFCEE}">
      <dgm:prSet/>
      <dgm:spPr/>
      <dgm:t>
        <a:bodyPr/>
        <a:lstStyle/>
        <a:p>
          <a:endParaRPr lang="en-US"/>
        </a:p>
      </dgm:t>
    </dgm:pt>
    <dgm:pt modelId="{E7EEB3DC-1494-4DBD-8484-DADBE03B9DE4}">
      <dgm:prSet/>
      <dgm:spPr/>
      <dgm:t>
        <a:bodyPr/>
        <a:lstStyle/>
        <a:p>
          <a:r>
            <a:rPr lang="cs-CZ"/>
            <a:t>It might be a mediator and helper</a:t>
          </a:r>
          <a:endParaRPr lang="en-US"/>
        </a:p>
      </dgm:t>
    </dgm:pt>
    <dgm:pt modelId="{71A142EB-7808-4C91-883D-1FF62E00D4F5}" type="parTrans" cxnId="{6E6EC12A-CB92-4015-AAF2-B0C7D5EC54F4}">
      <dgm:prSet/>
      <dgm:spPr/>
      <dgm:t>
        <a:bodyPr/>
        <a:lstStyle/>
        <a:p>
          <a:endParaRPr lang="en-US"/>
        </a:p>
      </dgm:t>
    </dgm:pt>
    <dgm:pt modelId="{93D1AEF3-9BD2-4697-B212-4AFEFC679CC7}" type="sibTrans" cxnId="{6E6EC12A-CB92-4015-AAF2-B0C7D5EC54F4}">
      <dgm:prSet/>
      <dgm:spPr/>
      <dgm:t>
        <a:bodyPr/>
        <a:lstStyle/>
        <a:p>
          <a:endParaRPr lang="en-US"/>
        </a:p>
      </dgm:t>
    </dgm:pt>
    <dgm:pt modelId="{902B6FE4-F63D-477F-B705-7876D00260DE}">
      <dgm:prSet/>
      <dgm:spPr/>
      <dgm:t>
        <a:bodyPr/>
        <a:lstStyle/>
        <a:p>
          <a:r>
            <a:rPr lang="cs-CZ"/>
            <a:t>Never leave it on the floor</a:t>
          </a:r>
          <a:endParaRPr lang="en-US"/>
        </a:p>
      </dgm:t>
    </dgm:pt>
    <dgm:pt modelId="{47BF31A5-04E9-4CD9-9A44-A48EDAFC4F2A}" type="parTrans" cxnId="{4596E689-3298-408B-9A7E-A03FE333BDFB}">
      <dgm:prSet/>
      <dgm:spPr/>
      <dgm:t>
        <a:bodyPr/>
        <a:lstStyle/>
        <a:p>
          <a:endParaRPr lang="en-US"/>
        </a:p>
      </dgm:t>
    </dgm:pt>
    <dgm:pt modelId="{B84D9DBE-ED91-40A8-8B1F-265B0788C90C}" type="sibTrans" cxnId="{4596E689-3298-408B-9A7E-A03FE333BDFB}">
      <dgm:prSet/>
      <dgm:spPr/>
      <dgm:t>
        <a:bodyPr/>
        <a:lstStyle/>
        <a:p>
          <a:endParaRPr lang="en-US"/>
        </a:p>
      </dgm:t>
    </dgm:pt>
    <dgm:pt modelId="{F98A90C9-1E11-47E6-808A-5CFBAAB9158E}" type="pres">
      <dgm:prSet presAssocID="{A8B1CA35-BCDA-4D6E-A3C2-466F800D703D}" presName="root" presStyleCnt="0">
        <dgm:presLayoutVars>
          <dgm:dir/>
          <dgm:resizeHandles val="exact"/>
        </dgm:presLayoutVars>
      </dgm:prSet>
      <dgm:spPr/>
    </dgm:pt>
    <dgm:pt modelId="{74B85A5D-4D8B-4F15-B391-97403AC0E95E}" type="pres">
      <dgm:prSet presAssocID="{A8B1CA35-BCDA-4D6E-A3C2-466F800D703D}" presName="container" presStyleCnt="0">
        <dgm:presLayoutVars>
          <dgm:dir/>
          <dgm:resizeHandles val="exact"/>
        </dgm:presLayoutVars>
      </dgm:prSet>
      <dgm:spPr/>
    </dgm:pt>
    <dgm:pt modelId="{F2F31CAC-1281-4800-9138-543A966A6DBA}" type="pres">
      <dgm:prSet presAssocID="{D70DFFA2-CB49-45CA-ABBE-72582E964E13}" presName="compNode" presStyleCnt="0"/>
      <dgm:spPr/>
    </dgm:pt>
    <dgm:pt modelId="{67B31CFC-3521-4739-9962-657A63C34F0F}" type="pres">
      <dgm:prSet presAssocID="{D70DFFA2-CB49-45CA-ABBE-72582E964E13}" presName="iconBgRect" presStyleLbl="bgShp" presStyleIdx="0" presStyleCnt="3"/>
      <dgm:spPr/>
    </dgm:pt>
    <dgm:pt modelId="{4C2007C7-1170-47AD-B887-066D3F2655D1}" type="pres">
      <dgm:prSet presAssocID="{D70DFFA2-CB49-45CA-ABBE-72582E964E1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ástroje"/>
        </a:ext>
      </dgm:extLst>
    </dgm:pt>
    <dgm:pt modelId="{91A6B0D7-D40C-4859-BAC7-F23E86342F32}" type="pres">
      <dgm:prSet presAssocID="{D70DFFA2-CB49-45CA-ABBE-72582E964E13}" presName="spaceRect" presStyleCnt="0"/>
      <dgm:spPr/>
    </dgm:pt>
    <dgm:pt modelId="{54184BBD-2088-457E-9C60-86F80F8658CB}" type="pres">
      <dgm:prSet presAssocID="{D70DFFA2-CB49-45CA-ABBE-72582E964E13}" presName="textRect" presStyleLbl="revTx" presStyleIdx="0" presStyleCnt="3">
        <dgm:presLayoutVars>
          <dgm:chMax val="1"/>
          <dgm:chPref val="1"/>
        </dgm:presLayoutVars>
      </dgm:prSet>
      <dgm:spPr/>
    </dgm:pt>
    <dgm:pt modelId="{72374C9B-B1BB-44D8-A535-A081B22CD960}" type="pres">
      <dgm:prSet presAssocID="{47BA2300-AB9C-4AF0-A88E-500F2ACBA7BD}" presName="sibTrans" presStyleLbl="sibTrans2D1" presStyleIdx="0" presStyleCnt="0"/>
      <dgm:spPr/>
    </dgm:pt>
    <dgm:pt modelId="{A15BE8D3-8C2F-4BB5-83CE-5E1A1F325543}" type="pres">
      <dgm:prSet presAssocID="{E7EEB3DC-1494-4DBD-8484-DADBE03B9DE4}" presName="compNode" presStyleCnt="0"/>
      <dgm:spPr/>
    </dgm:pt>
    <dgm:pt modelId="{19AA3227-7562-40CD-BA1D-CA50B0770E3C}" type="pres">
      <dgm:prSet presAssocID="{E7EEB3DC-1494-4DBD-8484-DADBE03B9DE4}" presName="iconBgRect" presStyleLbl="bgShp" presStyleIdx="1" presStyleCnt="3"/>
      <dgm:spPr/>
    </dgm:pt>
    <dgm:pt modelId="{A8F8AB30-8673-4C88-9DFE-4E019A376243}" type="pres">
      <dgm:prSet presAssocID="{E7EEB3DC-1494-4DBD-8484-DADBE03B9DE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F2CD5C5-BAEC-469D-ABE0-B1CE9EDB6761}" type="pres">
      <dgm:prSet presAssocID="{E7EEB3DC-1494-4DBD-8484-DADBE03B9DE4}" presName="spaceRect" presStyleCnt="0"/>
      <dgm:spPr/>
    </dgm:pt>
    <dgm:pt modelId="{C6CBB5B5-22D1-42A6-B53A-4DB458979765}" type="pres">
      <dgm:prSet presAssocID="{E7EEB3DC-1494-4DBD-8484-DADBE03B9DE4}" presName="textRect" presStyleLbl="revTx" presStyleIdx="1" presStyleCnt="3">
        <dgm:presLayoutVars>
          <dgm:chMax val="1"/>
          <dgm:chPref val="1"/>
        </dgm:presLayoutVars>
      </dgm:prSet>
      <dgm:spPr/>
    </dgm:pt>
    <dgm:pt modelId="{BC0F4A61-0206-4158-914A-DB594FBE602E}" type="pres">
      <dgm:prSet presAssocID="{93D1AEF3-9BD2-4697-B212-4AFEFC679CC7}" presName="sibTrans" presStyleLbl="sibTrans2D1" presStyleIdx="0" presStyleCnt="0"/>
      <dgm:spPr/>
    </dgm:pt>
    <dgm:pt modelId="{DF246B01-7FCA-480E-A3DF-8CEC37105E7E}" type="pres">
      <dgm:prSet presAssocID="{902B6FE4-F63D-477F-B705-7876D00260DE}" presName="compNode" presStyleCnt="0"/>
      <dgm:spPr/>
    </dgm:pt>
    <dgm:pt modelId="{94D5907D-68A6-4372-B86A-528E5824F54B}" type="pres">
      <dgm:prSet presAssocID="{902B6FE4-F63D-477F-B705-7876D00260DE}" presName="iconBgRect" presStyleLbl="bgShp" presStyleIdx="2" presStyleCnt="3"/>
      <dgm:spPr/>
    </dgm:pt>
    <dgm:pt modelId="{07EBCDC0-1676-4892-A1B7-59B5CC2F9675}" type="pres">
      <dgm:prSet presAssocID="{902B6FE4-F63D-477F-B705-7876D00260D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7A7C150B-6C83-4448-A874-2E82DFCF59EC}" type="pres">
      <dgm:prSet presAssocID="{902B6FE4-F63D-477F-B705-7876D00260DE}" presName="spaceRect" presStyleCnt="0"/>
      <dgm:spPr/>
    </dgm:pt>
    <dgm:pt modelId="{5D56ABFD-DCAD-40DB-AD0A-C64B0BE46D22}" type="pres">
      <dgm:prSet presAssocID="{902B6FE4-F63D-477F-B705-7876D00260D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B7A9718-1483-44D6-BAB4-A37BD6BEFCEE}" srcId="{A8B1CA35-BCDA-4D6E-A3C2-466F800D703D}" destId="{D70DFFA2-CB49-45CA-ABBE-72582E964E13}" srcOrd="0" destOrd="0" parTransId="{82F31FC1-FCF9-4CE5-B9B8-0F8E34416AA9}" sibTransId="{47BA2300-AB9C-4AF0-A88E-500F2ACBA7BD}"/>
    <dgm:cxn modelId="{B9E8DA24-CC53-4910-9693-B000CAEC3B41}" type="presOf" srcId="{E7EEB3DC-1494-4DBD-8484-DADBE03B9DE4}" destId="{C6CBB5B5-22D1-42A6-B53A-4DB458979765}" srcOrd="0" destOrd="0" presId="urn:microsoft.com/office/officeart/2018/2/layout/IconCircleList"/>
    <dgm:cxn modelId="{C91FE825-DD5F-4F2C-AADB-6A7FCD78F3B9}" type="presOf" srcId="{902B6FE4-F63D-477F-B705-7876D00260DE}" destId="{5D56ABFD-DCAD-40DB-AD0A-C64B0BE46D22}" srcOrd="0" destOrd="0" presId="urn:microsoft.com/office/officeart/2018/2/layout/IconCircleList"/>
    <dgm:cxn modelId="{6E6EC12A-CB92-4015-AAF2-B0C7D5EC54F4}" srcId="{A8B1CA35-BCDA-4D6E-A3C2-466F800D703D}" destId="{E7EEB3DC-1494-4DBD-8484-DADBE03B9DE4}" srcOrd="1" destOrd="0" parTransId="{71A142EB-7808-4C91-883D-1FF62E00D4F5}" sibTransId="{93D1AEF3-9BD2-4697-B212-4AFEFC679CC7}"/>
    <dgm:cxn modelId="{D879E847-DDE5-433C-9CFA-8D66174CD0A2}" type="presOf" srcId="{93D1AEF3-9BD2-4697-B212-4AFEFC679CC7}" destId="{BC0F4A61-0206-4158-914A-DB594FBE602E}" srcOrd="0" destOrd="0" presId="urn:microsoft.com/office/officeart/2018/2/layout/IconCircleList"/>
    <dgm:cxn modelId="{28530F73-CEE3-47B3-B5DD-AB28A737D1A5}" type="presOf" srcId="{A8B1CA35-BCDA-4D6E-A3C2-466F800D703D}" destId="{F98A90C9-1E11-47E6-808A-5CFBAAB9158E}" srcOrd="0" destOrd="0" presId="urn:microsoft.com/office/officeart/2018/2/layout/IconCircleList"/>
    <dgm:cxn modelId="{4596E689-3298-408B-9A7E-A03FE333BDFB}" srcId="{A8B1CA35-BCDA-4D6E-A3C2-466F800D703D}" destId="{902B6FE4-F63D-477F-B705-7876D00260DE}" srcOrd="2" destOrd="0" parTransId="{47BF31A5-04E9-4CD9-9A44-A48EDAFC4F2A}" sibTransId="{B84D9DBE-ED91-40A8-8B1F-265B0788C90C}"/>
    <dgm:cxn modelId="{C289728A-B1C3-4271-B250-B085D1076C5A}" type="presOf" srcId="{D70DFFA2-CB49-45CA-ABBE-72582E964E13}" destId="{54184BBD-2088-457E-9C60-86F80F8658CB}" srcOrd="0" destOrd="0" presId="urn:microsoft.com/office/officeart/2018/2/layout/IconCircleList"/>
    <dgm:cxn modelId="{6A594BAB-93A2-4760-9DF2-F6A4ABE4624C}" type="presOf" srcId="{47BA2300-AB9C-4AF0-A88E-500F2ACBA7BD}" destId="{72374C9B-B1BB-44D8-A535-A081B22CD960}" srcOrd="0" destOrd="0" presId="urn:microsoft.com/office/officeart/2018/2/layout/IconCircleList"/>
    <dgm:cxn modelId="{D282F10E-5BB8-46E9-8A5D-D3E5571F325B}" type="presParOf" srcId="{F98A90C9-1E11-47E6-808A-5CFBAAB9158E}" destId="{74B85A5D-4D8B-4F15-B391-97403AC0E95E}" srcOrd="0" destOrd="0" presId="urn:microsoft.com/office/officeart/2018/2/layout/IconCircleList"/>
    <dgm:cxn modelId="{BCD346B3-644B-41FC-BDA5-0B029B7B6B95}" type="presParOf" srcId="{74B85A5D-4D8B-4F15-B391-97403AC0E95E}" destId="{F2F31CAC-1281-4800-9138-543A966A6DBA}" srcOrd="0" destOrd="0" presId="urn:microsoft.com/office/officeart/2018/2/layout/IconCircleList"/>
    <dgm:cxn modelId="{3D1B8C4D-BD24-408F-8D9F-6F2AC9C0D816}" type="presParOf" srcId="{F2F31CAC-1281-4800-9138-543A966A6DBA}" destId="{67B31CFC-3521-4739-9962-657A63C34F0F}" srcOrd="0" destOrd="0" presId="urn:microsoft.com/office/officeart/2018/2/layout/IconCircleList"/>
    <dgm:cxn modelId="{B8956E36-BD9A-4788-8799-BE1176871798}" type="presParOf" srcId="{F2F31CAC-1281-4800-9138-543A966A6DBA}" destId="{4C2007C7-1170-47AD-B887-066D3F2655D1}" srcOrd="1" destOrd="0" presId="urn:microsoft.com/office/officeart/2018/2/layout/IconCircleList"/>
    <dgm:cxn modelId="{95E076C6-91B7-4D97-982F-FC76F5D78F4C}" type="presParOf" srcId="{F2F31CAC-1281-4800-9138-543A966A6DBA}" destId="{91A6B0D7-D40C-4859-BAC7-F23E86342F32}" srcOrd="2" destOrd="0" presId="urn:microsoft.com/office/officeart/2018/2/layout/IconCircleList"/>
    <dgm:cxn modelId="{95EEF9D4-7E57-4B79-A1BB-2E487397827A}" type="presParOf" srcId="{F2F31CAC-1281-4800-9138-543A966A6DBA}" destId="{54184BBD-2088-457E-9C60-86F80F8658CB}" srcOrd="3" destOrd="0" presId="urn:microsoft.com/office/officeart/2018/2/layout/IconCircleList"/>
    <dgm:cxn modelId="{513A29C5-8344-40A0-93CB-3BF83B5BA3E7}" type="presParOf" srcId="{74B85A5D-4D8B-4F15-B391-97403AC0E95E}" destId="{72374C9B-B1BB-44D8-A535-A081B22CD960}" srcOrd="1" destOrd="0" presId="urn:microsoft.com/office/officeart/2018/2/layout/IconCircleList"/>
    <dgm:cxn modelId="{FAA53AA8-37A8-446F-B400-5300E450ACB7}" type="presParOf" srcId="{74B85A5D-4D8B-4F15-B391-97403AC0E95E}" destId="{A15BE8D3-8C2F-4BB5-83CE-5E1A1F325543}" srcOrd="2" destOrd="0" presId="urn:microsoft.com/office/officeart/2018/2/layout/IconCircleList"/>
    <dgm:cxn modelId="{F6F92F0E-E03B-4713-A496-E7358D8F1BD1}" type="presParOf" srcId="{A15BE8D3-8C2F-4BB5-83CE-5E1A1F325543}" destId="{19AA3227-7562-40CD-BA1D-CA50B0770E3C}" srcOrd="0" destOrd="0" presId="urn:microsoft.com/office/officeart/2018/2/layout/IconCircleList"/>
    <dgm:cxn modelId="{EE89ADC5-4DDF-454C-92DE-188C60726AE9}" type="presParOf" srcId="{A15BE8D3-8C2F-4BB5-83CE-5E1A1F325543}" destId="{A8F8AB30-8673-4C88-9DFE-4E019A376243}" srcOrd="1" destOrd="0" presId="urn:microsoft.com/office/officeart/2018/2/layout/IconCircleList"/>
    <dgm:cxn modelId="{5B621EB3-B651-4966-B84E-505448E59F3B}" type="presParOf" srcId="{A15BE8D3-8C2F-4BB5-83CE-5E1A1F325543}" destId="{EF2CD5C5-BAEC-469D-ABE0-B1CE9EDB6761}" srcOrd="2" destOrd="0" presId="urn:microsoft.com/office/officeart/2018/2/layout/IconCircleList"/>
    <dgm:cxn modelId="{E1BF8012-7516-449E-80BD-D64F8246CDA3}" type="presParOf" srcId="{A15BE8D3-8C2F-4BB5-83CE-5E1A1F325543}" destId="{C6CBB5B5-22D1-42A6-B53A-4DB458979765}" srcOrd="3" destOrd="0" presId="urn:microsoft.com/office/officeart/2018/2/layout/IconCircleList"/>
    <dgm:cxn modelId="{463A6E3C-50C3-4658-A197-7D1340C86FAC}" type="presParOf" srcId="{74B85A5D-4D8B-4F15-B391-97403AC0E95E}" destId="{BC0F4A61-0206-4158-914A-DB594FBE602E}" srcOrd="3" destOrd="0" presId="urn:microsoft.com/office/officeart/2018/2/layout/IconCircleList"/>
    <dgm:cxn modelId="{D581D51E-3B4A-4A71-BFA5-867BE6459385}" type="presParOf" srcId="{74B85A5D-4D8B-4F15-B391-97403AC0E95E}" destId="{DF246B01-7FCA-480E-A3DF-8CEC37105E7E}" srcOrd="4" destOrd="0" presId="urn:microsoft.com/office/officeart/2018/2/layout/IconCircleList"/>
    <dgm:cxn modelId="{2F6112A6-B3A0-4D41-ABC8-0B5E70E2C28F}" type="presParOf" srcId="{DF246B01-7FCA-480E-A3DF-8CEC37105E7E}" destId="{94D5907D-68A6-4372-B86A-528E5824F54B}" srcOrd="0" destOrd="0" presId="urn:microsoft.com/office/officeart/2018/2/layout/IconCircleList"/>
    <dgm:cxn modelId="{16852148-B5F2-4AF0-98F5-7CDB102931D1}" type="presParOf" srcId="{DF246B01-7FCA-480E-A3DF-8CEC37105E7E}" destId="{07EBCDC0-1676-4892-A1B7-59B5CC2F9675}" srcOrd="1" destOrd="0" presId="urn:microsoft.com/office/officeart/2018/2/layout/IconCircleList"/>
    <dgm:cxn modelId="{DBEA178B-CF4E-4FD7-9CE3-10B43D292B78}" type="presParOf" srcId="{DF246B01-7FCA-480E-A3DF-8CEC37105E7E}" destId="{7A7C150B-6C83-4448-A874-2E82DFCF59EC}" srcOrd="2" destOrd="0" presId="urn:microsoft.com/office/officeart/2018/2/layout/IconCircleList"/>
    <dgm:cxn modelId="{6F41BF3E-EEA2-4F6A-9B8A-49654475070E}" type="presParOf" srcId="{DF246B01-7FCA-480E-A3DF-8CEC37105E7E}" destId="{5D56ABFD-DCAD-40DB-AD0A-C64B0BE46D2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633A9-AE1C-4006-8FAD-9435E1B60447}">
      <dsp:nvSpPr>
        <dsp:cNvPr id="0" name=""/>
        <dsp:cNvSpPr/>
      </dsp:nvSpPr>
      <dsp:spPr>
        <a:xfrm>
          <a:off x="1962444" y="7949"/>
          <a:ext cx="1510523" cy="13645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CF21D-664D-4A2E-BB5C-299936919CE5}">
      <dsp:nvSpPr>
        <dsp:cNvPr id="0" name=""/>
        <dsp:cNvSpPr/>
      </dsp:nvSpPr>
      <dsp:spPr>
        <a:xfrm>
          <a:off x="559815" y="1523079"/>
          <a:ext cx="4315781" cy="58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kern="1200"/>
            <a:t>Children pick which way they want to be welcome by the teacher</a:t>
          </a:r>
          <a:endParaRPr lang="en-US" sz="2000" kern="1200"/>
        </a:p>
      </dsp:txBody>
      <dsp:txXfrm>
        <a:off x="559815" y="1523079"/>
        <a:ext cx="4315781" cy="584800"/>
      </dsp:txXfrm>
    </dsp:sp>
    <dsp:sp modelId="{EAF1AF3A-D295-4C67-B75A-20D5A4962826}">
      <dsp:nvSpPr>
        <dsp:cNvPr id="0" name=""/>
        <dsp:cNvSpPr/>
      </dsp:nvSpPr>
      <dsp:spPr>
        <a:xfrm>
          <a:off x="559815" y="2177924"/>
          <a:ext cx="4315781" cy="1691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High 5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Hug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Pinkie shake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Elbow hello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Dance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Smile hello</a:t>
          </a:r>
          <a:endParaRPr lang="en-US" sz="1500" kern="1200"/>
        </a:p>
      </dsp:txBody>
      <dsp:txXfrm>
        <a:off x="559815" y="2177924"/>
        <a:ext cx="4315781" cy="1691074"/>
      </dsp:txXfrm>
    </dsp:sp>
    <dsp:sp modelId="{274002AE-4649-4F81-904D-6A03161CBA9B}">
      <dsp:nvSpPr>
        <dsp:cNvPr id="0" name=""/>
        <dsp:cNvSpPr/>
      </dsp:nvSpPr>
      <dsp:spPr>
        <a:xfrm>
          <a:off x="7033487" y="7949"/>
          <a:ext cx="1510523" cy="13645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D3FA5-A686-458B-8E5F-047137E87564}">
      <dsp:nvSpPr>
        <dsp:cNvPr id="0" name=""/>
        <dsp:cNvSpPr/>
      </dsp:nvSpPr>
      <dsp:spPr>
        <a:xfrm>
          <a:off x="5630858" y="1523079"/>
          <a:ext cx="4315781" cy="58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kern="1200"/>
            <a:t>Enter the classroom in a role!</a:t>
          </a:r>
          <a:endParaRPr lang="en-US" sz="2000" kern="1200"/>
        </a:p>
      </dsp:txBody>
      <dsp:txXfrm>
        <a:off x="5630858" y="1523079"/>
        <a:ext cx="4315781" cy="584800"/>
      </dsp:txXfrm>
    </dsp:sp>
    <dsp:sp modelId="{3D0DC386-23FC-4AE8-9104-1A050956FB71}">
      <dsp:nvSpPr>
        <dsp:cNvPr id="0" name=""/>
        <dsp:cNvSpPr/>
      </dsp:nvSpPr>
      <dsp:spPr>
        <a:xfrm>
          <a:off x="5630858" y="2177924"/>
          <a:ext cx="4315781" cy="1691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Mice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Robots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Tigers</a:t>
          </a:r>
          <a:endParaRPr lang="en-US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Soldiers …</a:t>
          </a:r>
          <a:endParaRPr lang="en-US" sz="1500" kern="1200"/>
        </a:p>
      </dsp:txBody>
      <dsp:txXfrm>
        <a:off x="5630858" y="2177924"/>
        <a:ext cx="4315781" cy="16910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A64E2-0BCD-473A-91CA-AA06E01EDB39}">
      <dsp:nvSpPr>
        <dsp:cNvPr id="0" name=""/>
        <dsp:cNvSpPr/>
      </dsp:nvSpPr>
      <dsp:spPr>
        <a:xfrm>
          <a:off x="1167993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F6F92-0A22-4F53-A1AC-7D969ACEF127}">
      <dsp:nvSpPr>
        <dsp:cNvPr id="0" name=""/>
        <dsp:cNvSpPr/>
      </dsp:nvSpPr>
      <dsp:spPr>
        <a:xfrm>
          <a:off x="378109" y="2068861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Always ask for feedback</a:t>
          </a:r>
          <a:endParaRPr lang="en-US" sz="1700" kern="1200"/>
        </a:p>
      </dsp:txBody>
      <dsp:txXfrm>
        <a:off x="378109" y="2068861"/>
        <a:ext cx="2872305" cy="720000"/>
      </dsp:txXfrm>
    </dsp:sp>
    <dsp:sp modelId="{BA43EF6C-CA84-4F7C-87FF-73F8E7355143}">
      <dsp:nvSpPr>
        <dsp:cNvPr id="0" name=""/>
        <dsp:cNvSpPr/>
      </dsp:nvSpPr>
      <dsp:spPr>
        <a:xfrm>
          <a:off x="4542951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AE728-0CF5-46D1-8608-9FF2DA8E5ABF}">
      <dsp:nvSpPr>
        <dsp:cNvPr id="0" name=""/>
        <dsp:cNvSpPr/>
      </dsp:nvSpPr>
      <dsp:spPr>
        <a:xfrm>
          <a:off x="3753067" y="2068861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Make it at the same part of your lesson (the final is the best)</a:t>
          </a:r>
          <a:endParaRPr lang="en-US" sz="1700" kern="1200"/>
        </a:p>
      </dsp:txBody>
      <dsp:txXfrm>
        <a:off x="3753067" y="2068861"/>
        <a:ext cx="2872305" cy="720000"/>
      </dsp:txXfrm>
    </dsp:sp>
    <dsp:sp modelId="{7BCF416C-A461-46F1-9FB1-D4E87E6C8261}">
      <dsp:nvSpPr>
        <dsp:cNvPr id="0" name=""/>
        <dsp:cNvSpPr/>
      </dsp:nvSpPr>
      <dsp:spPr>
        <a:xfrm>
          <a:off x="7917909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09FAF-9BE2-44D2-B33F-86383030E988}">
      <dsp:nvSpPr>
        <dsp:cNvPr id="0" name=""/>
        <dsp:cNvSpPr/>
      </dsp:nvSpPr>
      <dsp:spPr>
        <a:xfrm>
          <a:off x="7128025" y="2068861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Support their answers in English</a:t>
          </a:r>
          <a:endParaRPr lang="en-US" sz="1700" kern="1200"/>
        </a:p>
      </dsp:txBody>
      <dsp:txXfrm>
        <a:off x="7128025" y="2068861"/>
        <a:ext cx="287230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3867B-8DAD-4F3C-847A-1EBD2F5323C6}">
      <dsp:nvSpPr>
        <dsp:cNvPr id="0" name=""/>
        <dsp:cNvSpPr/>
      </dsp:nvSpPr>
      <dsp:spPr>
        <a:xfrm>
          <a:off x="674477" y="340973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7E5E7E-4F97-4B90-B4FA-E53110AAA9D8}">
      <dsp:nvSpPr>
        <dsp:cNvPr id="0" name=""/>
        <dsp:cNvSpPr/>
      </dsp:nvSpPr>
      <dsp:spPr>
        <a:xfrm>
          <a:off x="1076665" y="743161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31EC3-34DF-41AD-A711-0338C655C575}">
      <dsp:nvSpPr>
        <dsp:cNvPr id="0" name=""/>
        <dsp:cNvSpPr/>
      </dsp:nvSpPr>
      <dsp:spPr>
        <a:xfrm>
          <a:off x="71196" y="281597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500" kern="1200"/>
            <a:t>Name tags hanging on their necks</a:t>
          </a:r>
          <a:endParaRPr lang="en-US" sz="2500" kern="1200"/>
        </a:p>
      </dsp:txBody>
      <dsp:txXfrm>
        <a:off x="71196" y="2815974"/>
        <a:ext cx="3093750" cy="720000"/>
      </dsp:txXfrm>
    </dsp:sp>
    <dsp:sp modelId="{C760886C-DF26-4974-95DA-57001E40CC71}">
      <dsp:nvSpPr>
        <dsp:cNvPr id="0" name=""/>
        <dsp:cNvSpPr/>
      </dsp:nvSpPr>
      <dsp:spPr>
        <a:xfrm>
          <a:off x="4309634" y="340973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D9EEC-CB93-44F7-B2D6-8FE1B7529340}">
      <dsp:nvSpPr>
        <dsp:cNvPr id="0" name=""/>
        <dsp:cNvSpPr/>
      </dsp:nvSpPr>
      <dsp:spPr>
        <a:xfrm>
          <a:off x="4711821" y="743161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05F38-859C-498E-A41D-3DDFCCDDAA06}">
      <dsp:nvSpPr>
        <dsp:cNvPr id="0" name=""/>
        <dsp:cNvSpPr/>
      </dsp:nvSpPr>
      <dsp:spPr>
        <a:xfrm>
          <a:off x="3706353" y="281597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500" kern="1200"/>
            <a:t>Labels</a:t>
          </a:r>
          <a:endParaRPr lang="en-US" sz="2500" kern="1200"/>
        </a:p>
      </dsp:txBody>
      <dsp:txXfrm>
        <a:off x="3706353" y="2815974"/>
        <a:ext cx="3093750" cy="720000"/>
      </dsp:txXfrm>
    </dsp:sp>
    <dsp:sp modelId="{0D5BA7AE-F112-4B2D-82BB-4DE5C86BC0D2}">
      <dsp:nvSpPr>
        <dsp:cNvPr id="0" name=""/>
        <dsp:cNvSpPr/>
      </dsp:nvSpPr>
      <dsp:spPr>
        <a:xfrm>
          <a:off x="7944790" y="340973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67078-CC8C-4E26-A1EA-6E7F0CFF3765}">
      <dsp:nvSpPr>
        <dsp:cNvPr id="0" name=""/>
        <dsp:cNvSpPr/>
      </dsp:nvSpPr>
      <dsp:spPr>
        <a:xfrm>
          <a:off x="8346978" y="743161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F98F3-09D2-4C82-A915-59056E71C257}">
      <dsp:nvSpPr>
        <dsp:cNvPr id="0" name=""/>
        <dsp:cNvSpPr/>
      </dsp:nvSpPr>
      <dsp:spPr>
        <a:xfrm>
          <a:off x="7341509" y="281597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500" kern="1200"/>
            <a:t>Name games GTK</a:t>
          </a:r>
          <a:endParaRPr lang="en-US" sz="2500" kern="1200"/>
        </a:p>
      </dsp:txBody>
      <dsp:txXfrm>
        <a:off x="7341509" y="2815974"/>
        <a:ext cx="3093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E16E8-A701-4B8B-B0B2-6DECE5783781}">
      <dsp:nvSpPr>
        <dsp:cNvPr id="0" name=""/>
        <dsp:cNvSpPr/>
      </dsp:nvSpPr>
      <dsp:spPr>
        <a:xfrm>
          <a:off x="1282" y="1188196"/>
          <a:ext cx="3001111" cy="15005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800" kern="1200"/>
            <a:t>Cushions or chairs in horseshoe shape</a:t>
          </a:r>
          <a:endParaRPr lang="en-US" sz="2800" kern="1200"/>
        </a:p>
      </dsp:txBody>
      <dsp:txXfrm>
        <a:off x="45232" y="1232146"/>
        <a:ext cx="2913211" cy="1412655"/>
      </dsp:txXfrm>
    </dsp:sp>
    <dsp:sp modelId="{B43F1748-F566-4250-BA91-C8A9692F760E}">
      <dsp:nvSpPr>
        <dsp:cNvPr id="0" name=""/>
        <dsp:cNvSpPr/>
      </dsp:nvSpPr>
      <dsp:spPr>
        <a:xfrm>
          <a:off x="3752672" y="1188196"/>
          <a:ext cx="3001111" cy="15005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800" kern="1200" dirty="0"/>
            <a:t>Just on a </a:t>
          </a:r>
          <a:r>
            <a:rPr lang="cs-CZ" sz="2800" kern="1200" dirty="0" err="1"/>
            <a:t>carpet</a:t>
          </a:r>
          <a:endParaRPr lang="en-US" sz="2800" kern="1200" dirty="0"/>
        </a:p>
      </dsp:txBody>
      <dsp:txXfrm>
        <a:off x="3796622" y="1232146"/>
        <a:ext cx="2913211" cy="1412655"/>
      </dsp:txXfrm>
    </dsp:sp>
    <dsp:sp modelId="{71496154-F889-4178-8E80-77C4FA0C67EC}">
      <dsp:nvSpPr>
        <dsp:cNvPr id="0" name=""/>
        <dsp:cNvSpPr/>
      </dsp:nvSpPr>
      <dsp:spPr>
        <a:xfrm>
          <a:off x="7504061" y="1188196"/>
          <a:ext cx="3001111" cy="15005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800" kern="1200"/>
            <a:t>Switch seats (attention grabber)</a:t>
          </a:r>
          <a:endParaRPr lang="en-US" sz="2800" kern="1200"/>
        </a:p>
      </dsp:txBody>
      <dsp:txXfrm>
        <a:off x="7548011" y="1232146"/>
        <a:ext cx="2913211" cy="1412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390B0-1E50-4BA0-B6CB-4A9D4B384D32}">
      <dsp:nvSpPr>
        <dsp:cNvPr id="0" name=""/>
        <dsp:cNvSpPr/>
      </dsp:nvSpPr>
      <dsp:spPr>
        <a:xfrm>
          <a:off x="674477" y="340973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5EA82-0D5F-4598-8848-21298779A256}">
      <dsp:nvSpPr>
        <dsp:cNvPr id="0" name=""/>
        <dsp:cNvSpPr/>
      </dsp:nvSpPr>
      <dsp:spPr>
        <a:xfrm>
          <a:off x="1076665" y="743161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665CA-CDD7-4643-8057-08D346192FC5}">
      <dsp:nvSpPr>
        <dsp:cNvPr id="0" name=""/>
        <dsp:cNvSpPr/>
      </dsp:nvSpPr>
      <dsp:spPr>
        <a:xfrm>
          <a:off x="71196" y="281597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400" kern="1200"/>
            <a:t>Visual pictures with the certain rules</a:t>
          </a:r>
          <a:endParaRPr lang="en-US" sz="2400" kern="1200"/>
        </a:p>
      </dsp:txBody>
      <dsp:txXfrm>
        <a:off x="71196" y="2815974"/>
        <a:ext cx="3093750" cy="720000"/>
      </dsp:txXfrm>
    </dsp:sp>
    <dsp:sp modelId="{A4F68CC2-348D-4FC3-8956-DB7EC81190E9}">
      <dsp:nvSpPr>
        <dsp:cNvPr id="0" name=""/>
        <dsp:cNvSpPr/>
      </dsp:nvSpPr>
      <dsp:spPr>
        <a:xfrm>
          <a:off x="4309634" y="340973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41596-B1BF-4885-A3B2-75E930AC37BB}">
      <dsp:nvSpPr>
        <dsp:cNvPr id="0" name=""/>
        <dsp:cNvSpPr/>
      </dsp:nvSpPr>
      <dsp:spPr>
        <a:xfrm>
          <a:off x="4711821" y="743161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25EE50-0FDD-429D-BC60-787C4BACBC59}">
      <dsp:nvSpPr>
        <dsp:cNvPr id="0" name=""/>
        <dsp:cNvSpPr/>
      </dsp:nvSpPr>
      <dsp:spPr>
        <a:xfrm>
          <a:off x="3706353" y="281597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400" kern="1200"/>
            <a:t>Using gestures (gists with thumbs up e.g.)</a:t>
          </a:r>
          <a:endParaRPr lang="en-US" sz="2400" kern="1200"/>
        </a:p>
      </dsp:txBody>
      <dsp:txXfrm>
        <a:off x="3706353" y="2815974"/>
        <a:ext cx="3093750" cy="720000"/>
      </dsp:txXfrm>
    </dsp:sp>
    <dsp:sp modelId="{C90A44C5-26BF-4194-890F-A6B6AC3AEB44}">
      <dsp:nvSpPr>
        <dsp:cNvPr id="0" name=""/>
        <dsp:cNvSpPr/>
      </dsp:nvSpPr>
      <dsp:spPr>
        <a:xfrm>
          <a:off x="7944790" y="340973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9C165-2AE0-48AA-BF05-C4E748D37078}">
      <dsp:nvSpPr>
        <dsp:cNvPr id="0" name=""/>
        <dsp:cNvSpPr/>
      </dsp:nvSpPr>
      <dsp:spPr>
        <a:xfrm>
          <a:off x="8346978" y="743161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FD6AB-2C9E-4F99-9AF0-16EFDE2C6412}">
      <dsp:nvSpPr>
        <dsp:cNvPr id="0" name=""/>
        <dsp:cNvSpPr/>
      </dsp:nvSpPr>
      <dsp:spPr>
        <a:xfrm>
          <a:off x="7341509" y="281597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400" kern="1200"/>
            <a:t>Clear short instructions</a:t>
          </a:r>
          <a:endParaRPr lang="en-US" sz="2400" kern="1200"/>
        </a:p>
      </dsp:txBody>
      <dsp:txXfrm>
        <a:off x="7341509" y="2815974"/>
        <a:ext cx="3093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F5EC5-82CE-4F3E-921C-348CA5ACA4FB}">
      <dsp:nvSpPr>
        <dsp:cNvPr id="0" name=""/>
        <dsp:cNvSpPr/>
      </dsp:nvSpPr>
      <dsp:spPr>
        <a:xfrm>
          <a:off x="0" y="32521"/>
          <a:ext cx="10506456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Music </a:t>
          </a:r>
          <a:r>
            <a:rPr lang="cs-CZ" sz="2900" kern="1200" dirty="0" err="1"/>
            <a:t>switcher</a:t>
          </a:r>
          <a:endParaRPr lang="en-US" sz="2900" kern="1200" dirty="0"/>
        </a:p>
      </dsp:txBody>
      <dsp:txXfrm>
        <a:off x="33955" y="66476"/>
        <a:ext cx="10438546" cy="627655"/>
      </dsp:txXfrm>
    </dsp:sp>
    <dsp:sp modelId="{C5644705-0846-472F-A579-6829658DFC6B}">
      <dsp:nvSpPr>
        <dsp:cNvPr id="0" name=""/>
        <dsp:cNvSpPr/>
      </dsp:nvSpPr>
      <dsp:spPr>
        <a:xfrm>
          <a:off x="0" y="811606"/>
          <a:ext cx="10506456" cy="695565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 err="1"/>
            <a:t>Books</a:t>
          </a:r>
          <a:r>
            <a:rPr lang="cs-CZ" sz="2900" kern="1200" dirty="0"/>
            <a:t>/</a:t>
          </a:r>
          <a:r>
            <a:rPr lang="cs-CZ" sz="2900" kern="1200" dirty="0" err="1"/>
            <a:t>folders</a:t>
          </a:r>
          <a:r>
            <a:rPr lang="cs-CZ" sz="2900" kern="1200" dirty="0"/>
            <a:t> </a:t>
          </a:r>
          <a:r>
            <a:rPr lang="cs-CZ" sz="2900" kern="1200" dirty="0" err="1"/>
            <a:t>passer</a:t>
          </a:r>
          <a:endParaRPr lang="en-US" sz="2900" kern="1200" dirty="0"/>
        </a:p>
      </dsp:txBody>
      <dsp:txXfrm>
        <a:off x="33955" y="845561"/>
        <a:ext cx="10438546" cy="627655"/>
      </dsp:txXfrm>
    </dsp:sp>
    <dsp:sp modelId="{C57F3AB2-2A00-43E3-A36A-17A443737C65}">
      <dsp:nvSpPr>
        <dsp:cNvPr id="0" name=""/>
        <dsp:cNvSpPr/>
      </dsp:nvSpPr>
      <dsp:spPr>
        <a:xfrm>
          <a:off x="0" y="1590691"/>
          <a:ext cx="10506456" cy="69556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Puppet carer</a:t>
          </a:r>
          <a:endParaRPr lang="en-US" sz="2900" kern="1200"/>
        </a:p>
      </dsp:txBody>
      <dsp:txXfrm>
        <a:off x="33955" y="1624646"/>
        <a:ext cx="10438546" cy="627655"/>
      </dsp:txXfrm>
    </dsp:sp>
    <dsp:sp modelId="{5A0CD422-2B53-4E90-97CF-C60CD484C6A9}">
      <dsp:nvSpPr>
        <dsp:cNvPr id="0" name=""/>
        <dsp:cNvSpPr/>
      </dsp:nvSpPr>
      <dsp:spPr>
        <a:xfrm>
          <a:off x="0" y="2369776"/>
          <a:ext cx="10506456" cy="695565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Storybook page turner</a:t>
          </a:r>
          <a:endParaRPr lang="en-US" sz="2900" kern="1200"/>
        </a:p>
      </dsp:txBody>
      <dsp:txXfrm>
        <a:off x="33955" y="2403731"/>
        <a:ext cx="10438546" cy="627655"/>
      </dsp:txXfrm>
    </dsp:sp>
    <dsp:sp modelId="{5976797C-0877-4826-9506-9CE51C0ECFEA}">
      <dsp:nvSpPr>
        <dsp:cNvPr id="0" name=""/>
        <dsp:cNvSpPr/>
      </dsp:nvSpPr>
      <dsp:spPr>
        <a:xfrm>
          <a:off x="0" y="3148861"/>
          <a:ext cx="10506456" cy="69556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Prompts carrier</a:t>
          </a:r>
          <a:endParaRPr lang="en-US" sz="2900" kern="1200"/>
        </a:p>
      </dsp:txBody>
      <dsp:txXfrm>
        <a:off x="33955" y="3182816"/>
        <a:ext cx="10438546" cy="6276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7423E-7185-4A29-AA19-E04B11F45E6B}">
      <dsp:nvSpPr>
        <dsp:cNvPr id="0" name=""/>
        <dsp:cNvSpPr/>
      </dsp:nvSpPr>
      <dsp:spPr>
        <a:xfrm>
          <a:off x="0" y="449"/>
          <a:ext cx="5464315" cy="6189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87D03-95A7-4D70-80CF-116A60D0759A}">
      <dsp:nvSpPr>
        <dsp:cNvPr id="0" name=""/>
        <dsp:cNvSpPr/>
      </dsp:nvSpPr>
      <dsp:spPr>
        <a:xfrm>
          <a:off x="187229" y="139711"/>
          <a:ext cx="340416" cy="3404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7946A-807D-4EFC-B210-17FFE37C11EF}">
      <dsp:nvSpPr>
        <dsp:cNvPr id="0" name=""/>
        <dsp:cNvSpPr/>
      </dsp:nvSpPr>
      <dsp:spPr>
        <a:xfrm>
          <a:off x="714875" y="449"/>
          <a:ext cx="4749439" cy="61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04" tIns="65504" rIns="65504" bIns="6550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Alligator chump					</a:t>
          </a:r>
          <a:endParaRPr lang="en-US" sz="1600" kern="1200"/>
        </a:p>
      </dsp:txBody>
      <dsp:txXfrm>
        <a:off x="714875" y="449"/>
        <a:ext cx="4749439" cy="618939"/>
      </dsp:txXfrm>
    </dsp:sp>
    <dsp:sp modelId="{891E431B-30A6-4BCE-B415-B7E11C5FC981}">
      <dsp:nvSpPr>
        <dsp:cNvPr id="0" name=""/>
        <dsp:cNvSpPr/>
      </dsp:nvSpPr>
      <dsp:spPr>
        <a:xfrm>
          <a:off x="0" y="774124"/>
          <a:ext cx="5464315" cy="6189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774D85-50DA-4A74-A579-F96F06FCEBBE}">
      <dsp:nvSpPr>
        <dsp:cNvPr id="0" name=""/>
        <dsp:cNvSpPr/>
      </dsp:nvSpPr>
      <dsp:spPr>
        <a:xfrm>
          <a:off x="187229" y="913386"/>
          <a:ext cx="340416" cy="3404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83B1A-0BBD-4909-BA36-1F0FD58C3B72}">
      <dsp:nvSpPr>
        <dsp:cNvPr id="0" name=""/>
        <dsp:cNvSpPr/>
      </dsp:nvSpPr>
      <dsp:spPr>
        <a:xfrm>
          <a:off x="714875" y="774124"/>
          <a:ext cx="4749439" cy="61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04" tIns="65504" rIns="65504" bIns="6550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Hocus Pocus</a:t>
          </a:r>
          <a:endParaRPr lang="en-US" sz="1600" kern="1200"/>
        </a:p>
      </dsp:txBody>
      <dsp:txXfrm>
        <a:off x="714875" y="774124"/>
        <a:ext cx="4749439" cy="618939"/>
      </dsp:txXfrm>
    </dsp:sp>
    <dsp:sp modelId="{382A6C7A-40BA-4936-84D4-55A2A157C9FD}">
      <dsp:nvSpPr>
        <dsp:cNvPr id="0" name=""/>
        <dsp:cNvSpPr/>
      </dsp:nvSpPr>
      <dsp:spPr>
        <a:xfrm>
          <a:off x="0" y="1547799"/>
          <a:ext cx="5464315" cy="6189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96739-C16A-4F1F-82BF-06B6CD02CF64}">
      <dsp:nvSpPr>
        <dsp:cNvPr id="0" name=""/>
        <dsp:cNvSpPr/>
      </dsp:nvSpPr>
      <dsp:spPr>
        <a:xfrm>
          <a:off x="187229" y="1687061"/>
          <a:ext cx="340416" cy="3404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F6CE0-6200-4E24-B376-318E0F3E12AF}">
      <dsp:nvSpPr>
        <dsp:cNvPr id="0" name=""/>
        <dsp:cNvSpPr/>
      </dsp:nvSpPr>
      <dsp:spPr>
        <a:xfrm>
          <a:off x="714875" y="1547799"/>
          <a:ext cx="4749439" cy="61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04" tIns="65504" rIns="65504" bIns="6550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To infinity</a:t>
          </a:r>
          <a:endParaRPr lang="en-US" sz="1600" kern="1200"/>
        </a:p>
      </dsp:txBody>
      <dsp:txXfrm>
        <a:off x="714875" y="1547799"/>
        <a:ext cx="4749439" cy="618939"/>
      </dsp:txXfrm>
    </dsp:sp>
    <dsp:sp modelId="{15A270CD-8F81-4C86-9B4A-F624E1F7C89B}">
      <dsp:nvSpPr>
        <dsp:cNvPr id="0" name=""/>
        <dsp:cNvSpPr/>
      </dsp:nvSpPr>
      <dsp:spPr>
        <a:xfrm>
          <a:off x="0" y="2321474"/>
          <a:ext cx="5464315" cy="6189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D7C70-70DD-4EE1-8353-5CB728B8B03A}">
      <dsp:nvSpPr>
        <dsp:cNvPr id="0" name=""/>
        <dsp:cNvSpPr/>
      </dsp:nvSpPr>
      <dsp:spPr>
        <a:xfrm>
          <a:off x="187229" y="2460736"/>
          <a:ext cx="340416" cy="3404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8D367-16C6-4F66-92CF-2F88A57699C9}">
      <dsp:nvSpPr>
        <dsp:cNvPr id="0" name=""/>
        <dsp:cNvSpPr/>
      </dsp:nvSpPr>
      <dsp:spPr>
        <a:xfrm>
          <a:off x="714875" y="2321474"/>
          <a:ext cx="4749439" cy="61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04" tIns="65504" rIns="65504" bIns="6550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1, 2, 3 eyes on me</a:t>
          </a:r>
          <a:endParaRPr lang="en-US" sz="1600" kern="1200"/>
        </a:p>
      </dsp:txBody>
      <dsp:txXfrm>
        <a:off x="714875" y="2321474"/>
        <a:ext cx="4749439" cy="618939"/>
      </dsp:txXfrm>
    </dsp:sp>
    <dsp:sp modelId="{012AB3BA-3DF2-476D-B6C3-C3374C3A07E8}">
      <dsp:nvSpPr>
        <dsp:cNvPr id="0" name=""/>
        <dsp:cNvSpPr/>
      </dsp:nvSpPr>
      <dsp:spPr>
        <a:xfrm>
          <a:off x="0" y="3095149"/>
          <a:ext cx="5464315" cy="6189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E2EE5-5372-43AD-BE69-54127733E32F}">
      <dsp:nvSpPr>
        <dsp:cNvPr id="0" name=""/>
        <dsp:cNvSpPr/>
      </dsp:nvSpPr>
      <dsp:spPr>
        <a:xfrm>
          <a:off x="187229" y="3234410"/>
          <a:ext cx="340416" cy="3404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375A3-F4B4-4ABF-9ECE-6EED4CA83799}">
      <dsp:nvSpPr>
        <dsp:cNvPr id="0" name=""/>
        <dsp:cNvSpPr/>
      </dsp:nvSpPr>
      <dsp:spPr>
        <a:xfrm>
          <a:off x="714875" y="3095149"/>
          <a:ext cx="4749439" cy="61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04" tIns="65504" rIns="65504" bIns="6550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Peanut, peanut butter</a:t>
          </a:r>
          <a:endParaRPr lang="en-US" sz="1600" kern="1200"/>
        </a:p>
      </dsp:txBody>
      <dsp:txXfrm>
        <a:off x="714875" y="3095149"/>
        <a:ext cx="4749439" cy="618939"/>
      </dsp:txXfrm>
    </dsp:sp>
    <dsp:sp modelId="{5BEDA868-34CD-4BED-BA11-F1F129421CBD}">
      <dsp:nvSpPr>
        <dsp:cNvPr id="0" name=""/>
        <dsp:cNvSpPr/>
      </dsp:nvSpPr>
      <dsp:spPr>
        <a:xfrm>
          <a:off x="0" y="3868824"/>
          <a:ext cx="5464315" cy="6189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ADA49-2B83-4F1A-B318-EF66519E8C61}">
      <dsp:nvSpPr>
        <dsp:cNvPr id="0" name=""/>
        <dsp:cNvSpPr/>
      </dsp:nvSpPr>
      <dsp:spPr>
        <a:xfrm>
          <a:off x="187229" y="4008085"/>
          <a:ext cx="340416" cy="3404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91609-2882-4B32-9814-60FD62A0C4AE}">
      <dsp:nvSpPr>
        <dsp:cNvPr id="0" name=""/>
        <dsp:cNvSpPr/>
      </dsp:nvSpPr>
      <dsp:spPr>
        <a:xfrm>
          <a:off x="714875" y="3868824"/>
          <a:ext cx="4749439" cy="61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04" tIns="65504" rIns="65504" bIns="6550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Zip, Zip, Zap</a:t>
          </a:r>
          <a:endParaRPr lang="en-US" sz="1600" kern="1200"/>
        </a:p>
      </dsp:txBody>
      <dsp:txXfrm>
        <a:off x="714875" y="3868824"/>
        <a:ext cx="4749439" cy="618939"/>
      </dsp:txXfrm>
    </dsp:sp>
    <dsp:sp modelId="{2C0E5981-0608-4311-8C98-9050572DC9DE}">
      <dsp:nvSpPr>
        <dsp:cNvPr id="0" name=""/>
        <dsp:cNvSpPr/>
      </dsp:nvSpPr>
      <dsp:spPr>
        <a:xfrm>
          <a:off x="0" y="4642499"/>
          <a:ext cx="5464315" cy="6189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3AF59-E5A4-49C1-A066-33A40229E18C}">
      <dsp:nvSpPr>
        <dsp:cNvPr id="0" name=""/>
        <dsp:cNvSpPr/>
      </dsp:nvSpPr>
      <dsp:spPr>
        <a:xfrm>
          <a:off x="187229" y="4781760"/>
          <a:ext cx="340416" cy="34041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F2A12-8091-4F1B-882A-F8AF4DEED555}">
      <dsp:nvSpPr>
        <dsp:cNvPr id="0" name=""/>
        <dsp:cNvSpPr/>
      </dsp:nvSpPr>
      <dsp:spPr>
        <a:xfrm>
          <a:off x="714875" y="4642499"/>
          <a:ext cx="4749439" cy="61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04" tIns="65504" rIns="65504" bIns="6550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We will, we will</a:t>
          </a:r>
          <a:endParaRPr lang="en-US" sz="1600" kern="1200"/>
        </a:p>
      </dsp:txBody>
      <dsp:txXfrm>
        <a:off x="714875" y="4642499"/>
        <a:ext cx="4749439" cy="6189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F5C01-B617-43AA-B113-7E5561B897F2}">
      <dsp:nvSpPr>
        <dsp:cNvPr id="0" name=""/>
        <dsp:cNvSpPr/>
      </dsp:nvSpPr>
      <dsp:spPr>
        <a:xfrm>
          <a:off x="0" y="355312"/>
          <a:ext cx="5918184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9317" tIns="354076" rIns="45931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Flashcards in order, music prepared, puppet, prompts, etc.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Use transition chants</a:t>
          </a:r>
          <a:endParaRPr lang="en-US" sz="1700" kern="1200"/>
        </a:p>
      </dsp:txBody>
      <dsp:txXfrm>
        <a:off x="0" y="355312"/>
        <a:ext cx="5918184" cy="1231650"/>
      </dsp:txXfrm>
    </dsp:sp>
    <dsp:sp modelId="{906DB180-D8EC-4A9F-92F1-90B49BE6D993}">
      <dsp:nvSpPr>
        <dsp:cNvPr id="0" name=""/>
        <dsp:cNvSpPr/>
      </dsp:nvSpPr>
      <dsp:spPr>
        <a:xfrm>
          <a:off x="295909" y="104392"/>
          <a:ext cx="4142728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Get your aids ready</a:t>
          </a:r>
          <a:endParaRPr lang="en-US" sz="1700" kern="1200"/>
        </a:p>
      </dsp:txBody>
      <dsp:txXfrm>
        <a:off x="320407" y="128890"/>
        <a:ext cx="4093732" cy="452844"/>
      </dsp:txXfrm>
    </dsp:sp>
    <dsp:sp modelId="{A753D7B0-37D0-407D-90C2-918872991468}">
      <dsp:nvSpPr>
        <dsp:cNvPr id="0" name=""/>
        <dsp:cNvSpPr/>
      </dsp:nvSpPr>
      <dsp:spPr>
        <a:xfrm>
          <a:off x="0" y="1929682"/>
          <a:ext cx="5918184" cy="2945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9317" tIns="354076" rIns="45931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Welcome + attendance record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Warm Up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Lead In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Vocabulary building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TPR game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Workbook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Calm down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Feedback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/>
            <a:t>Bye bye song</a:t>
          </a:r>
          <a:endParaRPr lang="en-US" sz="1700" kern="1200"/>
        </a:p>
      </dsp:txBody>
      <dsp:txXfrm>
        <a:off x="0" y="1929682"/>
        <a:ext cx="5918184" cy="2945250"/>
      </dsp:txXfrm>
    </dsp:sp>
    <dsp:sp modelId="{C77578D1-1EDA-4993-8E18-2A8A8E27FC3D}">
      <dsp:nvSpPr>
        <dsp:cNvPr id="0" name=""/>
        <dsp:cNvSpPr/>
      </dsp:nvSpPr>
      <dsp:spPr>
        <a:xfrm>
          <a:off x="295909" y="1678762"/>
          <a:ext cx="4142728" cy="501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Lesson structure</a:t>
          </a:r>
          <a:endParaRPr lang="en-US" sz="1700" kern="1200"/>
        </a:p>
      </dsp:txBody>
      <dsp:txXfrm>
        <a:off x="320407" y="1703260"/>
        <a:ext cx="4093732" cy="4528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723B7-1F4E-4B78-8452-A7FEA88AC5DF}">
      <dsp:nvSpPr>
        <dsp:cNvPr id="0" name=""/>
        <dsp:cNvSpPr/>
      </dsp:nvSpPr>
      <dsp:spPr>
        <a:xfrm>
          <a:off x="0" y="60322"/>
          <a:ext cx="5918184" cy="11520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Multiple Intelligence</a:t>
          </a:r>
          <a:endParaRPr lang="en-US" sz="2900" kern="1200"/>
        </a:p>
      </dsp:txBody>
      <dsp:txXfrm>
        <a:off x="56237" y="116559"/>
        <a:ext cx="5805710" cy="1039555"/>
      </dsp:txXfrm>
    </dsp:sp>
    <dsp:sp modelId="{6B6ECF04-B86A-4829-81F5-88C35A0149C8}">
      <dsp:nvSpPr>
        <dsp:cNvPr id="0" name=""/>
        <dsp:cNvSpPr/>
      </dsp:nvSpPr>
      <dsp:spPr>
        <a:xfrm>
          <a:off x="0" y="1295872"/>
          <a:ext cx="5918184" cy="115202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Activities connected by the main theme</a:t>
          </a:r>
          <a:endParaRPr lang="en-US" sz="2900" kern="1200"/>
        </a:p>
      </dsp:txBody>
      <dsp:txXfrm>
        <a:off x="56237" y="1352109"/>
        <a:ext cx="5805710" cy="1039555"/>
      </dsp:txXfrm>
    </dsp:sp>
    <dsp:sp modelId="{89BF546F-5ED1-4FBE-B172-2CAA90424F4A}">
      <dsp:nvSpPr>
        <dsp:cNvPr id="0" name=""/>
        <dsp:cNvSpPr/>
      </dsp:nvSpPr>
      <dsp:spPr>
        <a:xfrm>
          <a:off x="0" y="2531422"/>
          <a:ext cx="5918184" cy="115202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Short and clear instructions</a:t>
          </a:r>
          <a:endParaRPr lang="en-US" sz="2900" kern="1200"/>
        </a:p>
      </dsp:txBody>
      <dsp:txXfrm>
        <a:off x="56237" y="2587659"/>
        <a:ext cx="5805710" cy="1039555"/>
      </dsp:txXfrm>
    </dsp:sp>
    <dsp:sp modelId="{BD490094-4E4F-48A1-B312-042FDECA0324}">
      <dsp:nvSpPr>
        <dsp:cNvPr id="0" name=""/>
        <dsp:cNvSpPr/>
      </dsp:nvSpPr>
      <dsp:spPr>
        <a:xfrm>
          <a:off x="0" y="3766971"/>
          <a:ext cx="5918184" cy="115202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Appropriate level</a:t>
          </a:r>
          <a:endParaRPr lang="en-US" sz="2900" kern="1200"/>
        </a:p>
      </dsp:txBody>
      <dsp:txXfrm>
        <a:off x="56237" y="3823208"/>
        <a:ext cx="5805710" cy="10395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31CFC-3521-4739-9962-657A63C34F0F}">
      <dsp:nvSpPr>
        <dsp:cNvPr id="0" name=""/>
        <dsp:cNvSpPr/>
      </dsp:nvSpPr>
      <dsp:spPr>
        <a:xfrm>
          <a:off x="41722" y="1158728"/>
          <a:ext cx="892445" cy="89244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007C7-1170-47AD-B887-066D3F2655D1}">
      <dsp:nvSpPr>
        <dsp:cNvPr id="0" name=""/>
        <dsp:cNvSpPr/>
      </dsp:nvSpPr>
      <dsp:spPr>
        <a:xfrm>
          <a:off x="229135" y="1346141"/>
          <a:ext cx="517618" cy="5176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84BBD-2088-457E-9C60-86F80F8658CB}">
      <dsp:nvSpPr>
        <dsp:cNvPr id="0" name=""/>
        <dsp:cNvSpPr/>
      </dsp:nvSpPr>
      <dsp:spPr>
        <a:xfrm>
          <a:off x="1125406" y="1158728"/>
          <a:ext cx="2103621" cy="892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 err="1"/>
            <a:t>It´s</a:t>
          </a:r>
          <a:r>
            <a:rPr lang="cs-CZ" sz="2100" kern="1200" dirty="0"/>
            <a:t> a </a:t>
          </a:r>
          <a:r>
            <a:rPr lang="cs-CZ" sz="2100" kern="1200" dirty="0" err="1"/>
            <a:t>really</a:t>
          </a:r>
          <a:r>
            <a:rPr lang="cs-CZ" sz="2100" kern="1200" dirty="0"/>
            <a:t> </a:t>
          </a:r>
          <a:r>
            <a:rPr lang="cs-CZ" sz="2100" kern="1200" dirty="0" err="1"/>
            <a:t>powerfull</a:t>
          </a:r>
          <a:r>
            <a:rPr lang="cs-CZ" sz="2100" kern="1200" dirty="0"/>
            <a:t> </a:t>
          </a:r>
          <a:r>
            <a:rPr lang="cs-CZ" sz="2100" kern="1200" dirty="0" err="1"/>
            <a:t>tool</a:t>
          </a:r>
          <a:endParaRPr lang="en-US" sz="2100" kern="1200" dirty="0"/>
        </a:p>
      </dsp:txBody>
      <dsp:txXfrm>
        <a:off x="1125406" y="1158728"/>
        <a:ext cx="2103621" cy="892445"/>
      </dsp:txXfrm>
    </dsp:sp>
    <dsp:sp modelId="{19AA3227-7562-40CD-BA1D-CA50B0770E3C}">
      <dsp:nvSpPr>
        <dsp:cNvPr id="0" name=""/>
        <dsp:cNvSpPr/>
      </dsp:nvSpPr>
      <dsp:spPr>
        <a:xfrm>
          <a:off x="3595567" y="1158728"/>
          <a:ext cx="892445" cy="89244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8AB30-8673-4C88-9DFE-4E019A376243}">
      <dsp:nvSpPr>
        <dsp:cNvPr id="0" name=""/>
        <dsp:cNvSpPr/>
      </dsp:nvSpPr>
      <dsp:spPr>
        <a:xfrm>
          <a:off x="3782981" y="1346141"/>
          <a:ext cx="517618" cy="5176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BB5B5-22D1-42A6-B53A-4DB458979765}">
      <dsp:nvSpPr>
        <dsp:cNvPr id="0" name=""/>
        <dsp:cNvSpPr/>
      </dsp:nvSpPr>
      <dsp:spPr>
        <a:xfrm>
          <a:off x="4679251" y="1158728"/>
          <a:ext cx="2103621" cy="892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It might be a mediator and helper</a:t>
          </a:r>
          <a:endParaRPr lang="en-US" sz="2100" kern="1200"/>
        </a:p>
      </dsp:txBody>
      <dsp:txXfrm>
        <a:off x="4679251" y="1158728"/>
        <a:ext cx="2103621" cy="892445"/>
      </dsp:txXfrm>
    </dsp:sp>
    <dsp:sp modelId="{94D5907D-68A6-4372-B86A-528E5824F54B}">
      <dsp:nvSpPr>
        <dsp:cNvPr id="0" name=""/>
        <dsp:cNvSpPr/>
      </dsp:nvSpPr>
      <dsp:spPr>
        <a:xfrm>
          <a:off x="7149412" y="1158728"/>
          <a:ext cx="892445" cy="89244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BCDC0-1676-4892-A1B7-59B5CC2F9675}">
      <dsp:nvSpPr>
        <dsp:cNvPr id="0" name=""/>
        <dsp:cNvSpPr/>
      </dsp:nvSpPr>
      <dsp:spPr>
        <a:xfrm>
          <a:off x="7336826" y="1346141"/>
          <a:ext cx="517618" cy="5176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6ABFD-DCAD-40DB-AD0A-C64B0BE46D22}">
      <dsp:nvSpPr>
        <dsp:cNvPr id="0" name=""/>
        <dsp:cNvSpPr/>
      </dsp:nvSpPr>
      <dsp:spPr>
        <a:xfrm>
          <a:off x="8233096" y="1158728"/>
          <a:ext cx="2103621" cy="892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Never leave it on the floor</a:t>
          </a:r>
          <a:endParaRPr lang="en-US" sz="2100" kern="1200"/>
        </a:p>
      </dsp:txBody>
      <dsp:txXfrm>
        <a:off x="8233096" y="1158728"/>
        <a:ext cx="2103621" cy="892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7AD8E-C7E9-DAE3-063E-0AF97DD7A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C3FE55-E40F-6606-2613-072979BAA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E56D5D-6D6B-1CEA-0F3D-29F8D49CB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C4056F-05B9-93AE-644D-FA3F1FA2F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48B96D-3203-7A12-9CBA-1D94E36F4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67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F4D2A-9879-99E6-90F9-9B90CC25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C491DF1-F8D7-77DD-7459-D1F692F6C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0E6C2E-A6F0-D2B5-933D-11523655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287D7D-E496-7817-6298-BBAD901E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771F51-ECB3-CFF3-4192-320A84B7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30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02026C8-B490-A5A9-9DD9-6767949E5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F627F7-BD17-8336-3B63-ABCC38A8D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182CF3-A52C-04B4-A8E2-5B2A949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1C4158-8EC2-DE47-562B-BFDEF51B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33B069-BA51-DC61-2963-8EF72D6E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38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DCCC4-6CBC-53B1-0BD8-08DB2589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17E841-0AA4-56B1-76B0-87DD7B555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3582B6-EA86-C768-4EF8-D312BC04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BFAC18-7922-2A27-576D-14E67738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5B51C5-1619-345E-5441-FDD9117B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09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E2816-4FE0-6012-F31B-6D6763A2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CF48FA-A202-AE28-F6BD-8775B944C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EB80CC-E67C-8D84-98D8-0EFDC7D1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7A7451-4EBA-CC4D-E6A0-081239E1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90B601-1575-8920-EE65-0C96C247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2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47ACA-9F8F-91DB-763B-F740E70D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0E18DF-41B6-575E-B7EC-0F7E810FE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A4B16C-77F9-D60C-34CB-98E26C0DA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818B65-B76A-4E04-C0EC-DE2EBF87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79A122-3BE4-FAF0-FFDF-E196BF87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87C879-221E-188B-500A-748D9786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59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2E1CE-343A-3472-8CA8-0C307E94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29E2FC-5030-03A6-1642-0F7AB5597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8FCCC9-049A-5210-5E95-0AA66E81C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C08CC7-550B-241A-1867-9E8574D60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CC38686-108A-992D-CECE-FDD2DCA0E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0D7EA4F-F833-DEE2-8EBA-41EB4CE4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09C4657-6C8A-B082-88AA-DF38B6BE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1A82ADF-9FFB-1C29-947E-C6D294B1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46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31FB9-31FA-EA05-A5CF-B47B2C41A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1EF65CB-9C19-6F0D-E6F2-CB9AFF21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9CDAE6-924F-E09A-1ED8-C87D359D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DB4127-55A9-7656-790D-6072FAB6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24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D8ED7E4-19D7-6395-4A11-C07F982FD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F759140-028B-35A2-3FA8-5F449DF0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B15F2C-6075-5D21-AF06-6DAE7B62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AE39F-E46A-AB85-E02C-D4ADDCF5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CFFCFA-2292-80B0-13FC-3A6265610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ACF2F2-50B4-424E-0882-59C037069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4304ED-5304-17B8-9F3D-046C351A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C2E9C7-1604-3A95-033D-BA4D1BBD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D40C1B-EAA8-9213-2525-F081D1F0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25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AF1199-5BC4-B0CA-13CD-5D2A0790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844C26B-44F6-885C-946C-12EBDB3CF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349E1E-28F8-853E-910C-461D898C1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E411E0-F705-915A-A7C1-89804A62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EF3B96-CCB5-E463-FEB6-D317FFD3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2B1046-D7B9-8D31-A6DC-634AB235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32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5903236-0A01-C2B7-2AC2-F08A0A683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2A6338-E13E-79B8-C012-FA848E278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8BF96F-9222-9069-57C9-93BFA4169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DB9D3-614B-4951-8E84-B6F31BFF981B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D6C663-1024-80E8-F78C-FBD2C984B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44EFE0-A149-DEA3-101B-5D021C78C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0C01E-0677-43F5-B09B-213A2780D1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42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Children Drawing And Colouring">
            <a:extLst>
              <a:ext uri="{FF2B5EF4-FFF2-40B4-BE49-F238E27FC236}">
                <a16:creationId xmlns:a16="http://schemas.microsoft.com/office/drawing/2014/main" id="{DA3EE3EF-47F4-7242-A6AB-C966EDE48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715790-FABA-215A-0149-26D884B6B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dirty="0" err="1">
                <a:solidFill>
                  <a:srgbClr val="FFFFFF"/>
                </a:solidFill>
              </a:rPr>
              <a:t>Classroom</a:t>
            </a:r>
            <a:r>
              <a:rPr lang="cs-CZ" sz="5200" dirty="0">
                <a:solidFill>
                  <a:srgbClr val="FFFFFF"/>
                </a:solidFill>
              </a:rPr>
              <a:t> management in </a:t>
            </a:r>
            <a:r>
              <a:rPr lang="cs-CZ" sz="5200" dirty="0" err="1">
                <a:solidFill>
                  <a:srgbClr val="FFFFFF"/>
                </a:solidFill>
              </a:rPr>
              <a:t>primary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english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lessons</a:t>
            </a:r>
            <a:endParaRPr lang="cs-CZ" sz="5200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7567DA-F680-DEAC-BE94-870AE78A6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Mgr. Petra Pašalov</a:t>
            </a:r>
          </a:p>
        </p:txBody>
      </p:sp>
    </p:spTree>
    <p:extLst>
      <p:ext uri="{BB962C8B-B14F-4D97-AF65-F5344CB8AC3E}">
        <p14:creationId xmlns:p14="http://schemas.microsoft.com/office/powerpoint/2010/main" val="28619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B2E347-29B5-8A52-8EF9-F6D90A29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lang="cs-CZ" sz="4800"/>
              <a:t>Plan, plan, plan!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A673905-BDB7-0292-AD39-EF9E45F607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665170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2634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F32264-2391-2F8B-A357-5E305041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lang="cs-CZ" sz="4800" dirty="0"/>
              <a:t>Variety </a:t>
            </a:r>
            <a:r>
              <a:rPr lang="cs-CZ" sz="4800" dirty="0" err="1"/>
              <a:t>of</a:t>
            </a:r>
            <a:r>
              <a:rPr lang="cs-CZ" sz="4800" dirty="0"/>
              <a:t> </a:t>
            </a:r>
            <a:r>
              <a:rPr lang="cs-CZ" sz="4800" dirty="0" err="1"/>
              <a:t>activities</a:t>
            </a:r>
            <a:endParaRPr lang="cs-CZ" sz="4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D63CF15-83AE-2A4A-7C24-7F785084D2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518133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367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4EB1F7-72B4-61D3-3BE5-6D36A528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cs-CZ" sz="4800"/>
              <a:t>Puppet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E530580-D05D-9545-53D9-945577967A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013394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1834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EECC94-D4F2-79E2-588F-CE2C5DFB6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cs-CZ" sz="4800"/>
              <a:t>Feedback</a:t>
            </a:r>
          </a:p>
        </p:txBody>
      </p: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Zástupný obsah 2">
            <a:extLst>
              <a:ext uri="{FF2B5EF4-FFF2-40B4-BE49-F238E27FC236}">
                <a16:creationId xmlns:a16="http://schemas.microsoft.com/office/drawing/2014/main" id="{A5373FAF-CB31-1C8D-3315-EE5BA833C5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905645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5384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9B72B8-9F62-C4CE-CC29-3C7A11EC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/>
              <a:t>Play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14B82-4BE1-84EE-2214-0FF0CFBD8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Make </a:t>
            </a:r>
            <a:r>
              <a:rPr lang="cs-CZ" sz="2400" dirty="0" err="1"/>
              <a:t>yourself</a:t>
            </a:r>
            <a:r>
              <a:rPr lang="cs-CZ" sz="2400" dirty="0"/>
              <a:t> </a:t>
            </a:r>
            <a:r>
              <a:rPr lang="cs-CZ" sz="2400" dirty="0" err="1"/>
              <a:t>comfortable</a:t>
            </a:r>
            <a:r>
              <a:rPr lang="cs-CZ" sz="2400" dirty="0"/>
              <a:t> (</a:t>
            </a:r>
            <a:r>
              <a:rPr lang="cs-CZ" sz="2400" dirty="0" err="1"/>
              <a:t>wear</a:t>
            </a:r>
            <a:r>
              <a:rPr lang="cs-CZ" sz="2400" dirty="0"/>
              <a:t> </a:t>
            </a:r>
            <a:r>
              <a:rPr lang="cs-CZ" sz="2400" dirty="0" err="1"/>
              <a:t>comfy</a:t>
            </a:r>
            <a:r>
              <a:rPr lang="cs-CZ" sz="2400" dirty="0"/>
              <a:t> </a:t>
            </a:r>
            <a:r>
              <a:rPr lang="cs-CZ" sz="2400" dirty="0" err="1"/>
              <a:t>clothes</a:t>
            </a:r>
            <a:r>
              <a:rPr lang="cs-CZ" sz="2400" dirty="0"/>
              <a:t>)</a:t>
            </a:r>
          </a:p>
          <a:p>
            <a:r>
              <a:rPr lang="cs-CZ" sz="2400" dirty="0" err="1"/>
              <a:t>Get</a:t>
            </a:r>
            <a:r>
              <a:rPr lang="cs-CZ" sz="2400" dirty="0"/>
              <a:t> </a:t>
            </a:r>
            <a:r>
              <a:rPr lang="cs-CZ" sz="2400" dirty="0" err="1"/>
              <a:t>down</a:t>
            </a:r>
            <a:r>
              <a:rPr lang="cs-CZ" sz="2400" dirty="0"/>
              <a:t> on a </a:t>
            </a:r>
            <a:r>
              <a:rPr lang="cs-CZ" sz="2400" dirty="0" err="1"/>
              <a:t>carpet</a:t>
            </a:r>
            <a:r>
              <a:rPr lang="cs-CZ" sz="2400" dirty="0"/>
              <a:t> </a:t>
            </a:r>
          </a:p>
          <a:p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cs-CZ" sz="2400" dirty="0" err="1"/>
              <a:t>their</a:t>
            </a:r>
            <a:r>
              <a:rPr lang="cs-CZ" sz="2400" dirty="0"/>
              <a:t> level</a:t>
            </a:r>
          </a:p>
          <a:p>
            <a:r>
              <a:rPr lang="cs-CZ" sz="2400" dirty="0" err="1"/>
              <a:t>Exaggerate</a:t>
            </a:r>
            <a:r>
              <a:rPr lang="cs-CZ" sz="2400" dirty="0"/>
              <a:t> </a:t>
            </a:r>
          </a:p>
          <a:p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confident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708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5AFE98-B705-321A-EB4D-E6F485ED6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B18E4D-E261-CC07-0933-C01B79B09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519351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DD1331-EA8A-AD83-D90D-1802A6A9D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cs-CZ" sz="4800"/>
              <a:t>Entering the classroom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4DA060E-4B6A-2ADE-61C5-1D3A9440F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101266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355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8D669E-0BCD-D9FA-64AF-BA3D904C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cs-CZ" sz="4800"/>
              <a:t>Learn their names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CF0BCA1-4656-8F22-8424-A7E7158A27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668662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3871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5D6B36-1C74-BA33-036F-AD51DAE82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cs-CZ" sz="4800"/>
              <a:t>Classroom </a:t>
            </a:r>
            <a:r>
              <a:rPr lang="cs-CZ" sz="4800" dirty="0"/>
              <a:t>layout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130AFDC-95E9-6076-C72E-6EF24B8FE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289708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5493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C54EF1-81C1-A020-0A03-8533DD22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cs-CZ" sz="4800"/>
              <a:t>Consistency – establish the rules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C89A5F7-A01F-E236-F9E4-C46516F07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891352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526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8DEC82-201B-9AAB-5A6E-A3895748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cs-CZ" sz="4800"/>
              <a:t>Give them roles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07208B6-FF21-8370-F098-E85F4144AF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11996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79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1E9A4-E2B3-77B1-78D1-271DA887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515" y="865128"/>
            <a:ext cx="5200156" cy="5261895"/>
          </a:xfrm>
        </p:spPr>
        <p:txBody>
          <a:bodyPr anchor="ctr">
            <a:normAutofit/>
          </a:bodyPr>
          <a:lstStyle/>
          <a:p>
            <a:r>
              <a:rPr lang="cs-CZ" dirty="0" err="1"/>
              <a:t>Attention</a:t>
            </a:r>
            <a:r>
              <a:rPr lang="cs-CZ" dirty="0"/>
              <a:t> </a:t>
            </a:r>
            <a:r>
              <a:rPr lang="cs-CZ" dirty="0" err="1"/>
              <a:t>Grabbers</a:t>
            </a:r>
            <a:endParaRPr lang="cs-CZ" dirty="0"/>
          </a:p>
        </p:txBody>
      </p:sp>
      <p:graphicFrame>
        <p:nvGraphicFramePr>
          <p:cNvPr id="18" name="Zástupný obsah 2">
            <a:extLst>
              <a:ext uri="{FF2B5EF4-FFF2-40B4-BE49-F238E27FC236}">
                <a16:creationId xmlns:a16="http://schemas.microsoft.com/office/drawing/2014/main" id="{9763C887-BC2A-65C6-D85A-4425D9879D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2600" y="865127"/>
          <a:ext cx="5464315" cy="5261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566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F8E25-1992-CE52-9FF8-F3004E7BE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976160"/>
            <a:ext cx="10385424" cy="14938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Practical activities for children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456EF1-2621-4552-6575-2CB5AC96938F}"/>
              </a:ext>
            </a:extLst>
          </p:cNvPr>
          <p:cNvSpPr>
            <a:spLocks/>
          </p:cNvSpPr>
          <p:nvPr/>
        </p:nvSpPr>
        <p:spPr>
          <a:xfrm>
            <a:off x="1070402" y="3306763"/>
            <a:ext cx="4536280" cy="2573337"/>
          </a:xfrm>
          <a:prstGeom prst="rect">
            <a:avLst/>
          </a:prstGeom>
        </p:spPr>
        <p:txBody>
          <a:bodyPr/>
          <a:lstStyle/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Rolling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arms</a:t>
            </a:r>
            <a:endParaRPr lang="cs-CZ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Pose</a:t>
            </a:r>
            <a:endParaRPr lang="cs-CZ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Snap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clap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endParaRPr lang="cs-CZ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stole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cookie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Hicklety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picklety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bumblebee</a:t>
            </a:r>
            <a:endParaRPr lang="cs-CZ" sz="2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BF5717-3470-1254-96EF-6E3CBA6FE8EB}"/>
              </a:ext>
            </a:extLst>
          </p:cNvPr>
          <p:cNvSpPr>
            <a:spLocks/>
          </p:cNvSpPr>
          <p:nvPr/>
        </p:nvSpPr>
        <p:spPr>
          <a:xfrm>
            <a:off x="5866180" y="3306763"/>
            <a:ext cx="4536280" cy="2573337"/>
          </a:xfrm>
          <a:prstGeom prst="rect">
            <a:avLst/>
          </a:prstGeom>
        </p:spPr>
        <p:txBody>
          <a:bodyPr/>
          <a:lstStyle/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Jack in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</a:t>
            </a:r>
          </a:p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Willoughby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Wallaby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Wooo</a:t>
            </a:r>
            <a:endParaRPr lang="cs-CZ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?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Peek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-a-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4607" indent="-284607" defTabSz="75895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2-4-6-8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appreciate</a:t>
            </a:r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7148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D7385-4DF1-DDFA-FED7-5A71431A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cs-CZ" sz="3200"/>
              <a:t>Reward system</a:t>
            </a:r>
          </a:p>
        </p:txBody>
      </p:sp>
      <p:sp>
        <p:nvSpPr>
          <p:cNvPr id="1049" name="Rectangle 1030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mium Vector | Policeman with police car in front of police station.">
            <a:extLst>
              <a:ext uri="{FF2B5EF4-FFF2-40B4-BE49-F238E27FC236}">
                <a16:creationId xmlns:a16="http://schemas.microsoft.com/office/drawing/2014/main" id="{10C2F74A-8E65-BEDB-27A4-5753E1C2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35" y="1230180"/>
            <a:ext cx="6221895" cy="44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0" name="Straight Connector 103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D313D7-947C-3E54-1D3C-308C4669E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r>
              <a:rPr lang="cs-CZ" sz="2000"/>
              <a:t>Police car aiming to the police station (good behavior, misbehavior)</a:t>
            </a:r>
          </a:p>
          <a:p>
            <a:endParaRPr lang="cs-CZ" sz="2000"/>
          </a:p>
          <a:p>
            <a:r>
              <a:rPr lang="cs-CZ" sz="2000"/>
              <a:t>Possible rewards (stamps, singing their favourite songs)</a:t>
            </a:r>
          </a:p>
        </p:txBody>
      </p:sp>
    </p:spTree>
    <p:extLst>
      <p:ext uri="{BB962C8B-B14F-4D97-AF65-F5344CB8AC3E}">
        <p14:creationId xmlns:p14="http://schemas.microsoft.com/office/powerpoint/2010/main" val="19324223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357</Words>
  <Application>Microsoft Office PowerPoint</Application>
  <PresentationFormat>Širokoúhlá obrazovka</PresentationFormat>
  <Paragraphs>91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Classroom management in primary english lessons</vt:lpstr>
      <vt:lpstr>Entering the classroom</vt:lpstr>
      <vt:lpstr>Learn their names</vt:lpstr>
      <vt:lpstr>Classroom layout</vt:lpstr>
      <vt:lpstr>Consistency – establish the rules</vt:lpstr>
      <vt:lpstr>Give them roles</vt:lpstr>
      <vt:lpstr>Attention Grabbers</vt:lpstr>
      <vt:lpstr>Practical activities for children</vt:lpstr>
      <vt:lpstr>Reward system</vt:lpstr>
      <vt:lpstr>Plan, plan, plan!</vt:lpstr>
      <vt:lpstr>Variety of activities</vt:lpstr>
      <vt:lpstr>Puppet</vt:lpstr>
      <vt:lpstr>Feedback</vt:lpstr>
      <vt:lpstr>Play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management in  preschool lessons</dc:title>
  <dc:creator>Petra Pašalov</dc:creator>
  <cp:lastModifiedBy>Petra Pašalov</cp:lastModifiedBy>
  <cp:revision>3</cp:revision>
  <dcterms:created xsi:type="dcterms:W3CDTF">2024-02-24T23:16:49Z</dcterms:created>
  <dcterms:modified xsi:type="dcterms:W3CDTF">2024-10-04T10:33:14Z</dcterms:modified>
</cp:coreProperties>
</file>