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82" r:id="rId6"/>
    <p:sldId id="283" r:id="rId7"/>
    <p:sldId id="290" r:id="rId8"/>
    <p:sldId id="291" r:id="rId9"/>
    <p:sldId id="289" r:id="rId10"/>
    <p:sldId id="293" r:id="rId11"/>
    <p:sldId id="284" r:id="rId12"/>
    <p:sldId id="295" r:id="rId13"/>
    <p:sldId id="285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0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BADC1-ABD1-4100-AF1F-3375EE863785}" v="15" dt="2023-02-15T14:59:13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A52C0-A406-45F1-B7B9-6D1D21AFB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45D6D3-7C87-46A8-A5F2-54F1C6E2D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72DB16-27C4-4DD3-B98F-E02DD3DD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F1C402-0EB2-46AF-865B-F35F369E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7388F-BD99-4CB5-A575-A487EA12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6EFE6-D136-40D2-B469-9AAFFDA0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ECA849-0BE9-4746-BB81-98ACBE68B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5FFC83-8FFB-4C0F-925C-5728D2C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DB8F6-F6D3-47D1-8FFA-C69333D3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185365-B4AF-4BAA-A4F6-B434EB6D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6389EC-B899-4F5D-99C5-BC13D3FF0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226190-E9DD-4CC2-8A54-7A1A15A0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233885-76FE-4CCD-AFDE-0E816E2A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83EC9-8CD5-4420-A8FD-2AA7CCB3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17CCA-B5FD-4E50-9A23-E66A4C2D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28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56070-F258-4B9C-B689-0C915E5364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91BF80-B2B2-41D0-86EC-694E7E4B06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75D42C-8F08-40C6-9C55-7A7C98722A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84268-07E1-4C0C-B7F9-BFC828AFE4C2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90244-B73C-4C90-9C1E-24065B9FF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55862C-17DB-41C2-9E56-5A59A49986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D05392-9D53-4D16-8026-70AC9160A95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0261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D5892-8A09-47EC-8F2B-AE311D2D7D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7827C-9649-4CE0-B4AE-196185E9594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C045D5-4C0F-4171-AE04-8DB82FA8F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00831F-B5BE-42A5-B483-ADC219FC5090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8393DF-47BB-4210-BFB9-D699001F7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4AAF47-D256-40D0-BF6F-C917FBFA28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5B6B9C-F4DB-4CFE-AF1C-8E615A79FB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1530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7DD30-0BFB-449D-B5FF-584F051F66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A58B40-AEBA-4BC5-AB0B-819CDBE51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19FD61-3826-4D02-958F-DAF84119D5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675AE0-ACC1-4877-8833-EF8CED9EF41D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B23AC8-BCCF-4305-B3FB-928CDB2F03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BAE3A-4776-41E7-B0AC-5A6144FF1E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AF15A0-255E-47E8-BF6E-1F2864B9ED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78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DBE06-C707-4AD2-905D-026A456BCC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79977-444D-451F-AB29-2200153B73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880389-2980-451E-9D8C-1DCDE9ACC42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5E9941-A1C0-499E-A3DF-83252C31E5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CC563F-A418-4BE5-91BB-968898F55EBF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036974-E68A-44A9-88C2-26704FA4D1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38FC29-255C-486A-BA76-F22E66D99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C6663-13E2-447A-BF83-90C239819C9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1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F2DA6-12D6-4272-BA45-1D5289C24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01F988-0224-4634-A1A9-1EAAE17990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A8132B-DD88-47D0-AE1B-7EFC8AD73EB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FE2FC5-8E48-44D7-BB2C-98CAE2D2944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057A82-4738-4F54-9380-A529684C7D9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9211BF-82B4-4D7B-9E91-FF2AB2C4C3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ECB8DA-9B2F-4A64-9EA9-30DDFF6DDC5A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4E717D-6184-43DA-B0BA-BD4A705CD5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A7A4A2-A4B6-4C0F-9C74-FD4A2C6DE9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112AC7-7A44-4916-B455-442C254F5D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7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28DDE-3568-499F-B123-E36DC49E4C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D6C6D4-A2C9-4187-8BDF-1893DE8E41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59B4EA-B6A3-4E62-A71A-9DBF992E5043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D186D3-52B8-49BD-919A-33A2B2CDC9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B8F149-2512-466B-8FCD-7480C2822D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BF407-F404-4500-A785-2A2F9A02EE6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E1E5D0-3A67-4C25-B5DE-D47510BDFB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B0D6E3-C1E7-4D56-B5C0-31ACB7CF2A49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4D58E7-FBBB-49DF-8E5A-1BC2EA45E3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A03FAE-576B-4B47-98A5-02E7D31CC9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3D1815-1267-4A86-B3B1-5D162673DDE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427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DBFF9-2D2D-4324-8267-546C085056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55D7E-3BF3-43E3-B37D-32335A49D0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90D9EB-BEF2-4D94-8C22-700668F2FB7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C4A88B-F278-42F8-A37A-853E044BB7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954282-CBEB-4F08-A838-E04FBBEE3509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E503B1-348E-4C92-AE24-4BD24191C3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030B52-41F5-4545-B46B-DF835A6A0B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093E1D-CA43-4ED7-A162-FFC410A361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0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6A0B4-447E-451F-B73E-6B787E96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EF742-9C13-45BF-8684-49C7F5E2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0B609-2228-4151-876F-B0723DF2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C85B79-5E92-4129-8EE0-8D566AEA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6D92E-02CC-406D-8F6D-39E6A82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33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C7EF1-BEB4-4973-B6A8-416F407BA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43390A-B4F6-426B-AA31-89A79C1B732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9ABBE1-5D50-4228-ABB9-77998EE7CAF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C3FD9F-A190-41A0-B731-E46B361D33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B4255-669B-43F5-AC61-6668E1955615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3DBE67-5CD3-4D3E-9F23-A03A14BFCA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2379CD-66DC-489E-AFEB-7696CA34A7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21F8A2-0BAB-409C-AD55-F8F8D6A7A7D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423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281C6-BB58-437D-A8E4-8AC3BC2322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63B397-2287-4181-9F82-FC50F67B9D9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C52A8D-5574-4E0B-86B8-5F60DB66E3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4F3A23-0F16-4B52-83EC-2529F99FFE2F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77AD9F-0A25-40A4-9516-303871C50B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E0C644-1476-46AA-A5EC-E1D979524D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D2CFC-B769-4CE6-82E9-5B72E081C6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8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AC5121-4498-4265-AB8C-E919AD91963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97EE9B-AFE6-48BD-BEF0-578B0B85BF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FB4B4F-69FB-480D-B17E-D9ACF31A60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6F666-91D4-4260-88A3-3BF6B03B0E70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7F7C3-3635-499F-A22A-81465D96B0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905CF1-6AB7-4F73-8087-230B3B3D3E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9AD75F-1E8B-4ADF-B562-BE82EE0AB2E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1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0ECBB-3754-4388-A3B9-459B043E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5EE88-07C7-4DF0-B522-39B2FF67B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CFCD95-C431-4267-A06A-90FC90FC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707152-DD31-40EF-A9EC-5E24CC53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D6B412-C9A8-449D-805B-0B5CE507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15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39287-29E5-4169-826A-576038E8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74AB9-1CA0-49C5-9100-D54C90C8D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488E13-1511-4BF2-9A5A-A7E653A5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78E9BF-3BA9-4770-A92E-F0B62156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716D5C-433E-456A-A0FF-D54FE71D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41F39B-123E-4441-9CB8-2CFE17FC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0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CDE3F-D06B-4288-AD61-6352CBEB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900F80-AC24-4F65-8C12-B2FFB45F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916A7E-2599-4EE4-AA24-0487D981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657DEA-21A4-4A68-A024-1024E3F08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C5ADC0-0DFD-47EE-B47E-7C9D7F0FC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E9EBBC-CC5A-4042-A154-4922436E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B7C63F-10DE-4700-BE39-31ADE280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F5DE5B-1E6B-460F-B4D6-FC4B10C6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85D60-F5CD-47EB-91E5-BA19A049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874AB1-42EC-4D98-84CF-4BD34179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365DF9-B587-4312-9E72-33C5A069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FDFD5C-EA13-4B08-AD71-11B2076D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B6A3F1-09FC-4FD3-8650-DA09F58C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3AB850-6BF2-423F-8BD2-4B286D60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17B0F5-D61A-42D5-98CA-023DF1C0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F4387-A1BE-43D0-B256-C4FBDBF4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8DCD7-E3E5-4194-8052-90092127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8BD8FB-AA56-4D09-91B9-E94764F1B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CAB229-7153-42B1-9057-44D6B487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520120-2B4E-4785-B878-84F47A8B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3B077A-BB1E-4857-A0B9-9B9B2BF4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76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7DFA4-C136-4484-A4C3-587AFEDC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2C7AAD-31EB-47CC-8C51-273594DCD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E8B56D-70E1-4F4F-B040-648DD6FDB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BEA009-1A2A-4E45-955C-BBFF44C5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FDFF51-C5D7-4839-9FA8-68FDED84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238B82-70F6-4932-81DE-3FFE252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0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7A7695-8BBD-421E-A859-27D00F6F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F55B76-D837-47AE-A2D3-9A8CF5FB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B1B16F-C9BC-42F3-97A7-F0F988AF2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1348-E30A-44EB-87A9-38E3B2700DA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CDE16-23BA-4DFB-BB44-C1C05D24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DF93E-5E7F-4159-B9B3-CEF5532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FE30B6-5831-4F31-9C94-C12ADE00A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A5DFB1-1C37-4F94-B6F9-95016FF63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C88D6A-992A-4B42-9F8E-2DC65A8658F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D941795-57FA-4025-9A19-6A4A9D374BD4}" type="datetime1">
              <a:rPr lang="cs-CZ"/>
              <a:pPr lvl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2C2D1-0302-4BFB-8144-C5C96F98BBA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27C39-75CF-40C5-AE33-E46A8E0B05D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A04C639-17ED-451C-AE5E-8149DEBA251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79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ucimesevenku.cz/jak-si-zamilovat-prirodu/?nsssresult=10%20N%C3%81PAD%C5%AE%20NA%20ROZVOJ%20SENZITIVITY%20VENK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ysY7sS760" TargetMode="External"/><Relationship Id="rId2" Type="http://schemas.openxmlformats.org/officeDocument/2006/relationships/hyperlink" Target="https://www.youtube.com/watch?v=j9cw8gbyP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ronica.cz/mapa-prirodnich-zahrad?i=46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kolni-zahrada.cz/klimatickazahrad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E8E440-0D94-452D-A02A-2712E2F9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/>
              <a:t>Aplikace biologie 2 - zahrada </a:t>
            </a:r>
            <a:r>
              <a:rPr lang="cs-CZ" sz="4000" b="1" dirty="0"/>
              <a:t>jako edukační prostředí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16D923-6799-4411-9B55-B0EB52EEA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489682"/>
            <a:ext cx="2926080" cy="89613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Podzim </a:t>
            </a:r>
            <a:r>
              <a:rPr lang="cs-CZ" sz="2000" dirty="0" smtClean="0"/>
              <a:t>2024</a:t>
            </a:r>
            <a:endParaRPr lang="cs-CZ" sz="2000" dirty="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Motýlí keře: Jak zajistit vaší zahradě fantastickou živoucí… | iReceptář.cz">
            <a:extLst>
              <a:ext uri="{FF2B5EF4-FFF2-40B4-BE49-F238E27FC236}">
                <a16:creationId xmlns:a16="http://schemas.microsoft.com/office/drawing/2014/main" id="{3CAF1790-DF22-4D41-A34D-8CA061776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3375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v zahradě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45" y="1027906"/>
            <a:ext cx="2857500" cy="1905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20" y="4168436"/>
            <a:ext cx="2857500" cy="20288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145" y="4168436"/>
            <a:ext cx="2857500" cy="190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125" y="16906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DDA9571E-1231-4AD6-9A0A-05C5D1ABA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1807" t="7825" r="9337" b="8118"/>
          <a:stretch>
            <a:fillRect/>
          </a:stretch>
        </p:blipFill>
        <p:spPr>
          <a:xfrm>
            <a:off x="1359758" y="176780"/>
            <a:ext cx="9472470" cy="6504428"/>
          </a:xfrm>
        </p:spPr>
      </p:pic>
    </p:spTree>
    <p:extLst>
      <p:ext uri="{BB962C8B-B14F-4D97-AF65-F5344CB8AC3E}">
        <p14:creationId xmlns:p14="http://schemas.microsoft.com/office/powerpoint/2010/main" val="100980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Název úlohy: </a:t>
            </a:r>
            <a:r>
              <a:rPr lang="cs-CZ" dirty="0" smtClean="0"/>
              <a:t>(vystihující podstatu činnosti)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Zaměření úlohy</a:t>
            </a:r>
            <a:r>
              <a:rPr lang="cs-CZ" dirty="0" smtClean="0"/>
              <a:t>: </a:t>
            </a:r>
            <a:r>
              <a:rPr lang="cs-CZ" dirty="0" err="1" smtClean="0"/>
              <a:t>senzitivizace</a:t>
            </a:r>
            <a:endParaRPr lang="cs-CZ" dirty="0" smtClean="0"/>
          </a:p>
          <a:p>
            <a:r>
              <a:rPr lang="cs-CZ" b="1" dirty="0" smtClean="0"/>
              <a:t>Cíl úlohy: </a:t>
            </a:r>
            <a:r>
              <a:rPr lang="cs-CZ" dirty="0" smtClean="0"/>
              <a:t>(co je cílem, co chcete žáky naučit, co by si měli vyzkoušet)</a:t>
            </a:r>
          </a:p>
          <a:p>
            <a:r>
              <a:rPr lang="cs-CZ" b="1" dirty="0" smtClean="0"/>
              <a:t>Pomůcky:</a:t>
            </a:r>
            <a:r>
              <a:rPr lang="cs-CZ" dirty="0" smtClean="0"/>
              <a:t> (soupis potřebných pomůcek)</a:t>
            </a:r>
          </a:p>
          <a:p>
            <a:r>
              <a:rPr lang="cs-CZ" b="1" dirty="0" smtClean="0"/>
              <a:t>Vnější podmínky: </a:t>
            </a:r>
            <a:r>
              <a:rPr lang="cs-CZ" dirty="0" smtClean="0"/>
              <a:t>(omezení, za jakých lze úlohu provádět)</a:t>
            </a:r>
          </a:p>
          <a:p>
            <a:r>
              <a:rPr lang="cs-CZ" b="1" dirty="0" smtClean="0"/>
              <a:t>Postup: </a:t>
            </a:r>
            <a:r>
              <a:rPr lang="cs-CZ" dirty="0" smtClean="0"/>
              <a:t>(v jednotlivých krocích, popsáno jako návod v kuchařce, který by umožnil postup zopakovat)</a:t>
            </a:r>
          </a:p>
          <a:p>
            <a:r>
              <a:rPr lang="cs-CZ" b="1" dirty="0" smtClean="0"/>
              <a:t>Fotografie: </a:t>
            </a:r>
            <a:r>
              <a:rPr lang="cs-CZ" dirty="0" smtClean="0"/>
              <a:t>(alespoň 1-2 pro vizualizaci)</a:t>
            </a:r>
          </a:p>
          <a:p>
            <a:r>
              <a:rPr lang="cs-CZ" b="1" dirty="0" smtClean="0"/>
              <a:t>Reflexe: </a:t>
            </a:r>
            <a:r>
              <a:rPr lang="cs-CZ" dirty="0" smtClean="0"/>
              <a:t>(zachyťte </a:t>
            </a:r>
            <a:r>
              <a:rPr lang="cs-CZ" dirty="0"/>
              <a:t>Vaše myšlenky, pocity, podněty, </a:t>
            </a:r>
            <a:r>
              <a:rPr lang="cs-CZ" dirty="0" smtClean="0"/>
              <a:t>reakce</a:t>
            </a:r>
            <a:r>
              <a:rPr lang="cs-CZ" dirty="0"/>
              <a:t>, </a:t>
            </a:r>
            <a:r>
              <a:rPr lang="cs-CZ" dirty="0" smtClean="0"/>
              <a:t>nápady, řešení, …)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Inspirace – senzitivita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741" y="2458387"/>
            <a:ext cx="4017364" cy="38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D77FD-BD36-4DC2-85F6-358E1474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Podmínky k úspěšnému zakončení předmětu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160A7-498F-4115-B77D-9A7F51B9E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Účast na seminářích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(sejdeme se 2x </a:t>
            </a:r>
            <a:r>
              <a:rPr lang="cs-CZ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za semestr</a:t>
            </a: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).</a:t>
            </a:r>
          </a:p>
          <a:p>
            <a:pPr marL="457200" indent="-457200">
              <a:buAutoNum type="arabicParenR"/>
            </a:pPr>
            <a:endParaRPr lang="cs-CZ" dirty="0">
              <a:solidFill>
                <a:schemeClr val="tx1">
                  <a:lumMod val="95000"/>
                  <a:lumOff val="5000"/>
                  <a:alpha val="6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Seminární </a:t>
            </a:r>
            <a:r>
              <a:rPr lang="cs-CZ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práce – UČENÍ SE V ZAHRADĚ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= připravte si/zrealizujte </a:t>
            </a:r>
            <a:b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a zhodnoťte učební úlohu zaměřenou na SENZITIVITU, aby vlastní poznávání nebo činnost byly vázány na venkovní prostředí.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endParaRPr lang="cs-CZ" dirty="0" smtClean="0">
              <a:solidFill>
                <a:schemeClr val="tx1">
                  <a:lumMod val="95000"/>
                  <a:lumOff val="5000"/>
                  <a:alpha val="6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Učební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úlohu sepište do osnovy, kterou najdete na konci prezentace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sym typeface="Wingdings" panose="05000000000000000000" pitchFamily="2" charset="2"/>
              </a:rPr>
              <a:t> a odevzdejte do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sym typeface="Wingdings" panose="05000000000000000000" pitchFamily="2" charset="2"/>
              </a:rPr>
              <a:t>Odevzdávárny</a:t>
            </a:r>
            <a:r>
              <a:rPr lang="cs-CZ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sym typeface="Wingdings" panose="05000000000000000000" pitchFamily="2" charset="2"/>
              </a:rPr>
              <a:t> předmětu do 21.11.2024.</a:t>
            </a:r>
            <a:endParaRPr lang="cs-CZ" dirty="0">
              <a:solidFill>
                <a:schemeClr val="tx1">
                  <a:lumMod val="95000"/>
                  <a:lumOff val="5000"/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3A44E-EAAA-4A16-9539-95EE8EAD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Přírodní zahrady nejen </a:t>
            </a:r>
            <a:r>
              <a:rPr lang="cs-CZ" dirty="0" smtClean="0"/>
              <a:t>v ZŠ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23126-4240-4147-84E9-F09E02CD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560" y="1833183"/>
            <a:ext cx="6446240" cy="38629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Po shlédnutí videa si zodpovězte tyto otázky: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Je podmínkou přírodní zahrady velký prostor?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Jsou podmínkou přírodní zahrady pouze rostliny    </a:t>
            </a:r>
          </a:p>
          <a:p>
            <a:pPr marL="0" indent="0">
              <a:buNone/>
            </a:pPr>
            <a:r>
              <a:rPr lang="cs-CZ" dirty="0"/>
              <a:t>     z volné přírody?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Jsou podmínkou zbudování přírodní zahrady </a:t>
            </a:r>
          </a:p>
          <a:p>
            <a:pPr marL="0" indent="0">
              <a:buNone/>
            </a:pPr>
            <a:r>
              <a:rPr lang="cs-CZ" dirty="0"/>
              <a:t>     velké investice?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Je nutné při budování přírodní zahrady zrušit   </a:t>
            </a:r>
          </a:p>
          <a:p>
            <a:pPr marL="0" indent="0">
              <a:buNone/>
            </a:pPr>
            <a:r>
              <a:rPr lang="cs-CZ" dirty="0"/>
              <a:t>     vše, co bylo v zahradě doposud?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Proč se při revitalizacích zahrad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ZŠ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využívá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konceptu přírodních zahrad?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34A9C7-8945-44DD-B921-2B1872FC68CD}"/>
              </a:ext>
            </a:extLst>
          </p:cNvPr>
          <p:cNvSpPr txBox="1"/>
          <p:nvPr/>
        </p:nvSpPr>
        <p:spPr>
          <a:xfrm>
            <a:off x="1149292" y="1510018"/>
            <a:ext cx="32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Podívejte se na krátké video o </a:t>
            </a:r>
            <a:r>
              <a:rPr lang="cs-CZ" dirty="0">
                <a:hlinkClick r:id="rId2"/>
              </a:rPr>
              <a:t>přírodních zahradách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3E2D14-7649-41CF-BEFE-D05DEF119BCF}"/>
              </a:ext>
            </a:extLst>
          </p:cNvPr>
          <p:cNvSpPr txBox="1"/>
          <p:nvPr/>
        </p:nvSpPr>
        <p:spPr>
          <a:xfrm>
            <a:off x="1149292" y="2785495"/>
            <a:ext cx="313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Podívejte se, jak může vypadat </a:t>
            </a:r>
            <a:r>
              <a:rPr lang="cs-CZ" dirty="0" smtClean="0">
                <a:hlinkClick r:id="rId3"/>
              </a:rPr>
              <a:t>přírodní zahrada jedné ze ZŠ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1685B1-6431-432F-8122-540F9C6C4435}"/>
              </a:ext>
            </a:extLst>
          </p:cNvPr>
          <p:cNvSpPr txBox="1"/>
          <p:nvPr/>
        </p:nvSpPr>
        <p:spPr>
          <a:xfrm>
            <a:off x="1073791" y="4147653"/>
            <a:ext cx="328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Prohlédněte si na </a:t>
            </a:r>
            <a:r>
              <a:rPr lang="cs-CZ" dirty="0">
                <a:hlinkClick r:id="rId4"/>
              </a:rPr>
              <a:t>interaktivní mapě přírodních zahrad</a:t>
            </a:r>
            <a:r>
              <a:rPr lang="cs-CZ" dirty="0"/>
              <a:t>, kde všude jsou certifikované přírodní školní zahrady a jak vypadají. </a:t>
            </a:r>
          </a:p>
        </p:txBody>
      </p:sp>
    </p:spTree>
    <p:extLst>
      <p:ext uri="{BB962C8B-B14F-4D97-AF65-F5344CB8AC3E}">
        <p14:creationId xmlns:p14="http://schemas.microsoft.com/office/powerpoint/2010/main" val="23548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Procházka po zahradě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567781"/>
            <a:ext cx="3810000" cy="2867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156582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50" y="206068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Klimatická zahrada - </a:t>
            </a:r>
            <a:r>
              <a:rPr lang="cs-CZ" dirty="0" smtClean="0">
                <a:hlinkClick r:id="rId2"/>
              </a:rPr>
              <a:t>publikace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217249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5143738"/>
            <a:ext cx="10515600" cy="1077179"/>
          </a:xfrm>
        </p:spPr>
        <p:txBody>
          <a:bodyPr/>
          <a:lstStyle/>
          <a:p>
            <a:r>
              <a:rPr lang="cs-CZ" dirty="0" smtClean="0"/>
              <a:t>Senzitivita/</a:t>
            </a:r>
            <a:r>
              <a:rPr lang="cs-CZ" dirty="0" err="1" smtClean="0"/>
              <a:t>senzitivizace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42046"/>
            <a:ext cx="9525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9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84CC6-9006-4975-880D-C1A59E687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060" y="210110"/>
            <a:ext cx="10515600" cy="611413"/>
          </a:xfrm>
        </p:spPr>
        <p:txBody>
          <a:bodyPr>
            <a:normAutofit fontScale="90000"/>
          </a:bodyPr>
          <a:lstStyle/>
          <a:p>
            <a:pPr lvl="0"/>
            <a:r>
              <a:rPr lang="cs-CZ" sz="4000" dirty="0"/>
              <a:t>TRÉNUJEME NAŠE SMYSLY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52423-EE58-498D-B4D7-E7F3FC27E0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292449"/>
            <a:ext cx="10515600" cy="4351336"/>
          </a:xfrm>
        </p:spPr>
        <p:txBody>
          <a:bodyPr/>
          <a:lstStyle/>
          <a:p>
            <a:pPr marL="514350" lvl="0" indent="-514350">
              <a:buAutoNum type="arabicParenR"/>
            </a:pPr>
            <a:r>
              <a:rPr lang="cs-CZ" dirty="0"/>
              <a:t>Prohlédněte si fotografie různých výukových prvků v zahradě. </a:t>
            </a:r>
          </a:p>
          <a:p>
            <a:pPr marL="514350" lvl="0" indent="-514350">
              <a:buAutoNum type="arabicParenR"/>
            </a:pPr>
            <a:r>
              <a:rPr lang="cs-CZ" dirty="0"/>
              <a:t>Pojmenujte daný prvek a vysvětlete, pro rozvoj kterého z našich smyslů byly navrženy.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0FD4519-FD46-4AAD-BEF7-3FCCB80B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21" t="14763" r="15648" b="7913"/>
          <a:stretch>
            <a:fillRect/>
          </a:stretch>
        </p:blipFill>
        <p:spPr>
          <a:xfrm>
            <a:off x="5459754" y="2472437"/>
            <a:ext cx="5554467" cy="3869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Není k dispozici žádný popis fotky.">
            <a:extLst>
              <a:ext uri="{FF2B5EF4-FFF2-40B4-BE49-F238E27FC236}">
                <a16:creationId xmlns:a16="http://schemas.microsoft.com/office/drawing/2014/main" id="{C2074C11-46F1-4300-BCC1-46D07B8DE0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071" y="3338008"/>
            <a:ext cx="4274618" cy="239613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3286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ylinková spirála: Originální záhonek pro bylinky, který se stane ozdobou  vaší zahrady | JenŽeny.cz">
            <a:extLst>
              <a:ext uri="{FF2B5EF4-FFF2-40B4-BE49-F238E27FC236}">
                <a16:creationId xmlns:a16="http://schemas.microsoft.com/office/drawing/2014/main" id="{930C7C29-4F55-4A05-A0E0-12F77380A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542" y="209891"/>
            <a:ext cx="5801785" cy="4351336"/>
          </a:xfrm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6F9F6442-951A-4972-8693-5669486D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42" y="3304714"/>
            <a:ext cx="5446879" cy="30638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2462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876494-1B5E-4D60-8116-6BBB23A63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007" y="314087"/>
            <a:ext cx="5428911" cy="3827376"/>
          </a:xfrm>
        </p:spPr>
      </p:pic>
      <p:pic>
        <p:nvPicPr>
          <p:cNvPr id="3" name="Picture 4" descr="Záludnosti řezu motýlích keřů - komulí - Zahradacentrum">
            <a:extLst>
              <a:ext uri="{FF2B5EF4-FFF2-40B4-BE49-F238E27FC236}">
                <a16:creationId xmlns:a16="http://schemas.microsoft.com/office/drawing/2014/main" id="{CF53632F-2B13-472D-A7E0-CE3C2522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1734" y="2610035"/>
            <a:ext cx="5996808" cy="40006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51684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323</Words>
  <Application>Microsoft Office PowerPoint</Application>
  <PresentationFormat>Širokoúhlá obrazovka</PresentationFormat>
  <Paragraphs>38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Wingdings</vt:lpstr>
      <vt:lpstr>Motiv Office</vt:lpstr>
      <vt:lpstr>1_Motiv Office</vt:lpstr>
      <vt:lpstr>Aplikace biologie 2 - zahrada jako edukační prostředí</vt:lpstr>
      <vt:lpstr>Podmínky k úspěšnému zakončení předmětu</vt:lpstr>
      <vt:lpstr>Přírodní zahrady nejen v ZŠ</vt:lpstr>
      <vt:lpstr>Procházka po zahradě</vt:lpstr>
      <vt:lpstr>Klimatická zahrada - publikace</vt:lpstr>
      <vt:lpstr>Senzitivita/senzitivizace</vt:lpstr>
      <vt:lpstr>TRÉNUJEME NAŠE SMYSLY</vt:lpstr>
      <vt:lpstr>Prezentace aplikace PowerPoint</vt:lpstr>
      <vt:lpstr>Prezentace aplikace PowerPoint</vt:lpstr>
      <vt:lpstr>Aktivity v zahradě</vt:lpstr>
      <vt:lpstr>Prezentace aplikace PowerPoint</vt:lpstr>
      <vt:lpstr>Název úlohy: (vystihující podstatu činnosti)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Zahrada jako edukační prostředí</dc:title>
  <dc:creator>Iva Frýzová;Kateřina Ševčíková</dc:creator>
  <cp:keywords>Zahrada jako edukační prostředí</cp:keywords>
  <cp:lastModifiedBy>student</cp:lastModifiedBy>
  <cp:revision>24</cp:revision>
  <cp:lastPrinted>2021-03-16T12:48:47Z</cp:lastPrinted>
  <dcterms:created xsi:type="dcterms:W3CDTF">2021-03-08T17:04:50Z</dcterms:created>
  <dcterms:modified xsi:type="dcterms:W3CDTF">2024-10-25T16:21:04Z</dcterms:modified>
</cp:coreProperties>
</file>