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0" r:id="rId4"/>
  </p:sldMasterIdLst>
  <p:notesMasterIdLst>
    <p:notesMasterId r:id="rId24"/>
  </p:notesMasterIdLst>
  <p:sldIdLst>
    <p:sldId id="334" r:id="rId5"/>
    <p:sldId id="341" r:id="rId6"/>
    <p:sldId id="277" r:id="rId7"/>
    <p:sldId id="339" r:id="rId8"/>
    <p:sldId id="300" r:id="rId9"/>
    <p:sldId id="332" r:id="rId10"/>
    <p:sldId id="328" r:id="rId11"/>
    <p:sldId id="278" r:id="rId12"/>
    <p:sldId id="326" r:id="rId13"/>
    <p:sldId id="288" r:id="rId14"/>
    <p:sldId id="335" r:id="rId15"/>
    <p:sldId id="337" r:id="rId16"/>
    <p:sldId id="301" r:id="rId17"/>
    <p:sldId id="340" r:id="rId18"/>
    <p:sldId id="275" r:id="rId19"/>
    <p:sldId id="330" r:id="rId20"/>
    <p:sldId id="329" r:id="rId21"/>
    <p:sldId id="342" r:id="rId22"/>
    <p:sldId id="313" r:id="rId23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7D06C9-0DEE-470B-A922-4BC6C28D2B29}" v="191" dt="2020-11-02T10:57:25.341"/>
    <p1510:client id="{E2806C0E-9A95-4120-BD12-46807B9705FB}" v="25" dt="2020-11-04T05:36:35.165"/>
    <p1510:client id="{E4669498-9E82-435E-A475-8EC9D11B7A08}" v="1" dt="2020-11-03T21:43:01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>
      <p:cViewPr varScale="1">
        <p:scale>
          <a:sx n="97" d="100"/>
          <a:sy n="97" d="100"/>
        </p:scale>
        <p:origin x="1800" y="2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37D06C9-0DEE-470B-A922-4BC6C28D2B29}"/>
    <pc:docChg chg="modSld">
      <pc:chgData name="" userId="" providerId="" clId="Web-{337D06C9-0DEE-470B-A922-4BC6C28D2B29}" dt="2020-11-02T10:01:47.776" v="0" actId="20577"/>
      <pc:docMkLst>
        <pc:docMk/>
      </pc:docMkLst>
      <pc:sldChg chg="modSp">
        <pc:chgData name="" userId="" providerId="" clId="Web-{337D06C9-0DEE-470B-A922-4BC6C28D2B29}" dt="2020-11-02T10:01:47.776" v="0" actId="20577"/>
        <pc:sldMkLst>
          <pc:docMk/>
          <pc:sldMk cId="0" sldId="256"/>
        </pc:sldMkLst>
        <pc:spChg chg="mod">
          <ac:chgData name="" userId="" providerId="" clId="Web-{337D06C9-0DEE-470B-A922-4BC6C28D2B29}" dt="2020-11-02T10:01:47.776" v="0" actId="20577"/>
          <ac:spMkLst>
            <pc:docMk/>
            <pc:sldMk cId="0" sldId="256"/>
            <ac:spMk id="3075" creationId="{CAECAD29-AA91-4990-B12E-F36521DCB10C}"/>
          </ac:spMkLst>
        </pc:spChg>
      </pc:sldChg>
    </pc:docChg>
  </pc:docChgLst>
  <pc:docChgLst>
    <pc:chgData name="Petra Turečková" userId="S::371900@muni.cz::47855365-3a4c-4626-afce-5f51706235a2" providerId="AD" clId="Web-{E4669498-9E82-435E-A475-8EC9D11B7A08}"/>
    <pc:docChg chg="modSld">
      <pc:chgData name="Petra Turečková" userId="S::371900@muni.cz::47855365-3a4c-4626-afce-5f51706235a2" providerId="AD" clId="Web-{E4669498-9E82-435E-A475-8EC9D11B7A08}" dt="2020-11-03T21:43:01.893" v="0" actId="14100"/>
      <pc:docMkLst>
        <pc:docMk/>
      </pc:docMkLst>
      <pc:sldChg chg="modSp">
        <pc:chgData name="Petra Turečková" userId="S::371900@muni.cz::47855365-3a4c-4626-afce-5f51706235a2" providerId="AD" clId="Web-{E4669498-9E82-435E-A475-8EC9D11B7A08}" dt="2020-11-03T21:43:01.893" v="0" actId="14100"/>
        <pc:sldMkLst>
          <pc:docMk/>
          <pc:sldMk cId="0" sldId="256"/>
        </pc:sldMkLst>
        <pc:spChg chg="mod">
          <ac:chgData name="Petra Turečková" userId="S::371900@muni.cz::47855365-3a4c-4626-afce-5f51706235a2" providerId="AD" clId="Web-{E4669498-9E82-435E-A475-8EC9D11B7A08}" dt="2020-11-03T21:43:01.893" v="0" actId="14100"/>
          <ac:spMkLst>
            <pc:docMk/>
            <pc:sldMk cId="0" sldId="256"/>
            <ac:spMk id="3074" creationId="{137A1B46-BE73-4591-AEC7-B2CAA28728EA}"/>
          </ac:spMkLst>
        </pc:spChg>
      </pc:sldChg>
    </pc:docChg>
  </pc:docChgLst>
  <pc:docChgLst>
    <pc:chgData name="Karla Černá" userId="S::29458@muni.cz::d54ef6a0-0df8-42c8-9268-fedca036a963" providerId="AD" clId="Web-{E2806C0E-9A95-4120-BD12-46807B9705FB}"/>
    <pc:docChg chg="modSld">
      <pc:chgData name="Karla Černá" userId="S::29458@muni.cz::d54ef6a0-0df8-42c8-9268-fedca036a963" providerId="AD" clId="Web-{E2806C0E-9A95-4120-BD12-46807B9705FB}" dt="2020-11-04T05:36:35.165" v="24" actId="20577"/>
      <pc:docMkLst>
        <pc:docMk/>
      </pc:docMkLst>
      <pc:sldChg chg="modSp">
        <pc:chgData name="Karla Černá" userId="S::29458@muni.cz::d54ef6a0-0df8-42c8-9268-fedca036a963" providerId="AD" clId="Web-{E2806C0E-9A95-4120-BD12-46807B9705FB}" dt="2020-11-04T05:36:35.165" v="23" actId="20577"/>
        <pc:sldMkLst>
          <pc:docMk/>
          <pc:sldMk cId="0" sldId="313"/>
        </pc:sldMkLst>
        <pc:spChg chg="mod">
          <ac:chgData name="Karla Černá" userId="S::29458@muni.cz::d54ef6a0-0df8-42c8-9268-fedca036a963" providerId="AD" clId="Web-{E2806C0E-9A95-4120-BD12-46807B9705FB}" dt="2020-11-04T05:36:35.165" v="23" actId="20577"/>
          <ac:spMkLst>
            <pc:docMk/>
            <pc:sldMk cId="0" sldId="313"/>
            <ac:spMk id="62467" creationId="{83EE0D60-121D-4FC0-8EF9-301CF8E585C8}"/>
          </ac:spMkLst>
        </pc:spChg>
      </pc:sldChg>
    </pc:docChg>
  </pc:docChgLst>
  <pc:docChgLst>
    <pc:chgData name="Petr Juráček" userId="S::54968@muni.cz::d8233a6b-ec80-4204-ab33-0f94535139d8" providerId="AD" clId="Web-{337D06C9-0DEE-470B-A922-4BC6C28D2B29}"/>
    <pc:docChg chg="addSld modSld">
      <pc:chgData name="Petr Juráček" userId="S::54968@muni.cz::d8233a6b-ec80-4204-ab33-0f94535139d8" providerId="AD" clId="Web-{337D06C9-0DEE-470B-A922-4BC6C28D2B29}" dt="2020-11-02T10:57:25.341" v="190" actId="20577"/>
      <pc:docMkLst>
        <pc:docMk/>
      </pc:docMkLst>
      <pc:sldChg chg="modSp">
        <pc:chgData name="Petr Juráček" userId="S::54968@muni.cz::d8233a6b-ec80-4204-ab33-0f94535139d8" providerId="AD" clId="Web-{337D06C9-0DEE-470B-A922-4BC6C28D2B29}" dt="2020-11-02T10:57:25.341" v="190" actId="20577"/>
        <pc:sldMkLst>
          <pc:docMk/>
          <pc:sldMk cId="0" sldId="256"/>
        </pc:sldMkLst>
        <pc:spChg chg="mod">
          <ac:chgData name="Petr Juráček" userId="S::54968@muni.cz::d8233a6b-ec80-4204-ab33-0f94535139d8" providerId="AD" clId="Web-{337D06C9-0DEE-470B-A922-4BC6C28D2B29}" dt="2020-11-02T10:57:25.341" v="190" actId="20577"/>
          <ac:spMkLst>
            <pc:docMk/>
            <pc:sldMk cId="0" sldId="256"/>
            <ac:spMk id="3075" creationId="{CAECAD29-AA91-4990-B12E-F36521DCB10C}"/>
          </ac:spMkLst>
        </pc:spChg>
      </pc:sldChg>
      <pc:sldChg chg="modSp">
        <pc:chgData name="Petr Juráček" userId="S::54968@muni.cz::d8233a6b-ec80-4204-ab33-0f94535139d8" providerId="AD" clId="Web-{337D06C9-0DEE-470B-A922-4BC6C28D2B29}" dt="2020-11-02T10:53:37.010" v="183" actId="20577"/>
        <pc:sldMkLst>
          <pc:docMk/>
          <pc:sldMk cId="0" sldId="257"/>
        </pc:sldMkLst>
        <pc:spChg chg="mod">
          <ac:chgData name="Petr Juráček" userId="S::54968@muni.cz::d8233a6b-ec80-4204-ab33-0f94535139d8" providerId="AD" clId="Web-{337D06C9-0DEE-470B-A922-4BC6C28D2B29}" dt="2020-11-02T10:53:37.010" v="183" actId="20577"/>
          <ac:spMkLst>
            <pc:docMk/>
            <pc:sldMk cId="0" sldId="257"/>
            <ac:spMk id="4097" creationId="{02C339C7-D7CA-482C-99F1-613828544FB5}"/>
          </ac:spMkLst>
        </pc:spChg>
      </pc:sldChg>
      <pc:sldChg chg="modSp">
        <pc:chgData name="Petr Juráček" userId="S::54968@muni.cz::d8233a6b-ec80-4204-ab33-0f94535139d8" providerId="AD" clId="Web-{337D06C9-0DEE-470B-A922-4BC6C28D2B29}" dt="2020-11-02T10:07:47.704" v="25" actId="20577"/>
        <pc:sldMkLst>
          <pc:docMk/>
          <pc:sldMk cId="0" sldId="259"/>
        </pc:sldMkLst>
        <pc:spChg chg="mod">
          <ac:chgData name="Petr Juráček" userId="S::54968@muni.cz::d8233a6b-ec80-4204-ab33-0f94535139d8" providerId="AD" clId="Web-{337D06C9-0DEE-470B-A922-4BC6C28D2B29}" dt="2020-11-02T10:07:47.704" v="25" actId="20577"/>
          <ac:spMkLst>
            <pc:docMk/>
            <pc:sldMk cId="0" sldId="259"/>
            <ac:spMk id="6145" creationId="{81DD6635-B490-43A4-9E69-B0FBACD88575}"/>
          </ac:spMkLst>
        </pc:spChg>
      </pc:sldChg>
      <pc:sldChg chg="modSp">
        <pc:chgData name="Petr Juráček" userId="S::54968@muni.cz::d8233a6b-ec80-4204-ab33-0f94535139d8" providerId="AD" clId="Web-{337D06C9-0DEE-470B-A922-4BC6C28D2B29}" dt="2020-11-02T10:07:58.235" v="26" actId="20577"/>
        <pc:sldMkLst>
          <pc:docMk/>
          <pc:sldMk cId="0" sldId="260"/>
        </pc:sldMkLst>
        <pc:spChg chg="mod">
          <ac:chgData name="Petr Juráček" userId="S::54968@muni.cz::d8233a6b-ec80-4204-ab33-0f94535139d8" providerId="AD" clId="Web-{337D06C9-0DEE-470B-A922-4BC6C28D2B29}" dt="2020-11-02T10:07:58.235" v="26" actId="20577"/>
          <ac:spMkLst>
            <pc:docMk/>
            <pc:sldMk cId="0" sldId="260"/>
            <ac:spMk id="6147" creationId="{C70A4DFE-688D-49F8-8018-596967A3F59F}"/>
          </ac:spMkLst>
        </pc:spChg>
      </pc:sldChg>
      <pc:sldChg chg="modSp">
        <pc:chgData name="Petr Juráček" userId="S::54968@muni.cz::d8233a6b-ec80-4204-ab33-0f94535139d8" providerId="AD" clId="Web-{337D06C9-0DEE-470B-A922-4BC6C28D2B29}" dt="2020-11-02T10:09:11.596" v="28" actId="20577"/>
        <pc:sldMkLst>
          <pc:docMk/>
          <pc:sldMk cId="0" sldId="261"/>
        </pc:sldMkLst>
        <pc:spChg chg="mod">
          <ac:chgData name="Petr Juráček" userId="S::54968@muni.cz::d8233a6b-ec80-4204-ab33-0f94535139d8" providerId="AD" clId="Web-{337D06C9-0DEE-470B-A922-4BC6C28D2B29}" dt="2020-11-02T10:09:11.596" v="28" actId="20577"/>
          <ac:spMkLst>
            <pc:docMk/>
            <pc:sldMk cId="0" sldId="261"/>
            <ac:spMk id="11267" creationId="{9D94F346-AD5E-42FD-BFE0-2CF5D38869FF}"/>
          </ac:spMkLst>
        </pc:spChg>
      </pc:sldChg>
      <pc:sldChg chg="modSp">
        <pc:chgData name="Petr Juráček" userId="S::54968@muni.cz::d8233a6b-ec80-4204-ab33-0f94535139d8" providerId="AD" clId="Web-{337D06C9-0DEE-470B-A922-4BC6C28D2B29}" dt="2020-11-02T10:18:48.526" v="51" actId="20577"/>
        <pc:sldMkLst>
          <pc:docMk/>
          <pc:sldMk cId="0" sldId="264"/>
        </pc:sldMkLst>
        <pc:spChg chg="mod">
          <ac:chgData name="Petr Juráček" userId="S::54968@muni.cz::d8233a6b-ec80-4204-ab33-0f94535139d8" providerId="AD" clId="Web-{337D06C9-0DEE-470B-A922-4BC6C28D2B29}" dt="2020-11-02T10:15:54.164" v="39" actId="20577"/>
          <ac:spMkLst>
            <pc:docMk/>
            <pc:sldMk cId="0" sldId="264"/>
            <ac:spMk id="15362" creationId="{9614228E-01B0-4D82-8057-BE13A5FE474B}"/>
          </ac:spMkLst>
        </pc:spChg>
        <pc:spChg chg="mod">
          <ac:chgData name="Petr Juráček" userId="S::54968@muni.cz::d8233a6b-ec80-4204-ab33-0f94535139d8" providerId="AD" clId="Web-{337D06C9-0DEE-470B-A922-4BC6C28D2B29}" dt="2020-11-02T10:18:48.526" v="51" actId="20577"/>
          <ac:spMkLst>
            <pc:docMk/>
            <pc:sldMk cId="0" sldId="264"/>
            <ac:spMk id="15363" creationId="{F4904387-CB59-4958-8B8C-66CB566958EF}"/>
          </ac:spMkLst>
        </pc:spChg>
      </pc:sldChg>
      <pc:sldChg chg="modSp">
        <pc:chgData name="Petr Juráček" userId="S::54968@muni.cz::d8233a6b-ec80-4204-ab33-0f94535139d8" providerId="AD" clId="Web-{337D06C9-0DEE-470B-A922-4BC6C28D2B29}" dt="2020-11-02T10:44:35.111" v="112" actId="20577"/>
        <pc:sldMkLst>
          <pc:docMk/>
          <pc:sldMk cId="0" sldId="266"/>
        </pc:sldMkLst>
        <pc:spChg chg="mod">
          <ac:chgData name="Petr Juráček" userId="S::54968@muni.cz::d8233a6b-ec80-4204-ab33-0f94535139d8" providerId="AD" clId="Web-{337D06C9-0DEE-470B-A922-4BC6C28D2B29}" dt="2020-11-02T10:44:35.111" v="112" actId="20577"/>
          <ac:spMkLst>
            <pc:docMk/>
            <pc:sldMk cId="0" sldId="266"/>
            <ac:spMk id="19458" creationId="{0BB27AE2-5DFA-4AC9-9849-239E7C0D76D1}"/>
          </ac:spMkLst>
        </pc:spChg>
      </pc:sldChg>
      <pc:sldChg chg="modSp">
        <pc:chgData name="Petr Juráček" userId="S::54968@muni.cz::d8233a6b-ec80-4204-ab33-0f94535139d8" providerId="AD" clId="Web-{337D06C9-0DEE-470B-A922-4BC6C28D2B29}" dt="2020-11-02T10:25:58.939" v="81" actId="20577"/>
        <pc:sldMkLst>
          <pc:docMk/>
          <pc:sldMk cId="0" sldId="268"/>
        </pc:sldMkLst>
        <pc:spChg chg="mod">
          <ac:chgData name="Petr Juráček" userId="S::54968@muni.cz::d8233a6b-ec80-4204-ab33-0f94535139d8" providerId="AD" clId="Web-{337D06C9-0DEE-470B-A922-4BC6C28D2B29}" dt="2020-11-02T10:25:58.939" v="81" actId="20577"/>
          <ac:spMkLst>
            <pc:docMk/>
            <pc:sldMk cId="0" sldId="268"/>
            <ac:spMk id="15361" creationId="{3EA50A52-C1FD-4013-8D69-3080FA5F8902}"/>
          </ac:spMkLst>
        </pc:spChg>
      </pc:sldChg>
      <pc:sldChg chg="modSp">
        <pc:chgData name="Petr Juráček" userId="S::54968@muni.cz::d8233a6b-ec80-4204-ab33-0f94535139d8" providerId="AD" clId="Web-{337D06C9-0DEE-470B-A922-4BC6C28D2B29}" dt="2020-11-02T10:26:30.314" v="85" actId="20577"/>
        <pc:sldMkLst>
          <pc:docMk/>
          <pc:sldMk cId="0" sldId="270"/>
        </pc:sldMkLst>
        <pc:spChg chg="mod">
          <ac:chgData name="Petr Juráček" userId="S::54968@muni.cz::d8233a6b-ec80-4204-ab33-0f94535139d8" providerId="AD" clId="Web-{337D06C9-0DEE-470B-A922-4BC6C28D2B29}" dt="2020-11-02T10:26:30.314" v="85" actId="20577"/>
          <ac:spMkLst>
            <pc:docMk/>
            <pc:sldMk cId="0" sldId="270"/>
            <ac:spMk id="17409" creationId="{1590F64E-B30F-4981-AD67-813A4C258AE8}"/>
          </ac:spMkLst>
        </pc:spChg>
      </pc:sldChg>
      <pc:sldChg chg="modSp">
        <pc:chgData name="Petr Juráček" userId="S::54968@muni.cz::d8233a6b-ec80-4204-ab33-0f94535139d8" providerId="AD" clId="Web-{337D06C9-0DEE-470B-A922-4BC6C28D2B29}" dt="2020-11-02T10:35:09.165" v="96" actId="20577"/>
        <pc:sldMkLst>
          <pc:docMk/>
          <pc:sldMk cId="0" sldId="271"/>
        </pc:sldMkLst>
        <pc:spChg chg="mod">
          <ac:chgData name="Petr Juráček" userId="S::54968@muni.cz::d8233a6b-ec80-4204-ab33-0f94535139d8" providerId="AD" clId="Web-{337D06C9-0DEE-470B-A922-4BC6C28D2B29}" dt="2020-11-02T10:35:09.165" v="96" actId="20577"/>
          <ac:spMkLst>
            <pc:docMk/>
            <pc:sldMk cId="0" sldId="271"/>
            <ac:spMk id="17411" creationId="{CEA6D294-578B-4510-9E0A-BA3E2B2F14B0}"/>
          </ac:spMkLst>
        </pc:spChg>
      </pc:sldChg>
      <pc:sldChg chg="modSp">
        <pc:chgData name="Petr Juráček" userId="S::54968@muni.cz::d8233a6b-ec80-4204-ab33-0f94535139d8" providerId="AD" clId="Web-{337D06C9-0DEE-470B-A922-4BC6C28D2B29}" dt="2020-11-02T10:53:23.213" v="182" actId="20577"/>
        <pc:sldMkLst>
          <pc:docMk/>
          <pc:sldMk cId="0" sldId="315"/>
        </pc:sldMkLst>
        <pc:spChg chg="mod">
          <ac:chgData name="Petr Juráček" userId="S::54968@muni.cz::d8233a6b-ec80-4204-ab33-0f94535139d8" providerId="AD" clId="Web-{337D06C9-0DEE-470B-A922-4BC6C28D2B29}" dt="2020-11-02T10:53:23.213" v="182" actId="20577"/>
          <ac:spMkLst>
            <pc:docMk/>
            <pc:sldMk cId="0" sldId="315"/>
            <ac:spMk id="29698" creationId="{41D2E53D-00B5-4DD3-B12D-9D6554C64675}"/>
          </ac:spMkLst>
        </pc:spChg>
        <pc:spChg chg="mod">
          <ac:chgData name="Petr Juráček" userId="S::54968@muni.cz::d8233a6b-ec80-4204-ab33-0f94535139d8" providerId="AD" clId="Web-{337D06C9-0DEE-470B-A922-4BC6C28D2B29}" dt="2020-11-02T10:48:08.286" v="143" actId="20577"/>
          <ac:spMkLst>
            <pc:docMk/>
            <pc:sldMk cId="0" sldId="315"/>
            <ac:spMk id="29699" creationId="{17122082-8994-43CB-88BE-8F249ED95609}"/>
          </ac:spMkLst>
        </pc:spChg>
      </pc:sldChg>
      <pc:sldChg chg="modSp">
        <pc:chgData name="Petr Juráček" userId="S::54968@muni.cz::d8233a6b-ec80-4204-ab33-0f94535139d8" providerId="AD" clId="Web-{337D06C9-0DEE-470B-A922-4BC6C28D2B29}" dt="2020-11-02T10:53:01.838" v="181" actId="20577"/>
        <pc:sldMkLst>
          <pc:docMk/>
          <pc:sldMk cId="0" sldId="316"/>
        </pc:sldMkLst>
        <pc:spChg chg="mod">
          <ac:chgData name="Petr Juráček" userId="S::54968@muni.cz::d8233a6b-ec80-4204-ab33-0f94535139d8" providerId="AD" clId="Web-{337D06C9-0DEE-470B-A922-4BC6C28D2B29}" dt="2020-11-02T10:53:01.838" v="181" actId="20577"/>
          <ac:spMkLst>
            <pc:docMk/>
            <pc:sldMk cId="0" sldId="316"/>
            <ac:spMk id="30722" creationId="{0DC3D58C-1CDA-483A-A735-0DF293F70019}"/>
          </ac:spMkLst>
        </pc:spChg>
      </pc:sldChg>
      <pc:sldChg chg="modSp add replId">
        <pc:chgData name="Petr Juráček" userId="S::54968@muni.cz::d8233a6b-ec80-4204-ab33-0f94535139d8" providerId="AD" clId="Web-{337D06C9-0DEE-470B-A922-4BC6C28D2B29}" dt="2020-11-02T10:19:21.683" v="54" actId="20577"/>
        <pc:sldMkLst>
          <pc:docMk/>
          <pc:sldMk cId="348189655" sldId="317"/>
        </pc:sldMkLst>
        <pc:spChg chg="mod">
          <ac:chgData name="Petr Juráček" userId="S::54968@muni.cz::d8233a6b-ec80-4204-ab33-0f94535139d8" providerId="AD" clId="Web-{337D06C9-0DEE-470B-A922-4BC6C28D2B29}" dt="2020-11-02T10:19:21.683" v="54" actId="20577"/>
          <ac:spMkLst>
            <pc:docMk/>
            <pc:sldMk cId="348189655" sldId="317"/>
            <ac:spMk id="15363" creationId="{F4904387-CB59-4958-8B8C-66CB566958E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552804C4-3F27-43E5-BC48-6B67721E48D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1562CE7-B80B-4726-9FC0-64210A3F299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442D89F-254F-4187-8459-3EEDCBF5208B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  <a:cs typeface="Arial Unicode M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146BBA9-E302-4C2E-911C-0DB06C68F53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  <a:cs typeface="Arial Unicode M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70F5CE8-BFA8-4C55-B6F1-4BC0F689CCD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  <a:cs typeface="Arial Unicode M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18FA9348-D3FC-49C1-ACDC-968E0ED0A6F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C3E27874-E443-4E7D-8719-BAE9A03BA9E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3E27874-E443-4E7D-8719-BAE9A03BA9EA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068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3E27874-E443-4E7D-8719-BAE9A03BA9EA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193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A7D00E-B164-AC44-B367-AB08BB059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2DF8ED-DE39-A146-848D-B5CFD9F05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434591-546B-0C4F-9A17-61ED6387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EBB67A-9BCB-2646-80DC-E781F3BA0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1177EE-907D-514F-B1EA-8AB91A84C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736F-2FFE-4412-93C3-1C8764A5BD97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500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85C8BF-D72E-254E-97B2-5678B7E34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D475311-8A68-A442-A553-7CB0A7623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AE217B-9074-B941-A0AA-7EA52A672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CCB412-B91D-A74D-AF00-963958F2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C3D317-174B-854A-9DE4-B4D2028C8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8583-2811-4BEC-B029-9984EC7F50EB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70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63436D1-D865-2344-9C19-405D16EE2D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C024507-AAFF-7048-89C6-2BF5355F3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043" y="402483"/>
            <a:ext cx="6394896" cy="64064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DDE0CA-CB9C-DC43-8D28-EE493EF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0EDF21-582E-F74C-82CF-3E76E9B3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847EFD-F944-4E42-9C68-578CA0E7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BD74-08D7-443A-99B7-A622D7229AF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735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DA6368-A425-AA42-9260-4D64B168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49DDC-82F3-A843-995D-E07660882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EEAD29-4E53-2F49-A285-6939FEE41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003319-7C83-3440-9EBF-0D6805CD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91213B-0EE2-904E-810B-FE8A3216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03B3F-9CCB-44CF-A8F7-8D20DAF83608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681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EE708-5719-5C4B-A756-F55ED4B2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93" y="1884670"/>
            <a:ext cx="8694539" cy="3144614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3B8F3E-6289-FE47-8740-D47912728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793" y="5059034"/>
            <a:ext cx="8694539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3B5726-6B11-D54E-AEC7-84514324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AE1084-503A-5E48-832E-A1C262DE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B1658D-6E7C-524A-A352-AC445E15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03B3F-9CCB-44CF-A8F7-8D20DAF83608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6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D9588-7BAA-F740-9539-CDC05D840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3FD756-9F7F-AE4B-88EC-432BAD15A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F8CE7D-7838-D14C-879E-8D1B6D433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A924EA-CCF8-EA45-BC09-3574A59F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3B3447B-E01E-974F-81FF-E177E0A0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D7FA0E-F313-A048-B162-17610BB1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40B8-CAA9-43EF-A6E4-BAB3598C8CBD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831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919027-8FE8-2345-B27A-AC076EA88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402483"/>
            <a:ext cx="8694539" cy="14611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A62D63-8560-574B-8FB4-4CF21651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FB21EF-7FAC-C540-AFE8-A9163826B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8D78B5F-A06D-E749-AC40-E1242F6E7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316" y="1853171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A58D57D-1A14-E34D-BF59-0D6C6F405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316" y="2761381"/>
            <a:ext cx="4285579" cy="40615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D64F90E-75AE-8E4D-89C2-068FB36F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3A94AD0-7C32-BB49-A844-16F4169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EB205D8-ACEE-1D40-8A67-3D6A92AF9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03B3F-9CCB-44CF-A8F7-8D20DAF83608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5955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B750CC-EEE4-B946-9820-E7949B90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8038D03-DC4B-EB4A-89C8-D1E52F5B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C373E26-818F-B547-9C07-C29D7098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7F329A-AF1B-564B-B3F8-0139CECB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03B3F-9CCB-44CF-A8F7-8D20DAF83608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942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2669672-C8EF-4948-8235-1F85183D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2492F6-31A0-D946-9A8B-E26853E5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F8FC75-91FF-7D4E-BAB1-A964CB3C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E5662-D325-4268-AF38-B0AE04F7A887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492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6F30E-C99A-D54F-8F52-C8132CF9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A9CF1B-B472-5F4E-84FF-137D034A0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91BCD5-9A96-7248-A67E-ECBD2A5D4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029C19-A269-4149-A802-4FDCBC00C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DBFB60-5FCF-7246-947D-6FAC5DD12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6FDEC6-B80F-D643-9E84-96BE0A58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A25B-ECF6-4936-BBB1-D40EC3382CA3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38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190907-3EE0-954E-9DCC-EE5ABE3F3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F5A5C2F-B20F-DD42-8023-6A1F326668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4ACB6D4-8609-774A-ADDB-2A14E1B76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833DB6-DA85-A44D-95AF-88DB1117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2D85A6-8DBF-3844-B093-EB2B6D59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C07324-3356-8147-92D2-0154D66A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BE1-B241-48A0-95CE-7AEA966EFB92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134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C64E07C-DF66-F744-9987-873FF3A1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3D6591-A2CB-4B4C-93F3-1D249525A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5070C1-D756-1F44-ADDA-49F98ABE1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43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A4C16E-FDF4-664C-9BD3-50D56FAE3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9207" y="7006699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926BF2-E437-3F4F-9402-DC356AB48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03B3F-9CCB-44CF-A8F7-8D20DAF83608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956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2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28218" y="695490"/>
            <a:ext cx="15121" cy="6162359"/>
          </a:xfrm>
          <a:custGeom>
            <a:avLst/>
            <a:gdLst>
              <a:gd name="connsiteX0" fmla="*/ 0 w 15121"/>
              <a:gd name="connsiteY0" fmla="*/ 0 h 6162359"/>
              <a:gd name="connsiteX1" fmla="*/ 15121 w 15121"/>
              <a:gd name="connsiteY1" fmla="*/ 0 h 6162359"/>
              <a:gd name="connsiteX2" fmla="*/ 15121 w 15121"/>
              <a:gd name="connsiteY2" fmla="*/ 499836 h 6162359"/>
              <a:gd name="connsiteX3" fmla="*/ 15121 w 15121"/>
              <a:gd name="connsiteY3" fmla="*/ 1122919 h 6162359"/>
              <a:gd name="connsiteX4" fmla="*/ 15121 w 15121"/>
              <a:gd name="connsiteY4" fmla="*/ 1622755 h 6162359"/>
              <a:gd name="connsiteX5" fmla="*/ 15121 w 15121"/>
              <a:gd name="connsiteY5" fmla="*/ 2369085 h 6162359"/>
              <a:gd name="connsiteX6" fmla="*/ 15121 w 15121"/>
              <a:gd name="connsiteY6" fmla="*/ 2992168 h 6162359"/>
              <a:gd name="connsiteX7" fmla="*/ 15121 w 15121"/>
              <a:gd name="connsiteY7" fmla="*/ 3738498 h 6162359"/>
              <a:gd name="connsiteX8" fmla="*/ 15121 w 15121"/>
              <a:gd name="connsiteY8" fmla="*/ 4423204 h 6162359"/>
              <a:gd name="connsiteX9" fmla="*/ 15121 w 15121"/>
              <a:gd name="connsiteY9" fmla="*/ 4984664 h 6162359"/>
              <a:gd name="connsiteX10" fmla="*/ 15121 w 15121"/>
              <a:gd name="connsiteY10" fmla="*/ 6162359 h 6162359"/>
              <a:gd name="connsiteX11" fmla="*/ 0 w 15121"/>
              <a:gd name="connsiteY11" fmla="*/ 6162359 h 6162359"/>
              <a:gd name="connsiteX12" fmla="*/ 0 w 15121"/>
              <a:gd name="connsiteY12" fmla="*/ 5354405 h 6162359"/>
              <a:gd name="connsiteX13" fmla="*/ 0 w 15121"/>
              <a:gd name="connsiteY13" fmla="*/ 4854569 h 6162359"/>
              <a:gd name="connsiteX14" fmla="*/ 0 w 15121"/>
              <a:gd name="connsiteY14" fmla="*/ 4354734 h 6162359"/>
              <a:gd name="connsiteX15" fmla="*/ 0 w 15121"/>
              <a:gd name="connsiteY15" fmla="*/ 3546780 h 6162359"/>
              <a:gd name="connsiteX16" fmla="*/ 0 w 15121"/>
              <a:gd name="connsiteY16" fmla="*/ 3046944 h 6162359"/>
              <a:gd name="connsiteX17" fmla="*/ 0 w 15121"/>
              <a:gd name="connsiteY17" fmla="*/ 2362238 h 6162359"/>
              <a:gd name="connsiteX18" fmla="*/ 0 w 15121"/>
              <a:gd name="connsiteY18" fmla="*/ 1739155 h 6162359"/>
              <a:gd name="connsiteX19" fmla="*/ 0 w 15121"/>
              <a:gd name="connsiteY19" fmla="*/ 931201 h 6162359"/>
              <a:gd name="connsiteX20" fmla="*/ 0 w 15121"/>
              <a:gd name="connsiteY20" fmla="*/ 0 h 6162359"/>
              <a:gd name="connsiteX0" fmla="*/ 0 w 15121"/>
              <a:gd name="connsiteY0" fmla="*/ 0 h 6162359"/>
              <a:gd name="connsiteX1" fmla="*/ 15121 w 15121"/>
              <a:gd name="connsiteY1" fmla="*/ 0 h 6162359"/>
              <a:gd name="connsiteX2" fmla="*/ 15121 w 15121"/>
              <a:gd name="connsiteY2" fmla="*/ 684707 h 6162359"/>
              <a:gd name="connsiteX3" fmla="*/ 15121 w 15121"/>
              <a:gd name="connsiteY3" fmla="*/ 1369413 h 6162359"/>
              <a:gd name="connsiteX4" fmla="*/ 15121 w 15121"/>
              <a:gd name="connsiteY4" fmla="*/ 2115743 h 6162359"/>
              <a:gd name="connsiteX5" fmla="*/ 15121 w 15121"/>
              <a:gd name="connsiteY5" fmla="*/ 2677203 h 6162359"/>
              <a:gd name="connsiteX6" fmla="*/ 15121 w 15121"/>
              <a:gd name="connsiteY6" fmla="*/ 3423533 h 6162359"/>
              <a:gd name="connsiteX7" fmla="*/ 15121 w 15121"/>
              <a:gd name="connsiteY7" fmla="*/ 4231487 h 6162359"/>
              <a:gd name="connsiteX8" fmla="*/ 15121 w 15121"/>
              <a:gd name="connsiteY8" fmla="*/ 4916193 h 6162359"/>
              <a:gd name="connsiteX9" fmla="*/ 15121 w 15121"/>
              <a:gd name="connsiteY9" fmla="*/ 6162359 h 6162359"/>
              <a:gd name="connsiteX10" fmla="*/ 0 w 15121"/>
              <a:gd name="connsiteY10" fmla="*/ 6162359 h 6162359"/>
              <a:gd name="connsiteX11" fmla="*/ 0 w 15121"/>
              <a:gd name="connsiteY11" fmla="*/ 5662523 h 6162359"/>
              <a:gd name="connsiteX12" fmla="*/ 0 w 15121"/>
              <a:gd name="connsiteY12" fmla="*/ 5101064 h 6162359"/>
              <a:gd name="connsiteX13" fmla="*/ 0 w 15121"/>
              <a:gd name="connsiteY13" fmla="*/ 4416357 h 6162359"/>
              <a:gd name="connsiteX14" fmla="*/ 0 w 15121"/>
              <a:gd name="connsiteY14" fmla="*/ 3854898 h 6162359"/>
              <a:gd name="connsiteX15" fmla="*/ 0 w 15121"/>
              <a:gd name="connsiteY15" fmla="*/ 3355062 h 6162359"/>
              <a:gd name="connsiteX16" fmla="*/ 0 w 15121"/>
              <a:gd name="connsiteY16" fmla="*/ 2731979 h 6162359"/>
              <a:gd name="connsiteX17" fmla="*/ 0 w 15121"/>
              <a:gd name="connsiteY17" fmla="*/ 2108896 h 6162359"/>
              <a:gd name="connsiteX18" fmla="*/ 0 w 15121"/>
              <a:gd name="connsiteY18" fmla="*/ 1485813 h 6162359"/>
              <a:gd name="connsiteX19" fmla="*/ 0 w 15121"/>
              <a:gd name="connsiteY19" fmla="*/ 985977 h 6162359"/>
              <a:gd name="connsiteX20" fmla="*/ 0 w 15121"/>
              <a:gd name="connsiteY20" fmla="*/ 0 h 616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121" h="6162359" fill="none" extrusionOk="0">
                <a:moveTo>
                  <a:pt x="0" y="0"/>
                </a:moveTo>
                <a:cubicBezTo>
                  <a:pt x="5336" y="-288"/>
                  <a:pt x="11764" y="575"/>
                  <a:pt x="15121" y="0"/>
                </a:cubicBezTo>
                <a:cubicBezTo>
                  <a:pt x="31986" y="149289"/>
                  <a:pt x="-1237" y="260134"/>
                  <a:pt x="15121" y="499836"/>
                </a:cubicBezTo>
                <a:cubicBezTo>
                  <a:pt x="-6436" y="682538"/>
                  <a:pt x="-27772" y="927057"/>
                  <a:pt x="15121" y="1122919"/>
                </a:cubicBezTo>
                <a:cubicBezTo>
                  <a:pt x="40548" y="1318656"/>
                  <a:pt x="1734" y="1417449"/>
                  <a:pt x="15121" y="1622755"/>
                </a:cubicBezTo>
                <a:cubicBezTo>
                  <a:pt x="37930" y="1816819"/>
                  <a:pt x="-17541" y="2148069"/>
                  <a:pt x="15121" y="2369085"/>
                </a:cubicBezTo>
                <a:cubicBezTo>
                  <a:pt x="45294" y="2615455"/>
                  <a:pt x="9992" y="2877595"/>
                  <a:pt x="15121" y="2992168"/>
                </a:cubicBezTo>
                <a:cubicBezTo>
                  <a:pt x="-38305" y="3114226"/>
                  <a:pt x="-13761" y="3539771"/>
                  <a:pt x="15121" y="3738498"/>
                </a:cubicBezTo>
                <a:cubicBezTo>
                  <a:pt x="52877" y="3888653"/>
                  <a:pt x="-18594" y="4055067"/>
                  <a:pt x="15121" y="4423204"/>
                </a:cubicBezTo>
                <a:cubicBezTo>
                  <a:pt x="35436" y="4759127"/>
                  <a:pt x="34966" y="4821556"/>
                  <a:pt x="15121" y="4984664"/>
                </a:cubicBezTo>
                <a:cubicBezTo>
                  <a:pt x="17803" y="5145268"/>
                  <a:pt x="11359" y="5828644"/>
                  <a:pt x="15121" y="6162359"/>
                </a:cubicBezTo>
                <a:cubicBezTo>
                  <a:pt x="11579" y="6162392"/>
                  <a:pt x="3276" y="6162491"/>
                  <a:pt x="0" y="6162359"/>
                </a:cubicBezTo>
                <a:cubicBezTo>
                  <a:pt x="-30872" y="5769546"/>
                  <a:pt x="-4493" y="5614340"/>
                  <a:pt x="0" y="5354405"/>
                </a:cubicBezTo>
                <a:cubicBezTo>
                  <a:pt x="13669" y="5070744"/>
                  <a:pt x="20179" y="4986769"/>
                  <a:pt x="0" y="4854569"/>
                </a:cubicBezTo>
                <a:cubicBezTo>
                  <a:pt x="177" y="4703135"/>
                  <a:pt x="35318" y="4605922"/>
                  <a:pt x="0" y="4354734"/>
                </a:cubicBezTo>
                <a:cubicBezTo>
                  <a:pt x="-44450" y="4142440"/>
                  <a:pt x="13426" y="3945307"/>
                  <a:pt x="0" y="3546780"/>
                </a:cubicBezTo>
                <a:cubicBezTo>
                  <a:pt x="-12661" y="3166423"/>
                  <a:pt x="-9372" y="3246408"/>
                  <a:pt x="0" y="3046944"/>
                </a:cubicBezTo>
                <a:cubicBezTo>
                  <a:pt x="32452" y="2866488"/>
                  <a:pt x="-33270" y="2644769"/>
                  <a:pt x="0" y="2362238"/>
                </a:cubicBezTo>
                <a:cubicBezTo>
                  <a:pt x="-9355" y="2051750"/>
                  <a:pt x="-8618" y="1968574"/>
                  <a:pt x="0" y="1739155"/>
                </a:cubicBezTo>
                <a:cubicBezTo>
                  <a:pt x="8264" y="1545991"/>
                  <a:pt x="-23523" y="1260252"/>
                  <a:pt x="0" y="931201"/>
                </a:cubicBezTo>
                <a:cubicBezTo>
                  <a:pt x="25408" y="564780"/>
                  <a:pt x="-29018" y="250915"/>
                  <a:pt x="0" y="0"/>
                </a:cubicBezTo>
                <a:close/>
              </a:path>
              <a:path w="15121" h="6162359" stroke="0" extrusionOk="0">
                <a:moveTo>
                  <a:pt x="0" y="0"/>
                </a:moveTo>
                <a:cubicBezTo>
                  <a:pt x="5208" y="-647"/>
                  <a:pt x="9392" y="-635"/>
                  <a:pt x="15121" y="0"/>
                </a:cubicBezTo>
                <a:cubicBezTo>
                  <a:pt x="44529" y="102791"/>
                  <a:pt x="-12578" y="465998"/>
                  <a:pt x="15121" y="684707"/>
                </a:cubicBezTo>
                <a:cubicBezTo>
                  <a:pt x="9355" y="956022"/>
                  <a:pt x="-37946" y="1051043"/>
                  <a:pt x="15121" y="1369413"/>
                </a:cubicBezTo>
                <a:cubicBezTo>
                  <a:pt x="61232" y="1665714"/>
                  <a:pt x="-6650" y="1848537"/>
                  <a:pt x="15121" y="2115743"/>
                </a:cubicBezTo>
                <a:cubicBezTo>
                  <a:pt x="7145" y="2380180"/>
                  <a:pt x="57379" y="2497361"/>
                  <a:pt x="15121" y="2677203"/>
                </a:cubicBezTo>
                <a:cubicBezTo>
                  <a:pt x="-55039" y="2850472"/>
                  <a:pt x="55314" y="3177329"/>
                  <a:pt x="15121" y="3423533"/>
                </a:cubicBezTo>
                <a:cubicBezTo>
                  <a:pt x="-40525" y="3705032"/>
                  <a:pt x="-21376" y="3963922"/>
                  <a:pt x="15121" y="4231487"/>
                </a:cubicBezTo>
                <a:cubicBezTo>
                  <a:pt x="31292" y="4455096"/>
                  <a:pt x="-39089" y="4724953"/>
                  <a:pt x="15121" y="4916193"/>
                </a:cubicBezTo>
                <a:cubicBezTo>
                  <a:pt x="3181" y="5175512"/>
                  <a:pt x="23316" y="5899042"/>
                  <a:pt x="15121" y="6162359"/>
                </a:cubicBezTo>
                <a:cubicBezTo>
                  <a:pt x="7924" y="6161801"/>
                  <a:pt x="4627" y="6162312"/>
                  <a:pt x="0" y="6162359"/>
                </a:cubicBezTo>
                <a:cubicBezTo>
                  <a:pt x="-28166" y="6010033"/>
                  <a:pt x="-6582" y="5865333"/>
                  <a:pt x="0" y="5662523"/>
                </a:cubicBezTo>
                <a:cubicBezTo>
                  <a:pt x="-14281" y="5482351"/>
                  <a:pt x="-51979" y="5313905"/>
                  <a:pt x="0" y="5101064"/>
                </a:cubicBezTo>
                <a:cubicBezTo>
                  <a:pt x="10910" y="4901251"/>
                  <a:pt x="10136" y="4737815"/>
                  <a:pt x="0" y="4416357"/>
                </a:cubicBezTo>
                <a:cubicBezTo>
                  <a:pt x="-10164" y="4087089"/>
                  <a:pt x="-13230" y="4061604"/>
                  <a:pt x="0" y="3854898"/>
                </a:cubicBezTo>
                <a:cubicBezTo>
                  <a:pt x="42204" y="3657061"/>
                  <a:pt x="-51708" y="3507541"/>
                  <a:pt x="0" y="3355062"/>
                </a:cubicBezTo>
                <a:cubicBezTo>
                  <a:pt x="18031" y="3179824"/>
                  <a:pt x="-8172" y="3024408"/>
                  <a:pt x="0" y="2731979"/>
                </a:cubicBezTo>
                <a:cubicBezTo>
                  <a:pt x="27959" y="2450873"/>
                  <a:pt x="12849" y="2333134"/>
                  <a:pt x="0" y="2108896"/>
                </a:cubicBezTo>
                <a:cubicBezTo>
                  <a:pt x="3752" y="1868789"/>
                  <a:pt x="-28056" y="1695307"/>
                  <a:pt x="0" y="1485813"/>
                </a:cubicBezTo>
                <a:cubicBezTo>
                  <a:pt x="-4923" y="1293784"/>
                  <a:pt x="-14303" y="1209452"/>
                  <a:pt x="0" y="985977"/>
                </a:cubicBezTo>
                <a:cubicBezTo>
                  <a:pt x="15602" y="753366"/>
                  <a:pt x="-58875" y="402010"/>
                  <a:pt x="0" y="0"/>
                </a:cubicBezTo>
                <a:close/>
              </a:path>
              <a:path w="15121" h="6162359" fill="none" stroke="0" extrusionOk="0">
                <a:moveTo>
                  <a:pt x="0" y="0"/>
                </a:moveTo>
                <a:cubicBezTo>
                  <a:pt x="5747" y="-161"/>
                  <a:pt x="11780" y="566"/>
                  <a:pt x="15121" y="0"/>
                </a:cubicBezTo>
                <a:cubicBezTo>
                  <a:pt x="32880" y="116461"/>
                  <a:pt x="15880" y="309192"/>
                  <a:pt x="15121" y="499836"/>
                </a:cubicBezTo>
                <a:cubicBezTo>
                  <a:pt x="2802" y="670276"/>
                  <a:pt x="-32051" y="953376"/>
                  <a:pt x="15121" y="1122919"/>
                </a:cubicBezTo>
                <a:cubicBezTo>
                  <a:pt x="43311" y="1316135"/>
                  <a:pt x="-24316" y="1423986"/>
                  <a:pt x="15121" y="1622755"/>
                </a:cubicBezTo>
                <a:cubicBezTo>
                  <a:pt x="85574" y="1807427"/>
                  <a:pt x="-3074" y="2148291"/>
                  <a:pt x="15121" y="2369085"/>
                </a:cubicBezTo>
                <a:cubicBezTo>
                  <a:pt x="54133" y="2587912"/>
                  <a:pt x="24319" y="2846275"/>
                  <a:pt x="15121" y="2992168"/>
                </a:cubicBezTo>
                <a:cubicBezTo>
                  <a:pt x="-24315" y="3090623"/>
                  <a:pt x="3433" y="3615899"/>
                  <a:pt x="15121" y="3738498"/>
                </a:cubicBezTo>
                <a:cubicBezTo>
                  <a:pt x="-8292" y="3883621"/>
                  <a:pt x="-20806" y="4072815"/>
                  <a:pt x="15121" y="4423204"/>
                </a:cubicBezTo>
                <a:cubicBezTo>
                  <a:pt x="48512" y="4742730"/>
                  <a:pt x="31025" y="4825045"/>
                  <a:pt x="15121" y="4984664"/>
                </a:cubicBezTo>
                <a:cubicBezTo>
                  <a:pt x="-36105" y="5146763"/>
                  <a:pt x="33522" y="5808312"/>
                  <a:pt x="15121" y="6162359"/>
                </a:cubicBezTo>
                <a:cubicBezTo>
                  <a:pt x="11610" y="6163249"/>
                  <a:pt x="2691" y="6162276"/>
                  <a:pt x="0" y="6162359"/>
                </a:cubicBezTo>
                <a:cubicBezTo>
                  <a:pt x="2222" y="5804227"/>
                  <a:pt x="-18752" y="5630069"/>
                  <a:pt x="0" y="5354405"/>
                </a:cubicBezTo>
                <a:cubicBezTo>
                  <a:pt x="27311" y="5074942"/>
                  <a:pt x="20009" y="4983925"/>
                  <a:pt x="0" y="4854569"/>
                </a:cubicBezTo>
                <a:cubicBezTo>
                  <a:pt x="-3888" y="4697561"/>
                  <a:pt x="10904" y="4602179"/>
                  <a:pt x="0" y="4354734"/>
                </a:cubicBezTo>
                <a:cubicBezTo>
                  <a:pt x="-26387" y="4124014"/>
                  <a:pt x="56106" y="3952012"/>
                  <a:pt x="0" y="3546780"/>
                </a:cubicBezTo>
                <a:cubicBezTo>
                  <a:pt x="-26367" y="3172044"/>
                  <a:pt x="-18547" y="3242994"/>
                  <a:pt x="0" y="3046944"/>
                </a:cubicBezTo>
                <a:cubicBezTo>
                  <a:pt x="25817" y="2842289"/>
                  <a:pt x="17591" y="2648608"/>
                  <a:pt x="0" y="2362238"/>
                </a:cubicBezTo>
                <a:cubicBezTo>
                  <a:pt x="-3384" y="2078510"/>
                  <a:pt x="-3082" y="1938386"/>
                  <a:pt x="0" y="1739155"/>
                </a:cubicBezTo>
                <a:cubicBezTo>
                  <a:pt x="-31304" y="1499130"/>
                  <a:pt x="-5547" y="1254197"/>
                  <a:pt x="0" y="931201"/>
                </a:cubicBezTo>
                <a:cubicBezTo>
                  <a:pt x="45451" y="617583"/>
                  <a:pt x="-68117" y="19846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custGeom>
                    <a:avLst/>
                    <a:gdLst>
                      <a:gd name="connsiteX0" fmla="*/ 0 w 15121"/>
                      <a:gd name="connsiteY0" fmla="*/ 0 h 6162359"/>
                      <a:gd name="connsiteX1" fmla="*/ 15121 w 15121"/>
                      <a:gd name="connsiteY1" fmla="*/ 0 h 6162359"/>
                      <a:gd name="connsiteX2" fmla="*/ 15121 w 15121"/>
                      <a:gd name="connsiteY2" fmla="*/ 499836 h 6162359"/>
                      <a:gd name="connsiteX3" fmla="*/ 15121 w 15121"/>
                      <a:gd name="connsiteY3" fmla="*/ 1122919 h 6162359"/>
                      <a:gd name="connsiteX4" fmla="*/ 15121 w 15121"/>
                      <a:gd name="connsiteY4" fmla="*/ 1622755 h 6162359"/>
                      <a:gd name="connsiteX5" fmla="*/ 15121 w 15121"/>
                      <a:gd name="connsiteY5" fmla="*/ 2369085 h 6162359"/>
                      <a:gd name="connsiteX6" fmla="*/ 15121 w 15121"/>
                      <a:gd name="connsiteY6" fmla="*/ 2992168 h 6162359"/>
                      <a:gd name="connsiteX7" fmla="*/ 15121 w 15121"/>
                      <a:gd name="connsiteY7" fmla="*/ 3738498 h 6162359"/>
                      <a:gd name="connsiteX8" fmla="*/ 15121 w 15121"/>
                      <a:gd name="connsiteY8" fmla="*/ 4423204 h 6162359"/>
                      <a:gd name="connsiteX9" fmla="*/ 15121 w 15121"/>
                      <a:gd name="connsiteY9" fmla="*/ 4984664 h 6162359"/>
                      <a:gd name="connsiteX10" fmla="*/ 15121 w 15121"/>
                      <a:gd name="connsiteY10" fmla="*/ 6162359 h 6162359"/>
                      <a:gd name="connsiteX11" fmla="*/ 0 w 15121"/>
                      <a:gd name="connsiteY11" fmla="*/ 6162359 h 6162359"/>
                      <a:gd name="connsiteX12" fmla="*/ 0 w 15121"/>
                      <a:gd name="connsiteY12" fmla="*/ 5354405 h 6162359"/>
                      <a:gd name="connsiteX13" fmla="*/ 0 w 15121"/>
                      <a:gd name="connsiteY13" fmla="*/ 4854569 h 6162359"/>
                      <a:gd name="connsiteX14" fmla="*/ 0 w 15121"/>
                      <a:gd name="connsiteY14" fmla="*/ 4354734 h 6162359"/>
                      <a:gd name="connsiteX15" fmla="*/ 0 w 15121"/>
                      <a:gd name="connsiteY15" fmla="*/ 3546780 h 6162359"/>
                      <a:gd name="connsiteX16" fmla="*/ 0 w 15121"/>
                      <a:gd name="connsiteY16" fmla="*/ 3046944 h 6162359"/>
                      <a:gd name="connsiteX17" fmla="*/ 0 w 15121"/>
                      <a:gd name="connsiteY17" fmla="*/ 2362238 h 6162359"/>
                      <a:gd name="connsiteX18" fmla="*/ 0 w 15121"/>
                      <a:gd name="connsiteY18" fmla="*/ 1739155 h 6162359"/>
                      <a:gd name="connsiteX19" fmla="*/ 0 w 15121"/>
                      <a:gd name="connsiteY19" fmla="*/ 931201 h 6162359"/>
                      <a:gd name="connsiteX20" fmla="*/ 0 w 15121"/>
                      <a:gd name="connsiteY20" fmla="*/ 0 h 6162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5121" h="6162359" fill="none" extrusionOk="0">
                        <a:moveTo>
                          <a:pt x="0" y="0"/>
                        </a:moveTo>
                        <a:cubicBezTo>
                          <a:pt x="5195" y="-257"/>
                          <a:pt x="11883" y="548"/>
                          <a:pt x="15121" y="0"/>
                        </a:cubicBezTo>
                        <a:cubicBezTo>
                          <a:pt x="35780" y="142803"/>
                          <a:pt x="15581" y="283295"/>
                          <a:pt x="15121" y="499836"/>
                        </a:cubicBezTo>
                        <a:cubicBezTo>
                          <a:pt x="14661" y="716377"/>
                          <a:pt x="-15027" y="926110"/>
                          <a:pt x="15121" y="1122919"/>
                        </a:cubicBezTo>
                        <a:cubicBezTo>
                          <a:pt x="45269" y="1319728"/>
                          <a:pt x="1189" y="1422277"/>
                          <a:pt x="15121" y="1622755"/>
                        </a:cubicBezTo>
                        <a:cubicBezTo>
                          <a:pt x="29053" y="1823233"/>
                          <a:pt x="-11011" y="2128878"/>
                          <a:pt x="15121" y="2369085"/>
                        </a:cubicBezTo>
                        <a:cubicBezTo>
                          <a:pt x="41253" y="2609292"/>
                          <a:pt x="27744" y="2867199"/>
                          <a:pt x="15121" y="2992168"/>
                        </a:cubicBezTo>
                        <a:cubicBezTo>
                          <a:pt x="2498" y="3117137"/>
                          <a:pt x="-2490" y="3575329"/>
                          <a:pt x="15121" y="3738498"/>
                        </a:cubicBezTo>
                        <a:cubicBezTo>
                          <a:pt x="32732" y="3901667"/>
                          <a:pt x="-17749" y="4088592"/>
                          <a:pt x="15121" y="4423204"/>
                        </a:cubicBezTo>
                        <a:cubicBezTo>
                          <a:pt x="47991" y="4757816"/>
                          <a:pt x="29646" y="4824155"/>
                          <a:pt x="15121" y="4984664"/>
                        </a:cubicBezTo>
                        <a:cubicBezTo>
                          <a:pt x="596" y="5145173"/>
                          <a:pt x="866" y="5819910"/>
                          <a:pt x="15121" y="6162359"/>
                        </a:cubicBezTo>
                        <a:cubicBezTo>
                          <a:pt x="11523" y="6162748"/>
                          <a:pt x="3306" y="6162771"/>
                          <a:pt x="0" y="6162359"/>
                        </a:cubicBezTo>
                        <a:cubicBezTo>
                          <a:pt x="4402" y="5774187"/>
                          <a:pt x="-21991" y="5627761"/>
                          <a:pt x="0" y="5354405"/>
                        </a:cubicBezTo>
                        <a:cubicBezTo>
                          <a:pt x="21991" y="5081049"/>
                          <a:pt x="16536" y="4984831"/>
                          <a:pt x="0" y="4854569"/>
                        </a:cubicBezTo>
                        <a:cubicBezTo>
                          <a:pt x="-16536" y="4724307"/>
                          <a:pt x="21635" y="4597866"/>
                          <a:pt x="0" y="4354734"/>
                        </a:cubicBezTo>
                        <a:cubicBezTo>
                          <a:pt x="-21635" y="4111603"/>
                          <a:pt x="15893" y="3935064"/>
                          <a:pt x="0" y="3546780"/>
                        </a:cubicBezTo>
                        <a:cubicBezTo>
                          <a:pt x="-15893" y="3158496"/>
                          <a:pt x="-21307" y="3238975"/>
                          <a:pt x="0" y="3046944"/>
                        </a:cubicBezTo>
                        <a:cubicBezTo>
                          <a:pt x="21307" y="2854913"/>
                          <a:pt x="8827" y="2646236"/>
                          <a:pt x="0" y="2362238"/>
                        </a:cubicBezTo>
                        <a:cubicBezTo>
                          <a:pt x="-8827" y="2078240"/>
                          <a:pt x="-24781" y="1951702"/>
                          <a:pt x="0" y="1739155"/>
                        </a:cubicBezTo>
                        <a:cubicBezTo>
                          <a:pt x="24781" y="1526608"/>
                          <a:pt x="-18612" y="1251237"/>
                          <a:pt x="0" y="931201"/>
                        </a:cubicBezTo>
                        <a:cubicBezTo>
                          <a:pt x="18612" y="611165"/>
                          <a:pt x="-43048" y="211882"/>
                          <a:pt x="0" y="0"/>
                        </a:cubicBezTo>
                        <a:close/>
                      </a:path>
                      <a:path w="15121" h="6162359" stroke="0" extrusionOk="0">
                        <a:moveTo>
                          <a:pt x="0" y="0"/>
                        </a:moveTo>
                        <a:cubicBezTo>
                          <a:pt x="4534" y="54"/>
                          <a:pt x="8673" y="-172"/>
                          <a:pt x="15121" y="0"/>
                        </a:cubicBezTo>
                        <a:cubicBezTo>
                          <a:pt x="-4083" y="138801"/>
                          <a:pt x="30424" y="427391"/>
                          <a:pt x="15121" y="684707"/>
                        </a:cubicBezTo>
                        <a:cubicBezTo>
                          <a:pt x="-182" y="942023"/>
                          <a:pt x="-10348" y="1054012"/>
                          <a:pt x="15121" y="1369413"/>
                        </a:cubicBezTo>
                        <a:cubicBezTo>
                          <a:pt x="40590" y="1684814"/>
                          <a:pt x="3012" y="1846194"/>
                          <a:pt x="15121" y="2115743"/>
                        </a:cubicBezTo>
                        <a:cubicBezTo>
                          <a:pt x="27231" y="2385292"/>
                          <a:pt x="35772" y="2501157"/>
                          <a:pt x="15121" y="2677203"/>
                        </a:cubicBezTo>
                        <a:cubicBezTo>
                          <a:pt x="-5530" y="2853249"/>
                          <a:pt x="40280" y="3160589"/>
                          <a:pt x="15121" y="3423533"/>
                        </a:cubicBezTo>
                        <a:cubicBezTo>
                          <a:pt x="-10038" y="3686477"/>
                          <a:pt x="-4756" y="3968535"/>
                          <a:pt x="15121" y="4231487"/>
                        </a:cubicBezTo>
                        <a:cubicBezTo>
                          <a:pt x="34998" y="4494439"/>
                          <a:pt x="-7133" y="4687795"/>
                          <a:pt x="15121" y="4916193"/>
                        </a:cubicBezTo>
                        <a:cubicBezTo>
                          <a:pt x="37375" y="5144591"/>
                          <a:pt x="35149" y="5903593"/>
                          <a:pt x="15121" y="6162359"/>
                        </a:cubicBezTo>
                        <a:cubicBezTo>
                          <a:pt x="8130" y="6161638"/>
                          <a:pt x="4938" y="6162756"/>
                          <a:pt x="0" y="6162359"/>
                        </a:cubicBezTo>
                        <a:cubicBezTo>
                          <a:pt x="-7008" y="6019602"/>
                          <a:pt x="-3151" y="5851579"/>
                          <a:pt x="0" y="5662523"/>
                        </a:cubicBezTo>
                        <a:cubicBezTo>
                          <a:pt x="3151" y="5473467"/>
                          <a:pt x="-20782" y="5330619"/>
                          <a:pt x="0" y="5101064"/>
                        </a:cubicBezTo>
                        <a:cubicBezTo>
                          <a:pt x="20782" y="4871509"/>
                          <a:pt x="14597" y="4737156"/>
                          <a:pt x="0" y="4416357"/>
                        </a:cubicBezTo>
                        <a:cubicBezTo>
                          <a:pt x="-14597" y="4095558"/>
                          <a:pt x="-18571" y="4055856"/>
                          <a:pt x="0" y="3854898"/>
                        </a:cubicBezTo>
                        <a:cubicBezTo>
                          <a:pt x="18571" y="3653940"/>
                          <a:pt x="-24764" y="3524577"/>
                          <a:pt x="0" y="3355062"/>
                        </a:cubicBezTo>
                        <a:cubicBezTo>
                          <a:pt x="24764" y="3185547"/>
                          <a:pt x="-8006" y="3012470"/>
                          <a:pt x="0" y="2731979"/>
                        </a:cubicBezTo>
                        <a:cubicBezTo>
                          <a:pt x="8006" y="2451488"/>
                          <a:pt x="25600" y="2332311"/>
                          <a:pt x="0" y="2108896"/>
                        </a:cubicBezTo>
                        <a:cubicBezTo>
                          <a:pt x="-25600" y="1885481"/>
                          <a:pt x="10493" y="1690326"/>
                          <a:pt x="0" y="1485813"/>
                        </a:cubicBezTo>
                        <a:cubicBezTo>
                          <a:pt x="-10493" y="1281300"/>
                          <a:pt x="-1697" y="1212980"/>
                          <a:pt x="0" y="985977"/>
                        </a:cubicBezTo>
                        <a:cubicBezTo>
                          <a:pt x="1697" y="758974"/>
                          <a:pt x="-19133" y="4317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Obrázek 14" descr="Obsah obrázku osoba, země, dítě, chlapec&#10;&#10;Popis byl vytvořen automaticky">
            <a:extLst>
              <a:ext uri="{FF2B5EF4-FFF2-40B4-BE49-F238E27FC236}">
                <a16:creationId xmlns:a16="http://schemas.microsoft.com/office/drawing/2014/main" id="{E4996C68-2EB6-D34C-8189-62FE7D7E8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78" y="714794"/>
            <a:ext cx="5700594" cy="427544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DE18282-7982-404A-8B57-8C4C158E2FD3}"/>
              </a:ext>
            </a:extLst>
          </p:cNvPr>
          <p:cNvSpPr txBox="1"/>
          <p:nvPr/>
        </p:nvSpPr>
        <p:spPr>
          <a:xfrm>
            <a:off x="3848278" y="5289542"/>
            <a:ext cx="5700594" cy="1574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b="1" dirty="0" err="1"/>
              <a:t>Připravené</a:t>
            </a:r>
            <a:r>
              <a:rPr lang="en-US" sz="2100" b="1" dirty="0"/>
              <a:t> </a:t>
            </a:r>
            <a:r>
              <a:rPr lang="en-US" sz="2100" b="1" dirty="0" err="1"/>
              <a:t>prostředí</a:t>
            </a:r>
            <a:r>
              <a:rPr lang="en-US" sz="2100" b="1" dirty="0"/>
              <a:t> z </a:t>
            </a:r>
            <a:r>
              <a:rPr lang="en-US" sz="2100" b="1" dirty="0" err="1"/>
              <a:t>hlediska</a:t>
            </a:r>
            <a:r>
              <a:rPr lang="en-US" sz="2100" b="1" dirty="0"/>
              <a:t> </a:t>
            </a:r>
            <a:r>
              <a:rPr lang="en-US" sz="2100" b="1" dirty="0" err="1"/>
              <a:t>rozvoje</a:t>
            </a:r>
            <a:r>
              <a:rPr lang="en-US" sz="2100" b="1" dirty="0"/>
              <a:t> </a:t>
            </a:r>
            <a:r>
              <a:rPr lang="en-US" sz="2100" b="1" dirty="0" err="1"/>
              <a:t>klíčových</a:t>
            </a:r>
            <a:r>
              <a:rPr lang="en-US" sz="2100" b="1" dirty="0"/>
              <a:t> </a:t>
            </a:r>
            <a:r>
              <a:rPr lang="en-US" sz="2100" b="1" dirty="0" err="1"/>
              <a:t>kompetencí</a:t>
            </a:r>
            <a:r>
              <a:rPr lang="en-US" sz="2100" b="1" dirty="0"/>
              <a:t> </a:t>
            </a:r>
            <a:r>
              <a:rPr lang="en-US" sz="2100" b="1" dirty="0" err="1"/>
              <a:t>žáků</a:t>
            </a:r>
            <a:r>
              <a:rPr lang="en-US" sz="2100" b="1" dirty="0"/>
              <a:t> 1. </a:t>
            </a:r>
            <a:r>
              <a:rPr lang="en-US" sz="2100" b="1" dirty="0" err="1"/>
              <a:t>stupně</a:t>
            </a:r>
            <a:r>
              <a:rPr lang="en-US" sz="2100" b="1" dirty="0"/>
              <a:t> ZŠ</a:t>
            </a:r>
            <a:endParaRPr lang="en-US" sz="21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B667470-42AF-FC4A-A935-C44959193E00}"/>
              </a:ext>
            </a:extLst>
          </p:cNvPr>
          <p:cNvSpPr txBox="1"/>
          <p:nvPr/>
        </p:nvSpPr>
        <p:spPr>
          <a:xfrm>
            <a:off x="920538" y="2667850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Petra Turečková</a:t>
            </a:r>
          </a:p>
        </p:txBody>
      </p:sp>
    </p:spTree>
    <p:extLst>
      <p:ext uri="{BB962C8B-B14F-4D97-AF65-F5344CB8AC3E}">
        <p14:creationId xmlns:p14="http://schemas.microsoft.com/office/powerpoint/2010/main" val="3966710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2" y="2851681"/>
            <a:ext cx="2872978" cy="20159"/>
          </a:xfrm>
          <a:custGeom>
            <a:avLst/>
            <a:gdLst>
              <a:gd name="connsiteX0" fmla="*/ 0 w 2872978"/>
              <a:gd name="connsiteY0" fmla="*/ 0 h 20159"/>
              <a:gd name="connsiteX1" fmla="*/ 574596 w 2872978"/>
              <a:gd name="connsiteY1" fmla="*/ 0 h 20159"/>
              <a:gd name="connsiteX2" fmla="*/ 1120461 w 2872978"/>
              <a:gd name="connsiteY2" fmla="*/ 0 h 20159"/>
              <a:gd name="connsiteX3" fmla="*/ 1666327 w 2872978"/>
              <a:gd name="connsiteY3" fmla="*/ 0 h 20159"/>
              <a:gd name="connsiteX4" fmla="*/ 2298382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298382 w 2872978"/>
              <a:gd name="connsiteY7" fmla="*/ 20159 h 20159"/>
              <a:gd name="connsiteX8" fmla="*/ 1809976 w 2872978"/>
              <a:gd name="connsiteY8" fmla="*/ 20159 h 20159"/>
              <a:gd name="connsiteX9" fmla="*/ 1264110 w 2872978"/>
              <a:gd name="connsiteY9" fmla="*/ 20159 h 20159"/>
              <a:gd name="connsiteX10" fmla="*/ 71824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  <a:gd name="connsiteX0" fmla="*/ 0 w 2872978"/>
              <a:gd name="connsiteY0" fmla="*/ 0 h 20159"/>
              <a:gd name="connsiteX1" fmla="*/ 517136 w 2872978"/>
              <a:gd name="connsiteY1" fmla="*/ 0 h 20159"/>
              <a:gd name="connsiteX2" fmla="*/ 1149191 w 2872978"/>
              <a:gd name="connsiteY2" fmla="*/ 0 h 20159"/>
              <a:gd name="connsiteX3" fmla="*/ 1637597 w 2872978"/>
              <a:gd name="connsiteY3" fmla="*/ 0 h 20159"/>
              <a:gd name="connsiteX4" fmla="*/ 2126004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327112 w 2872978"/>
              <a:gd name="connsiteY7" fmla="*/ 20159 h 20159"/>
              <a:gd name="connsiteX8" fmla="*/ 1781246 w 2872978"/>
              <a:gd name="connsiteY8" fmla="*/ 20159 h 20159"/>
              <a:gd name="connsiteX9" fmla="*/ 1235381 w 2872978"/>
              <a:gd name="connsiteY9" fmla="*/ 20159 h 20159"/>
              <a:gd name="connsiteX10" fmla="*/ 60332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2978" h="20159" fill="none" extrusionOk="0">
                <a:moveTo>
                  <a:pt x="0" y="0"/>
                </a:moveTo>
                <a:cubicBezTo>
                  <a:pt x="187894" y="44230"/>
                  <a:pt x="450201" y="-6808"/>
                  <a:pt x="574596" y="0"/>
                </a:cubicBezTo>
                <a:cubicBezTo>
                  <a:pt x="682761" y="-14055"/>
                  <a:pt x="869093" y="-31744"/>
                  <a:pt x="1120461" y="0"/>
                </a:cubicBezTo>
                <a:cubicBezTo>
                  <a:pt x="1369445" y="10713"/>
                  <a:pt x="1564668" y="14387"/>
                  <a:pt x="1666327" y="0"/>
                </a:cubicBezTo>
                <a:cubicBezTo>
                  <a:pt x="1784797" y="-8086"/>
                  <a:pt x="2134644" y="-34705"/>
                  <a:pt x="2298382" y="0"/>
                </a:cubicBezTo>
                <a:cubicBezTo>
                  <a:pt x="2501725" y="14499"/>
                  <a:pt x="2727381" y="-8141"/>
                  <a:pt x="2872978" y="0"/>
                </a:cubicBezTo>
                <a:cubicBezTo>
                  <a:pt x="2873215" y="6141"/>
                  <a:pt x="2871421" y="13149"/>
                  <a:pt x="2872978" y="20159"/>
                </a:cubicBezTo>
                <a:cubicBezTo>
                  <a:pt x="2580485" y="-8961"/>
                  <a:pt x="2409818" y="16037"/>
                  <a:pt x="2298382" y="20159"/>
                </a:cubicBezTo>
                <a:cubicBezTo>
                  <a:pt x="2175217" y="69850"/>
                  <a:pt x="2030770" y="49838"/>
                  <a:pt x="1809976" y="20159"/>
                </a:cubicBezTo>
                <a:cubicBezTo>
                  <a:pt x="1627036" y="364"/>
                  <a:pt x="1520757" y="13914"/>
                  <a:pt x="1264110" y="20159"/>
                </a:cubicBezTo>
                <a:cubicBezTo>
                  <a:pt x="1012544" y="7880"/>
                  <a:pt x="908671" y="41110"/>
                  <a:pt x="718245" y="20159"/>
                </a:cubicBezTo>
                <a:cubicBezTo>
                  <a:pt x="496819" y="25953"/>
                  <a:pt x="185934" y="53695"/>
                  <a:pt x="0" y="20159"/>
                </a:cubicBezTo>
                <a:cubicBezTo>
                  <a:pt x="-1155" y="14001"/>
                  <a:pt x="744" y="9577"/>
                  <a:pt x="0" y="0"/>
                </a:cubicBezTo>
                <a:close/>
              </a:path>
              <a:path w="2872978" h="20159" stroke="0" extrusionOk="0">
                <a:moveTo>
                  <a:pt x="0" y="0"/>
                </a:moveTo>
                <a:cubicBezTo>
                  <a:pt x="245710" y="-1114"/>
                  <a:pt x="385682" y="-15399"/>
                  <a:pt x="517136" y="0"/>
                </a:cubicBezTo>
                <a:cubicBezTo>
                  <a:pt x="669378" y="20126"/>
                  <a:pt x="801950" y="11703"/>
                  <a:pt x="1149191" y="0"/>
                </a:cubicBezTo>
                <a:cubicBezTo>
                  <a:pt x="1456160" y="-31106"/>
                  <a:pt x="1544839" y="12188"/>
                  <a:pt x="1637597" y="0"/>
                </a:cubicBezTo>
                <a:cubicBezTo>
                  <a:pt x="1765162" y="-2582"/>
                  <a:pt x="1893608" y="-17414"/>
                  <a:pt x="2126004" y="0"/>
                </a:cubicBezTo>
                <a:cubicBezTo>
                  <a:pt x="2355419" y="20048"/>
                  <a:pt x="2725988" y="-60679"/>
                  <a:pt x="2872978" y="0"/>
                </a:cubicBezTo>
                <a:cubicBezTo>
                  <a:pt x="2872170" y="8930"/>
                  <a:pt x="2873625" y="15456"/>
                  <a:pt x="2872978" y="20159"/>
                </a:cubicBezTo>
                <a:cubicBezTo>
                  <a:pt x="2703749" y="57722"/>
                  <a:pt x="2592005" y="14438"/>
                  <a:pt x="2327112" y="20159"/>
                </a:cubicBezTo>
                <a:cubicBezTo>
                  <a:pt x="2073199" y="11786"/>
                  <a:pt x="2020090" y="6164"/>
                  <a:pt x="1781246" y="20159"/>
                </a:cubicBezTo>
                <a:cubicBezTo>
                  <a:pt x="1536104" y="37780"/>
                  <a:pt x="1510751" y="23216"/>
                  <a:pt x="1235381" y="20159"/>
                </a:cubicBezTo>
                <a:cubicBezTo>
                  <a:pt x="967672" y="297"/>
                  <a:pt x="871252" y="-7764"/>
                  <a:pt x="603325" y="20159"/>
                </a:cubicBezTo>
                <a:cubicBezTo>
                  <a:pt x="311662" y="20616"/>
                  <a:pt x="187976" y="11953"/>
                  <a:pt x="0" y="20159"/>
                </a:cubicBezTo>
                <a:cubicBezTo>
                  <a:pt x="-1026" y="11500"/>
                  <a:pt x="-167" y="7085"/>
                  <a:pt x="0" y="0"/>
                </a:cubicBezTo>
                <a:close/>
              </a:path>
              <a:path w="2872978" h="20159" fill="none" stroke="0" extrusionOk="0">
                <a:moveTo>
                  <a:pt x="0" y="0"/>
                </a:moveTo>
                <a:cubicBezTo>
                  <a:pt x="188515" y="1279"/>
                  <a:pt x="449183" y="18853"/>
                  <a:pt x="574596" y="0"/>
                </a:cubicBezTo>
                <a:cubicBezTo>
                  <a:pt x="705020" y="-11647"/>
                  <a:pt x="854373" y="-8770"/>
                  <a:pt x="1120461" y="0"/>
                </a:cubicBezTo>
                <a:cubicBezTo>
                  <a:pt x="1374716" y="4831"/>
                  <a:pt x="1537365" y="43390"/>
                  <a:pt x="1666327" y="0"/>
                </a:cubicBezTo>
                <a:cubicBezTo>
                  <a:pt x="1784377" y="22775"/>
                  <a:pt x="2054343" y="-7724"/>
                  <a:pt x="2298382" y="0"/>
                </a:cubicBezTo>
                <a:cubicBezTo>
                  <a:pt x="2480781" y="16631"/>
                  <a:pt x="2711167" y="20893"/>
                  <a:pt x="2872978" y="0"/>
                </a:cubicBezTo>
                <a:cubicBezTo>
                  <a:pt x="2874584" y="6686"/>
                  <a:pt x="2871972" y="13458"/>
                  <a:pt x="2872978" y="20159"/>
                </a:cubicBezTo>
                <a:cubicBezTo>
                  <a:pt x="2588961" y="14195"/>
                  <a:pt x="2411908" y="1872"/>
                  <a:pt x="2298382" y="20159"/>
                </a:cubicBezTo>
                <a:cubicBezTo>
                  <a:pt x="2197475" y="59669"/>
                  <a:pt x="2016311" y="42185"/>
                  <a:pt x="1809976" y="20159"/>
                </a:cubicBezTo>
                <a:cubicBezTo>
                  <a:pt x="1631011" y="-7489"/>
                  <a:pt x="1514607" y="14016"/>
                  <a:pt x="1264110" y="20159"/>
                </a:cubicBezTo>
                <a:cubicBezTo>
                  <a:pt x="1010807" y="39237"/>
                  <a:pt x="904891" y="39389"/>
                  <a:pt x="718245" y="20159"/>
                </a:cubicBezTo>
                <a:cubicBezTo>
                  <a:pt x="531594" y="-23689"/>
                  <a:pt x="136574" y="68392"/>
                  <a:pt x="0" y="20159"/>
                </a:cubicBezTo>
                <a:cubicBezTo>
                  <a:pt x="-624" y="13698"/>
                  <a:pt x="-94" y="99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72978"/>
                      <a:gd name="connsiteY0" fmla="*/ 0 h 20159"/>
                      <a:gd name="connsiteX1" fmla="*/ 574596 w 2872978"/>
                      <a:gd name="connsiteY1" fmla="*/ 0 h 20159"/>
                      <a:gd name="connsiteX2" fmla="*/ 1120461 w 2872978"/>
                      <a:gd name="connsiteY2" fmla="*/ 0 h 20159"/>
                      <a:gd name="connsiteX3" fmla="*/ 1666327 w 2872978"/>
                      <a:gd name="connsiteY3" fmla="*/ 0 h 20159"/>
                      <a:gd name="connsiteX4" fmla="*/ 2298382 w 2872978"/>
                      <a:gd name="connsiteY4" fmla="*/ 0 h 20159"/>
                      <a:gd name="connsiteX5" fmla="*/ 2872978 w 2872978"/>
                      <a:gd name="connsiteY5" fmla="*/ 0 h 20159"/>
                      <a:gd name="connsiteX6" fmla="*/ 2872978 w 2872978"/>
                      <a:gd name="connsiteY6" fmla="*/ 20159 h 20159"/>
                      <a:gd name="connsiteX7" fmla="*/ 2298382 w 2872978"/>
                      <a:gd name="connsiteY7" fmla="*/ 20159 h 20159"/>
                      <a:gd name="connsiteX8" fmla="*/ 1809976 w 2872978"/>
                      <a:gd name="connsiteY8" fmla="*/ 20159 h 20159"/>
                      <a:gd name="connsiteX9" fmla="*/ 1264110 w 2872978"/>
                      <a:gd name="connsiteY9" fmla="*/ 20159 h 20159"/>
                      <a:gd name="connsiteX10" fmla="*/ 718245 w 2872978"/>
                      <a:gd name="connsiteY10" fmla="*/ 20159 h 20159"/>
                      <a:gd name="connsiteX11" fmla="*/ 0 w 2872978"/>
                      <a:gd name="connsiteY11" fmla="*/ 20159 h 20159"/>
                      <a:gd name="connsiteX12" fmla="*/ 0 w 2872978"/>
                      <a:gd name="connsiteY12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72978" h="20159" fill="none" extrusionOk="0">
                        <a:moveTo>
                          <a:pt x="0" y="0"/>
                        </a:moveTo>
                        <a:cubicBezTo>
                          <a:pt x="172719" y="24730"/>
                          <a:pt x="453930" y="-2711"/>
                          <a:pt x="574596" y="0"/>
                        </a:cubicBezTo>
                        <a:cubicBezTo>
                          <a:pt x="695262" y="2711"/>
                          <a:pt x="865623" y="-7967"/>
                          <a:pt x="1120461" y="0"/>
                        </a:cubicBezTo>
                        <a:cubicBezTo>
                          <a:pt x="1375299" y="7967"/>
                          <a:pt x="1550624" y="18063"/>
                          <a:pt x="1666327" y="0"/>
                        </a:cubicBezTo>
                        <a:cubicBezTo>
                          <a:pt x="1782030" y="-18063"/>
                          <a:pt x="2095408" y="-11159"/>
                          <a:pt x="2298382" y="0"/>
                        </a:cubicBezTo>
                        <a:cubicBezTo>
                          <a:pt x="2501357" y="11159"/>
                          <a:pt x="2725122" y="-5565"/>
                          <a:pt x="2872978" y="0"/>
                        </a:cubicBezTo>
                        <a:cubicBezTo>
                          <a:pt x="2873229" y="6810"/>
                          <a:pt x="2872668" y="13749"/>
                          <a:pt x="2872978" y="20159"/>
                        </a:cubicBezTo>
                        <a:cubicBezTo>
                          <a:pt x="2601857" y="1392"/>
                          <a:pt x="2424161" y="-5241"/>
                          <a:pt x="2298382" y="20159"/>
                        </a:cubicBezTo>
                        <a:cubicBezTo>
                          <a:pt x="2172603" y="45559"/>
                          <a:pt x="1996400" y="43222"/>
                          <a:pt x="1809976" y="20159"/>
                        </a:cubicBezTo>
                        <a:cubicBezTo>
                          <a:pt x="1623552" y="-2904"/>
                          <a:pt x="1525733" y="14029"/>
                          <a:pt x="1264110" y="20159"/>
                        </a:cubicBezTo>
                        <a:cubicBezTo>
                          <a:pt x="1002487" y="26289"/>
                          <a:pt x="908261" y="32758"/>
                          <a:pt x="718245" y="20159"/>
                        </a:cubicBezTo>
                        <a:cubicBezTo>
                          <a:pt x="528229" y="7560"/>
                          <a:pt x="176399" y="52889"/>
                          <a:pt x="0" y="20159"/>
                        </a:cubicBezTo>
                        <a:cubicBezTo>
                          <a:pt x="-524" y="14018"/>
                          <a:pt x="20" y="10045"/>
                          <a:pt x="0" y="0"/>
                        </a:cubicBezTo>
                        <a:close/>
                      </a:path>
                      <a:path w="2872978" h="20159" stroke="0" extrusionOk="0">
                        <a:moveTo>
                          <a:pt x="0" y="0"/>
                        </a:moveTo>
                        <a:cubicBezTo>
                          <a:pt x="246331" y="2114"/>
                          <a:pt x="364990" y="-5865"/>
                          <a:pt x="517136" y="0"/>
                        </a:cubicBezTo>
                        <a:cubicBezTo>
                          <a:pt x="669282" y="5865"/>
                          <a:pt x="842769" y="11362"/>
                          <a:pt x="1149191" y="0"/>
                        </a:cubicBezTo>
                        <a:cubicBezTo>
                          <a:pt x="1455613" y="-11362"/>
                          <a:pt x="1529783" y="19802"/>
                          <a:pt x="1637597" y="0"/>
                        </a:cubicBezTo>
                        <a:cubicBezTo>
                          <a:pt x="1745411" y="-19802"/>
                          <a:pt x="1889711" y="-2153"/>
                          <a:pt x="2126004" y="0"/>
                        </a:cubicBezTo>
                        <a:cubicBezTo>
                          <a:pt x="2362297" y="2153"/>
                          <a:pt x="2713040" y="-27867"/>
                          <a:pt x="2872978" y="0"/>
                        </a:cubicBezTo>
                        <a:cubicBezTo>
                          <a:pt x="2872096" y="10021"/>
                          <a:pt x="2872682" y="15417"/>
                          <a:pt x="2872978" y="20159"/>
                        </a:cubicBezTo>
                        <a:cubicBezTo>
                          <a:pt x="2703040" y="42908"/>
                          <a:pt x="2574829" y="18390"/>
                          <a:pt x="2327112" y="20159"/>
                        </a:cubicBezTo>
                        <a:cubicBezTo>
                          <a:pt x="2079395" y="21928"/>
                          <a:pt x="2026258" y="1563"/>
                          <a:pt x="1781246" y="20159"/>
                        </a:cubicBezTo>
                        <a:cubicBezTo>
                          <a:pt x="1536234" y="38755"/>
                          <a:pt x="1507455" y="22167"/>
                          <a:pt x="1235381" y="20159"/>
                        </a:cubicBezTo>
                        <a:cubicBezTo>
                          <a:pt x="963308" y="18151"/>
                          <a:pt x="884834" y="-8814"/>
                          <a:pt x="603325" y="20159"/>
                        </a:cubicBezTo>
                        <a:cubicBezTo>
                          <a:pt x="321816" y="49132"/>
                          <a:pt x="204416" y="11299"/>
                          <a:pt x="0" y="20159"/>
                        </a:cubicBezTo>
                        <a:cubicBezTo>
                          <a:pt x="-804" y="10795"/>
                          <a:pt x="-25" y="70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DAAE345-90EC-2643-BE81-9A72A91F49C7}"/>
              </a:ext>
            </a:extLst>
          </p:cNvPr>
          <p:cNvSpPr txBox="1"/>
          <p:nvPr/>
        </p:nvSpPr>
        <p:spPr>
          <a:xfrm>
            <a:off x="529232" y="3166839"/>
            <a:ext cx="3508697" cy="3660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/>
              <a:t>Kompetence</a:t>
            </a:r>
            <a:r>
              <a:rPr lang="en-US" sz="2100" b="1" dirty="0"/>
              <a:t> k </a:t>
            </a:r>
            <a:r>
              <a:rPr lang="en-US" sz="2100" b="1" dirty="0" err="1"/>
              <a:t>učení</a:t>
            </a:r>
            <a:br>
              <a:rPr lang="en-US" sz="2100" dirty="0"/>
            </a:b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mají</a:t>
            </a:r>
            <a:r>
              <a:rPr lang="en-US" sz="2100" dirty="0"/>
              <a:t> </a:t>
            </a:r>
            <a:r>
              <a:rPr lang="en-US" sz="2100" dirty="0" err="1"/>
              <a:t>volný</a:t>
            </a:r>
            <a:r>
              <a:rPr lang="en-US" sz="2100" dirty="0"/>
              <a:t> </a:t>
            </a:r>
            <a:r>
              <a:rPr lang="en-US" sz="2100" dirty="0" err="1"/>
              <a:t>přístup</a:t>
            </a:r>
            <a:r>
              <a:rPr lang="en-US" sz="2100" dirty="0"/>
              <a:t> k </a:t>
            </a:r>
            <a:r>
              <a:rPr lang="en-US" sz="2100" dirty="0" err="1"/>
              <a:t>pomůckám</a:t>
            </a:r>
            <a:r>
              <a:rPr lang="en-US" sz="2100" dirty="0"/>
              <a:t> a </a:t>
            </a:r>
            <a:r>
              <a:rPr lang="en-US" sz="2100" dirty="0" err="1"/>
              <a:t>knihám</a:t>
            </a:r>
            <a:r>
              <a:rPr lang="en-US" sz="2100" dirty="0"/>
              <a:t>.</a:t>
            </a:r>
          </a:p>
        </p:txBody>
      </p:sp>
      <p:pic>
        <p:nvPicPr>
          <p:cNvPr id="5" name="Obrázek 4" descr="Obsah obrázku interiér, police, kniha, počítač&#10;&#10;Popis byl vytvořen automaticky">
            <a:extLst>
              <a:ext uri="{FF2B5EF4-FFF2-40B4-BE49-F238E27FC236}">
                <a16:creationId xmlns:a16="http://schemas.microsoft.com/office/drawing/2014/main" id="{EBD79E4D-5B7D-9D48-96E3-780E8E386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7" r="14267"/>
          <a:stretch/>
        </p:blipFill>
        <p:spPr>
          <a:xfrm>
            <a:off x="4391836" y="10"/>
            <a:ext cx="5687529" cy="755966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6ECEE03-918F-43ED-A7B3-F1BDE3FC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D5AA492-7583-6846-9F7B-4DD716542925}"/>
              </a:ext>
            </a:extLst>
          </p:cNvPr>
          <p:cNvSpPr txBox="1"/>
          <p:nvPr/>
        </p:nvSpPr>
        <p:spPr>
          <a:xfrm>
            <a:off x="693042" y="440982"/>
            <a:ext cx="8694540" cy="14001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kern="1200" dirty="0" err="1">
                <a:solidFill>
                  <a:schemeClr val="tx1"/>
                </a:solidFill>
                <a:ea typeface="+mj-ea"/>
                <a:cs typeface="+mj-cs"/>
              </a:rPr>
              <a:t>Kompetence</a:t>
            </a:r>
            <a:r>
              <a:rPr lang="en-US" sz="2100" b="1" kern="1200" dirty="0">
                <a:solidFill>
                  <a:schemeClr val="tx1"/>
                </a:solidFill>
                <a:ea typeface="+mj-ea"/>
                <a:cs typeface="+mj-cs"/>
              </a:rPr>
              <a:t> k </a:t>
            </a:r>
            <a:r>
              <a:rPr lang="en-US" sz="2100" b="1" kern="1200" dirty="0" err="1">
                <a:solidFill>
                  <a:schemeClr val="tx1"/>
                </a:solidFill>
                <a:ea typeface="+mj-ea"/>
                <a:cs typeface="+mj-cs"/>
              </a:rPr>
              <a:t>učení</a:t>
            </a:r>
            <a:br>
              <a:rPr lang="en-US" sz="2100" kern="1200" dirty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en-US" sz="2100" kern="1200" dirty="0" err="1">
                <a:solidFill>
                  <a:schemeClr val="tx1"/>
                </a:solidFill>
                <a:ea typeface="+mj-ea"/>
                <a:cs typeface="+mj-cs"/>
              </a:rPr>
              <a:t>Žáci</a:t>
            </a:r>
            <a:r>
              <a:rPr lang="en-US" sz="21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ea typeface="+mj-ea"/>
                <a:cs typeface="+mj-cs"/>
              </a:rPr>
              <a:t>pracují</a:t>
            </a:r>
            <a:r>
              <a:rPr lang="en-US" sz="2100" kern="1200" dirty="0">
                <a:solidFill>
                  <a:schemeClr val="tx1"/>
                </a:solidFill>
                <a:ea typeface="+mj-ea"/>
                <a:cs typeface="+mj-cs"/>
              </a:rPr>
              <a:t> s </a:t>
            </a:r>
            <a:r>
              <a:rPr lang="en-US" sz="2100" kern="1200" dirty="0" err="1">
                <a:solidFill>
                  <a:schemeClr val="tx1"/>
                </a:solidFill>
                <a:ea typeface="+mj-ea"/>
                <a:cs typeface="+mj-cs"/>
              </a:rPr>
              <a:t>tematickými</a:t>
            </a:r>
            <a:r>
              <a:rPr lang="en-US" sz="21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ea typeface="+mj-ea"/>
                <a:cs typeface="+mj-cs"/>
              </a:rPr>
              <a:t>bedýnkami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010B55F0-C448-403A-8231-AD42A7BA2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4704" y="1831098"/>
            <a:ext cx="3508697" cy="20159"/>
          </a:xfrm>
          <a:custGeom>
            <a:avLst/>
            <a:gdLst>
              <a:gd name="connsiteX0" fmla="*/ 0 w 3508697"/>
              <a:gd name="connsiteY0" fmla="*/ 0 h 20159"/>
              <a:gd name="connsiteX1" fmla="*/ 584783 w 3508697"/>
              <a:gd name="connsiteY1" fmla="*/ 0 h 20159"/>
              <a:gd name="connsiteX2" fmla="*/ 1099392 w 3508697"/>
              <a:gd name="connsiteY2" fmla="*/ 0 h 20159"/>
              <a:gd name="connsiteX3" fmla="*/ 1684175 w 3508697"/>
              <a:gd name="connsiteY3" fmla="*/ 0 h 20159"/>
              <a:gd name="connsiteX4" fmla="*/ 2163696 w 3508697"/>
              <a:gd name="connsiteY4" fmla="*/ 0 h 20159"/>
              <a:gd name="connsiteX5" fmla="*/ 2713392 w 3508697"/>
              <a:gd name="connsiteY5" fmla="*/ 0 h 20159"/>
              <a:gd name="connsiteX6" fmla="*/ 3508697 w 3508697"/>
              <a:gd name="connsiteY6" fmla="*/ 0 h 20159"/>
              <a:gd name="connsiteX7" fmla="*/ 3508697 w 3508697"/>
              <a:gd name="connsiteY7" fmla="*/ 20159 h 20159"/>
              <a:gd name="connsiteX8" fmla="*/ 2923914 w 3508697"/>
              <a:gd name="connsiteY8" fmla="*/ 20159 h 20159"/>
              <a:gd name="connsiteX9" fmla="*/ 2304044 w 3508697"/>
              <a:gd name="connsiteY9" fmla="*/ 20159 h 20159"/>
              <a:gd name="connsiteX10" fmla="*/ 1789435 w 3508697"/>
              <a:gd name="connsiteY10" fmla="*/ 20159 h 20159"/>
              <a:gd name="connsiteX11" fmla="*/ 1134479 w 3508697"/>
              <a:gd name="connsiteY11" fmla="*/ 20159 h 20159"/>
              <a:gd name="connsiteX12" fmla="*/ 619870 w 3508697"/>
              <a:gd name="connsiteY12" fmla="*/ 20159 h 20159"/>
              <a:gd name="connsiteX13" fmla="*/ 0 w 3508697"/>
              <a:gd name="connsiteY13" fmla="*/ 20159 h 20159"/>
              <a:gd name="connsiteX14" fmla="*/ 0 w 3508697"/>
              <a:gd name="connsiteY14" fmla="*/ 0 h 20159"/>
              <a:gd name="connsiteX0" fmla="*/ 0 w 3508697"/>
              <a:gd name="connsiteY0" fmla="*/ 0 h 20159"/>
              <a:gd name="connsiteX1" fmla="*/ 514609 w 3508697"/>
              <a:gd name="connsiteY1" fmla="*/ 0 h 20159"/>
              <a:gd name="connsiteX2" fmla="*/ 994131 w 3508697"/>
              <a:gd name="connsiteY2" fmla="*/ 0 h 20159"/>
              <a:gd name="connsiteX3" fmla="*/ 1508740 w 3508697"/>
              <a:gd name="connsiteY3" fmla="*/ 0 h 20159"/>
              <a:gd name="connsiteX4" fmla="*/ 2093523 w 3508697"/>
              <a:gd name="connsiteY4" fmla="*/ 0 h 20159"/>
              <a:gd name="connsiteX5" fmla="*/ 2713392 w 3508697"/>
              <a:gd name="connsiteY5" fmla="*/ 0 h 20159"/>
              <a:gd name="connsiteX6" fmla="*/ 3508697 w 3508697"/>
              <a:gd name="connsiteY6" fmla="*/ 0 h 20159"/>
              <a:gd name="connsiteX7" fmla="*/ 3508697 w 3508697"/>
              <a:gd name="connsiteY7" fmla="*/ 20159 h 20159"/>
              <a:gd name="connsiteX8" fmla="*/ 2853740 w 3508697"/>
              <a:gd name="connsiteY8" fmla="*/ 20159 h 20159"/>
              <a:gd name="connsiteX9" fmla="*/ 2374218 w 3508697"/>
              <a:gd name="connsiteY9" fmla="*/ 20159 h 20159"/>
              <a:gd name="connsiteX10" fmla="*/ 1719262 w 3508697"/>
              <a:gd name="connsiteY10" fmla="*/ 20159 h 20159"/>
              <a:gd name="connsiteX11" fmla="*/ 1064305 w 3508697"/>
              <a:gd name="connsiteY11" fmla="*/ 20159 h 20159"/>
              <a:gd name="connsiteX12" fmla="*/ 584783 w 3508697"/>
              <a:gd name="connsiteY12" fmla="*/ 20159 h 20159"/>
              <a:gd name="connsiteX13" fmla="*/ 0 w 3508697"/>
              <a:gd name="connsiteY13" fmla="*/ 20159 h 20159"/>
              <a:gd name="connsiteX14" fmla="*/ 0 w 3508697"/>
              <a:gd name="connsiteY14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08697" h="20159" fill="none" extrusionOk="0">
                <a:moveTo>
                  <a:pt x="0" y="0"/>
                </a:moveTo>
                <a:cubicBezTo>
                  <a:pt x="146229" y="-14140"/>
                  <a:pt x="425161" y="-21146"/>
                  <a:pt x="584783" y="0"/>
                </a:cubicBezTo>
                <a:cubicBezTo>
                  <a:pt x="746109" y="-12699"/>
                  <a:pt x="943627" y="-11792"/>
                  <a:pt x="1099392" y="0"/>
                </a:cubicBezTo>
                <a:cubicBezTo>
                  <a:pt x="1211724" y="48535"/>
                  <a:pt x="1396346" y="-38095"/>
                  <a:pt x="1684175" y="0"/>
                </a:cubicBezTo>
                <a:cubicBezTo>
                  <a:pt x="1964209" y="17511"/>
                  <a:pt x="1981588" y="-20504"/>
                  <a:pt x="2163696" y="0"/>
                </a:cubicBezTo>
                <a:cubicBezTo>
                  <a:pt x="2337913" y="-3341"/>
                  <a:pt x="2490111" y="-28857"/>
                  <a:pt x="2713392" y="0"/>
                </a:cubicBezTo>
                <a:cubicBezTo>
                  <a:pt x="2928287" y="13597"/>
                  <a:pt x="3226654" y="-72075"/>
                  <a:pt x="3508697" y="0"/>
                </a:cubicBezTo>
                <a:cubicBezTo>
                  <a:pt x="3510393" y="3520"/>
                  <a:pt x="3508243" y="11224"/>
                  <a:pt x="3508697" y="20159"/>
                </a:cubicBezTo>
                <a:cubicBezTo>
                  <a:pt x="3313114" y="-3250"/>
                  <a:pt x="3147391" y="18755"/>
                  <a:pt x="2923914" y="20159"/>
                </a:cubicBezTo>
                <a:cubicBezTo>
                  <a:pt x="2707506" y="26362"/>
                  <a:pt x="2582446" y="52912"/>
                  <a:pt x="2304044" y="20159"/>
                </a:cubicBezTo>
                <a:cubicBezTo>
                  <a:pt x="1996832" y="-4376"/>
                  <a:pt x="1988659" y="33342"/>
                  <a:pt x="1789435" y="20159"/>
                </a:cubicBezTo>
                <a:cubicBezTo>
                  <a:pt x="1581402" y="4586"/>
                  <a:pt x="1381975" y="7742"/>
                  <a:pt x="1134479" y="20159"/>
                </a:cubicBezTo>
                <a:cubicBezTo>
                  <a:pt x="894916" y="36106"/>
                  <a:pt x="809878" y="19681"/>
                  <a:pt x="619870" y="20159"/>
                </a:cubicBezTo>
                <a:cubicBezTo>
                  <a:pt x="456029" y="30750"/>
                  <a:pt x="194470" y="19353"/>
                  <a:pt x="0" y="20159"/>
                </a:cubicBezTo>
                <a:cubicBezTo>
                  <a:pt x="-268" y="10737"/>
                  <a:pt x="1596" y="7621"/>
                  <a:pt x="0" y="0"/>
                </a:cubicBezTo>
                <a:close/>
              </a:path>
              <a:path w="3508697" h="20159" stroke="0" extrusionOk="0">
                <a:moveTo>
                  <a:pt x="0" y="0"/>
                </a:moveTo>
                <a:cubicBezTo>
                  <a:pt x="194755" y="4612"/>
                  <a:pt x="258789" y="-23170"/>
                  <a:pt x="514609" y="0"/>
                </a:cubicBezTo>
                <a:cubicBezTo>
                  <a:pt x="756889" y="23732"/>
                  <a:pt x="817501" y="-2117"/>
                  <a:pt x="994131" y="0"/>
                </a:cubicBezTo>
                <a:cubicBezTo>
                  <a:pt x="1148887" y="-9972"/>
                  <a:pt x="1364311" y="10852"/>
                  <a:pt x="1508740" y="0"/>
                </a:cubicBezTo>
                <a:cubicBezTo>
                  <a:pt x="1661531" y="8801"/>
                  <a:pt x="1832899" y="7515"/>
                  <a:pt x="2093523" y="0"/>
                </a:cubicBezTo>
                <a:cubicBezTo>
                  <a:pt x="2351315" y="-5266"/>
                  <a:pt x="2572871" y="-28598"/>
                  <a:pt x="2713392" y="0"/>
                </a:cubicBezTo>
                <a:cubicBezTo>
                  <a:pt x="2881656" y="12091"/>
                  <a:pt x="3200714" y="25120"/>
                  <a:pt x="3508697" y="0"/>
                </a:cubicBezTo>
                <a:cubicBezTo>
                  <a:pt x="3509697" y="4990"/>
                  <a:pt x="3508177" y="10096"/>
                  <a:pt x="3508697" y="20159"/>
                </a:cubicBezTo>
                <a:cubicBezTo>
                  <a:pt x="3212352" y="-9949"/>
                  <a:pt x="3180208" y="38612"/>
                  <a:pt x="2853740" y="20159"/>
                </a:cubicBezTo>
                <a:cubicBezTo>
                  <a:pt x="2541466" y="14194"/>
                  <a:pt x="2460984" y="34934"/>
                  <a:pt x="2374218" y="20159"/>
                </a:cubicBezTo>
                <a:cubicBezTo>
                  <a:pt x="2265237" y="48541"/>
                  <a:pt x="1958245" y="-21222"/>
                  <a:pt x="1719262" y="20159"/>
                </a:cubicBezTo>
                <a:cubicBezTo>
                  <a:pt x="1512970" y="81115"/>
                  <a:pt x="1270330" y="77225"/>
                  <a:pt x="1064305" y="20159"/>
                </a:cubicBezTo>
                <a:cubicBezTo>
                  <a:pt x="841531" y="4852"/>
                  <a:pt x="815784" y="-2907"/>
                  <a:pt x="584783" y="20159"/>
                </a:cubicBezTo>
                <a:cubicBezTo>
                  <a:pt x="361652" y="76585"/>
                  <a:pt x="180935" y="40795"/>
                  <a:pt x="0" y="20159"/>
                </a:cubicBezTo>
                <a:cubicBezTo>
                  <a:pt x="-454" y="11243"/>
                  <a:pt x="26" y="4521"/>
                  <a:pt x="0" y="0"/>
                </a:cubicBezTo>
                <a:close/>
              </a:path>
              <a:path w="3508697" h="20159" fill="none" stroke="0" extrusionOk="0">
                <a:moveTo>
                  <a:pt x="0" y="0"/>
                </a:moveTo>
                <a:cubicBezTo>
                  <a:pt x="135287" y="35450"/>
                  <a:pt x="396575" y="-34156"/>
                  <a:pt x="584783" y="0"/>
                </a:cubicBezTo>
                <a:cubicBezTo>
                  <a:pt x="729660" y="3663"/>
                  <a:pt x="960773" y="-12732"/>
                  <a:pt x="1099392" y="0"/>
                </a:cubicBezTo>
                <a:cubicBezTo>
                  <a:pt x="1248518" y="7631"/>
                  <a:pt x="1364644" y="2993"/>
                  <a:pt x="1684175" y="0"/>
                </a:cubicBezTo>
                <a:cubicBezTo>
                  <a:pt x="1971294" y="21267"/>
                  <a:pt x="1987959" y="-13163"/>
                  <a:pt x="2163696" y="0"/>
                </a:cubicBezTo>
                <a:cubicBezTo>
                  <a:pt x="2378412" y="32696"/>
                  <a:pt x="2491509" y="-38563"/>
                  <a:pt x="2713392" y="0"/>
                </a:cubicBezTo>
                <a:cubicBezTo>
                  <a:pt x="2926882" y="3214"/>
                  <a:pt x="3236458" y="21110"/>
                  <a:pt x="3508697" y="0"/>
                </a:cubicBezTo>
                <a:cubicBezTo>
                  <a:pt x="3509971" y="4684"/>
                  <a:pt x="3507508" y="11977"/>
                  <a:pt x="3508697" y="20159"/>
                </a:cubicBezTo>
                <a:cubicBezTo>
                  <a:pt x="3295951" y="-20157"/>
                  <a:pt x="3155184" y="-30462"/>
                  <a:pt x="2923914" y="20159"/>
                </a:cubicBezTo>
                <a:cubicBezTo>
                  <a:pt x="2718350" y="12973"/>
                  <a:pt x="2596197" y="41200"/>
                  <a:pt x="2304044" y="20159"/>
                </a:cubicBezTo>
                <a:cubicBezTo>
                  <a:pt x="2002288" y="-10895"/>
                  <a:pt x="1990087" y="26058"/>
                  <a:pt x="1789435" y="20159"/>
                </a:cubicBezTo>
                <a:cubicBezTo>
                  <a:pt x="1616659" y="29083"/>
                  <a:pt x="1333688" y="1949"/>
                  <a:pt x="1134479" y="20159"/>
                </a:cubicBezTo>
                <a:cubicBezTo>
                  <a:pt x="914024" y="27933"/>
                  <a:pt x="795385" y="18037"/>
                  <a:pt x="619870" y="20159"/>
                </a:cubicBezTo>
                <a:cubicBezTo>
                  <a:pt x="426663" y="30923"/>
                  <a:pt x="184273" y="29836"/>
                  <a:pt x="0" y="20159"/>
                </a:cubicBezTo>
                <a:cubicBezTo>
                  <a:pt x="125" y="10162"/>
                  <a:pt x="1072" y="659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508697"/>
                      <a:gd name="connsiteY0" fmla="*/ 0 h 20159"/>
                      <a:gd name="connsiteX1" fmla="*/ 584783 w 3508697"/>
                      <a:gd name="connsiteY1" fmla="*/ 0 h 20159"/>
                      <a:gd name="connsiteX2" fmla="*/ 1099392 w 3508697"/>
                      <a:gd name="connsiteY2" fmla="*/ 0 h 20159"/>
                      <a:gd name="connsiteX3" fmla="*/ 1684175 w 3508697"/>
                      <a:gd name="connsiteY3" fmla="*/ 0 h 20159"/>
                      <a:gd name="connsiteX4" fmla="*/ 2163696 w 3508697"/>
                      <a:gd name="connsiteY4" fmla="*/ 0 h 20159"/>
                      <a:gd name="connsiteX5" fmla="*/ 2713392 w 3508697"/>
                      <a:gd name="connsiteY5" fmla="*/ 0 h 20159"/>
                      <a:gd name="connsiteX6" fmla="*/ 3508697 w 3508697"/>
                      <a:gd name="connsiteY6" fmla="*/ 0 h 20159"/>
                      <a:gd name="connsiteX7" fmla="*/ 3508697 w 3508697"/>
                      <a:gd name="connsiteY7" fmla="*/ 20159 h 20159"/>
                      <a:gd name="connsiteX8" fmla="*/ 2923914 w 3508697"/>
                      <a:gd name="connsiteY8" fmla="*/ 20159 h 20159"/>
                      <a:gd name="connsiteX9" fmla="*/ 2304044 w 3508697"/>
                      <a:gd name="connsiteY9" fmla="*/ 20159 h 20159"/>
                      <a:gd name="connsiteX10" fmla="*/ 1789435 w 3508697"/>
                      <a:gd name="connsiteY10" fmla="*/ 20159 h 20159"/>
                      <a:gd name="connsiteX11" fmla="*/ 1134479 w 3508697"/>
                      <a:gd name="connsiteY11" fmla="*/ 20159 h 20159"/>
                      <a:gd name="connsiteX12" fmla="*/ 619870 w 3508697"/>
                      <a:gd name="connsiteY12" fmla="*/ 20159 h 20159"/>
                      <a:gd name="connsiteX13" fmla="*/ 0 w 3508697"/>
                      <a:gd name="connsiteY13" fmla="*/ 20159 h 20159"/>
                      <a:gd name="connsiteX14" fmla="*/ 0 w 3508697"/>
                      <a:gd name="connsiteY14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508697" h="20159" fill="none" extrusionOk="0">
                        <a:moveTo>
                          <a:pt x="0" y="0"/>
                        </a:moveTo>
                        <a:cubicBezTo>
                          <a:pt x="162319" y="23018"/>
                          <a:pt x="421683" y="-5158"/>
                          <a:pt x="584783" y="0"/>
                        </a:cubicBezTo>
                        <a:cubicBezTo>
                          <a:pt x="747883" y="5158"/>
                          <a:pt x="972220" y="-19064"/>
                          <a:pt x="1099392" y="0"/>
                        </a:cubicBezTo>
                        <a:cubicBezTo>
                          <a:pt x="1226564" y="19064"/>
                          <a:pt x="1402882" y="-16644"/>
                          <a:pt x="1684175" y="0"/>
                        </a:cubicBezTo>
                        <a:cubicBezTo>
                          <a:pt x="1965468" y="16644"/>
                          <a:pt x="1980450" y="-17077"/>
                          <a:pt x="2163696" y="0"/>
                        </a:cubicBezTo>
                        <a:cubicBezTo>
                          <a:pt x="2346942" y="17077"/>
                          <a:pt x="2492387" y="-24234"/>
                          <a:pt x="2713392" y="0"/>
                        </a:cubicBezTo>
                        <a:cubicBezTo>
                          <a:pt x="2934397" y="24234"/>
                          <a:pt x="3264739" y="-29594"/>
                          <a:pt x="3508697" y="0"/>
                        </a:cubicBezTo>
                        <a:cubicBezTo>
                          <a:pt x="3508692" y="4362"/>
                          <a:pt x="3508140" y="12169"/>
                          <a:pt x="3508697" y="20159"/>
                        </a:cubicBezTo>
                        <a:cubicBezTo>
                          <a:pt x="3308784" y="1794"/>
                          <a:pt x="3142167" y="6757"/>
                          <a:pt x="2923914" y="20159"/>
                        </a:cubicBezTo>
                        <a:cubicBezTo>
                          <a:pt x="2705661" y="33561"/>
                          <a:pt x="2605430" y="48440"/>
                          <a:pt x="2304044" y="20159"/>
                        </a:cubicBezTo>
                        <a:cubicBezTo>
                          <a:pt x="2002658" y="-8122"/>
                          <a:pt x="1987551" y="26760"/>
                          <a:pt x="1789435" y="20159"/>
                        </a:cubicBezTo>
                        <a:cubicBezTo>
                          <a:pt x="1591319" y="13558"/>
                          <a:pt x="1370463" y="12027"/>
                          <a:pt x="1134479" y="20159"/>
                        </a:cubicBezTo>
                        <a:cubicBezTo>
                          <a:pt x="898495" y="28291"/>
                          <a:pt x="798302" y="13504"/>
                          <a:pt x="619870" y="20159"/>
                        </a:cubicBezTo>
                        <a:cubicBezTo>
                          <a:pt x="441438" y="26814"/>
                          <a:pt x="173838" y="2613"/>
                          <a:pt x="0" y="20159"/>
                        </a:cubicBezTo>
                        <a:cubicBezTo>
                          <a:pt x="80" y="10419"/>
                          <a:pt x="982" y="7134"/>
                          <a:pt x="0" y="0"/>
                        </a:cubicBezTo>
                        <a:close/>
                      </a:path>
                      <a:path w="3508697" h="20159" stroke="0" extrusionOk="0">
                        <a:moveTo>
                          <a:pt x="0" y="0"/>
                        </a:moveTo>
                        <a:cubicBezTo>
                          <a:pt x="185862" y="-6873"/>
                          <a:pt x="260291" y="-19085"/>
                          <a:pt x="514609" y="0"/>
                        </a:cubicBezTo>
                        <a:cubicBezTo>
                          <a:pt x="768927" y="19085"/>
                          <a:pt x="826906" y="-14935"/>
                          <a:pt x="994131" y="0"/>
                        </a:cubicBezTo>
                        <a:cubicBezTo>
                          <a:pt x="1161356" y="14935"/>
                          <a:pt x="1378898" y="-8223"/>
                          <a:pt x="1508740" y="0"/>
                        </a:cubicBezTo>
                        <a:cubicBezTo>
                          <a:pt x="1638582" y="8223"/>
                          <a:pt x="1848818" y="-13753"/>
                          <a:pt x="2093523" y="0"/>
                        </a:cubicBezTo>
                        <a:cubicBezTo>
                          <a:pt x="2338228" y="13753"/>
                          <a:pt x="2555571" y="-13387"/>
                          <a:pt x="2713392" y="0"/>
                        </a:cubicBezTo>
                        <a:cubicBezTo>
                          <a:pt x="2871213" y="13387"/>
                          <a:pt x="3210822" y="7195"/>
                          <a:pt x="3508697" y="0"/>
                        </a:cubicBezTo>
                        <a:cubicBezTo>
                          <a:pt x="3508561" y="5513"/>
                          <a:pt x="3509310" y="10700"/>
                          <a:pt x="3508697" y="20159"/>
                        </a:cubicBezTo>
                        <a:cubicBezTo>
                          <a:pt x="3210300" y="-6173"/>
                          <a:pt x="3170870" y="35323"/>
                          <a:pt x="2853740" y="20159"/>
                        </a:cubicBezTo>
                        <a:cubicBezTo>
                          <a:pt x="2536610" y="4995"/>
                          <a:pt x="2471352" y="32884"/>
                          <a:pt x="2374218" y="20159"/>
                        </a:cubicBezTo>
                        <a:cubicBezTo>
                          <a:pt x="2277084" y="7434"/>
                          <a:pt x="1924456" y="10060"/>
                          <a:pt x="1719262" y="20159"/>
                        </a:cubicBezTo>
                        <a:cubicBezTo>
                          <a:pt x="1514068" y="30258"/>
                          <a:pt x="1280641" y="38033"/>
                          <a:pt x="1064305" y="20159"/>
                        </a:cubicBezTo>
                        <a:cubicBezTo>
                          <a:pt x="847969" y="2285"/>
                          <a:pt x="813777" y="-2466"/>
                          <a:pt x="584783" y="20159"/>
                        </a:cubicBezTo>
                        <a:cubicBezTo>
                          <a:pt x="355789" y="42784"/>
                          <a:pt x="166158" y="35178"/>
                          <a:pt x="0" y="20159"/>
                        </a:cubicBezTo>
                        <a:cubicBezTo>
                          <a:pt x="320" y="10793"/>
                          <a:pt x="-231" y="459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interiér, police, počítač, přenosný počítač&#10;&#10;Popis byl vytvořen automaticky">
            <a:extLst>
              <a:ext uri="{FF2B5EF4-FFF2-40B4-BE49-F238E27FC236}">
                <a16:creationId xmlns:a16="http://schemas.microsoft.com/office/drawing/2014/main" id="{50434E65-02FD-2C4F-A225-15CD6CBF4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6" r="21398" b="2"/>
          <a:stretch/>
        </p:blipFill>
        <p:spPr>
          <a:xfrm>
            <a:off x="421981" y="2871008"/>
            <a:ext cx="2914458" cy="4020515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5" name="Obrázek 4" descr="Obsah obrázku interiér, police, počítač, stůl&#10;&#10;Popis byl vytvořen automaticky">
            <a:extLst>
              <a:ext uri="{FF2B5EF4-FFF2-40B4-BE49-F238E27FC236}">
                <a16:creationId xmlns:a16="http://schemas.microsoft.com/office/drawing/2014/main" id="{8B0053D4-1989-4A47-9D74-EB332F21E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r="24344" b="2"/>
          <a:stretch/>
        </p:blipFill>
        <p:spPr>
          <a:xfrm>
            <a:off x="3583083" y="2871008"/>
            <a:ext cx="2914458" cy="4020515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7" name="Obrázek 6" descr="Obsah obrázku interiér, police, vsedě, kniha&#10;&#10;Popis byl vytvořen automaticky">
            <a:extLst>
              <a:ext uri="{FF2B5EF4-FFF2-40B4-BE49-F238E27FC236}">
                <a16:creationId xmlns:a16="http://schemas.microsoft.com/office/drawing/2014/main" id="{45FE49BD-FDE9-2F4D-8B98-AA5832903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 r="21191" b="2"/>
          <a:stretch/>
        </p:blipFill>
        <p:spPr>
          <a:xfrm>
            <a:off x="6744185" y="2871009"/>
            <a:ext cx="2914458" cy="4020515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2291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FD12475-A611-D74D-A100-138A1C05DC77}"/>
              </a:ext>
            </a:extLst>
          </p:cNvPr>
          <p:cNvSpPr txBox="1"/>
          <p:nvPr/>
        </p:nvSpPr>
        <p:spPr>
          <a:xfrm>
            <a:off x="528241" y="4931844"/>
            <a:ext cx="9020340" cy="1174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>
                <a:ea typeface="+mj-ea"/>
                <a:cs typeface="+mj-cs"/>
              </a:rPr>
              <a:t>Kompetence</a:t>
            </a:r>
            <a:r>
              <a:rPr lang="en-US" sz="2100" b="1" dirty="0">
                <a:ea typeface="+mj-ea"/>
                <a:cs typeface="+mj-cs"/>
              </a:rPr>
              <a:t> k </a:t>
            </a:r>
            <a:r>
              <a:rPr lang="en-US" sz="2100" b="1" dirty="0" err="1">
                <a:ea typeface="+mj-ea"/>
                <a:cs typeface="+mj-cs"/>
              </a:rPr>
              <a:t>učení</a:t>
            </a:r>
            <a:br>
              <a:rPr lang="en-US" sz="2100" b="1" dirty="0">
                <a:ea typeface="+mj-ea"/>
                <a:cs typeface="+mj-cs"/>
              </a:rPr>
            </a:br>
            <a:r>
              <a:rPr lang="en-US" sz="2100" dirty="0" err="1">
                <a:ea typeface="+mj-ea"/>
                <a:cs typeface="+mj-cs"/>
              </a:rPr>
              <a:t>Žáci</a:t>
            </a:r>
            <a:r>
              <a:rPr lang="en-US" sz="2100" dirty="0">
                <a:ea typeface="+mj-ea"/>
                <a:cs typeface="+mj-cs"/>
              </a:rPr>
              <a:t> se </a:t>
            </a:r>
            <a:r>
              <a:rPr lang="en-US" sz="2100" dirty="0" err="1">
                <a:ea typeface="+mj-ea"/>
                <a:cs typeface="+mj-cs"/>
              </a:rPr>
              <a:t>učí</a:t>
            </a:r>
            <a:r>
              <a:rPr lang="en-US" sz="2100" dirty="0">
                <a:ea typeface="+mj-ea"/>
                <a:cs typeface="+mj-cs"/>
              </a:rPr>
              <a:t> </a:t>
            </a:r>
            <a:r>
              <a:rPr lang="en-US" sz="2100" dirty="0" err="1">
                <a:ea typeface="+mj-ea"/>
                <a:cs typeface="+mj-cs"/>
              </a:rPr>
              <a:t>všemi</a:t>
            </a:r>
            <a:r>
              <a:rPr lang="en-US" sz="2100" dirty="0">
                <a:ea typeface="+mj-ea"/>
                <a:cs typeface="+mj-cs"/>
              </a:rPr>
              <a:t> </a:t>
            </a:r>
            <a:r>
              <a:rPr lang="en-US" sz="2100" dirty="0" err="1">
                <a:ea typeface="+mj-ea"/>
                <a:cs typeface="+mj-cs"/>
              </a:rPr>
              <a:t>smysly</a:t>
            </a:r>
            <a:r>
              <a:rPr lang="en-US" sz="2100" dirty="0">
                <a:ea typeface="+mj-ea"/>
                <a:cs typeface="+mj-cs"/>
              </a:rPr>
              <a:t> – </a:t>
            </a:r>
            <a:r>
              <a:rPr lang="en-US" sz="2100" dirty="0" err="1">
                <a:ea typeface="+mj-ea"/>
                <a:cs typeface="+mj-cs"/>
              </a:rPr>
              <a:t>zrak</a:t>
            </a:r>
            <a:r>
              <a:rPr lang="en-US" sz="2100" dirty="0">
                <a:ea typeface="+mj-ea"/>
                <a:cs typeface="+mj-cs"/>
              </a:rPr>
              <a:t>, </a:t>
            </a:r>
            <a:r>
              <a:rPr lang="en-US" sz="2100" dirty="0" err="1">
                <a:ea typeface="+mj-ea"/>
                <a:cs typeface="+mj-cs"/>
              </a:rPr>
              <a:t>hmat</a:t>
            </a:r>
            <a:r>
              <a:rPr lang="en-US" sz="2100" dirty="0">
                <a:ea typeface="+mj-ea"/>
                <a:cs typeface="+mj-cs"/>
              </a:rPr>
              <a:t>, </a:t>
            </a:r>
            <a:r>
              <a:rPr lang="en-US" sz="2100" dirty="0" err="1">
                <a:ea typeface="+mj-ea"/>
                <a:cs typeface="+mj-cs"/>
              </a:rPr>
              <a:t>sluch</a:t>
            </a:r>
            <a:r>
              <a:rPr lang="en-US" sz="2100" dirty="0">
                <a:ea typeface="+mj-ea"/>
                <a:cs typeface="+mj-cs"/>
              </a:rPr>
              <a:t>, </a:t>
            </a:r>
            <a:r>
              <a:rPr lang="en-US" sz="2100" dirty="0" err="1">
                <a:ea typeface="+mj-ea"/>
                <a:cs typeface="+mj-cs"/>
              </a:rPr>
              <a:t>čich</a:t>
            </a:r>
            <a:r>
              <a:rPr lang="en-US" sz="2100" dirty="0">
                <a:ea typeface="+mj-ea"/>
                <a:cs typeface="+mj-cs"/>
              </a:rPr>
              <a:t>, </a:t>
            </a:r>
            <a:r>
              <a:rPr lang="en-US" sz="2100" dirty="0" err="1">
                <a:ea typeface="+mj-ea"/>
                <a:cs typeface="+mj-cs"/>
              </a:rPr>
              <a:t>chuť</a:t>
            </a:r>
            <a:r>
              <a:rPr lang="en-US" sz="2100" dirty="0">
                <a:ea typeface="+mj-ea"/>
                <a:cs typeface="+mj-cs"/>
              </a:rPr>
              <a:t>.</a:t>
            </a:r>
          </a:p>
        </p:txBody>
      </p:sp>
      <p:pic>
        <p:nvPicPr>
          <p:cNvPr id="4" name="Obrázek 3" descr="Obsah obrázku oranžová, interiér, stůl, malé&#10;&#10;Popis byl vytvořen automaticky">
            <a:extLst>
              <a:ext uri="{FF2B5EF4-FFF2-40B4-BE49-F238E27FC236}">
                <a16:creationId xmlns:a16="http://schemas.microsoft.com/office/drawing/2014/main" id="{A2B9CA75-1E01-034C-8BAB-D95DBF86D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r="9122" b="-2"/>
          <a:stretch/>
        </p:blipFill>
        <p:spPr>
          <a:xfrm>
            <a:off x="249496" y="1049871"/>
            <a:ext cx="3062654" cy="2809693"/>
          </a:xfrm>
          <a:prstGeom prst="rect">
            <a:avLst/>
          </a:prstGeom>
        </p:spPr>
      </p:pic>
      <p:pic>
        <p:nvPicPr>
          <p:cNvPr id="6" name="Obrázek 5" descr="Obsah obrázku interiér, různé, položky, stůl&#10;&#10;Popis byl vytvořen automaticky">
            <a:extLst>
              <a:ext uri="{FF2B5EF4-FFF2-40B4-BE49-F238E27FC236}">
                <a16:creationId xmlns:a16="http://schemas.microsoft.com/office/drawing/2014/main" id="{D3455AB0-1802-2D44-86E1-969D0C4FD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r="11270" b="3"/>
          <a:stretch/>
        </p:blipFill>
        <p:spPr>
          <a:xfrm>
            <a:off x="6723776" y="968751"/>
            <a:ext cx="3107353" cy="2809693"/>
          </a:xfrm>
          <a:prstGeom prst="rect">
            <a:avLst/>
          </a:prstGeom>
        </p:spPr>
      </p:pic>
      <p:pic>
        <p:nvPicPr>
          <p:cNvPr id="3" name="Obrázek 2" descr="Obsah obrázku osoba, dítě, malé, exteriér&#10;&#10;Popis byl vytvořen automaticky">
            <a:extLst>
              <a:ext uri="{FF2B5EF4-FFF2-40B4-BE49-F238E27FC236}">
                <a16:creationId xmlns:a16="http://schemas.microsoft.com/office/drawing/2014/main" id="{B8DAF396-37D6-AB4E-9EF8-BF8B05354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56" y="1199277"/>
            <a:ext cx="3347840" cy="2510879"/>
          </a:xfrm>
          <a:prstGeom prst="rect">
            <a:avLst/>
          </a:pr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2413" y="6211284"/>
            <a:ext cx="4473278" cy="20160"/>
          </a:xfrm>
          <a:custGeom>
            <a:avLst/>
            <a:gdLst>
              <a:gd name="connsiteX0" fmla="*/ 0 w 4473278"/>
              <a:gd name="connsiteY0" fmla="*/ 0 h 20160"/>
              <a:gd name="connsiteX1" fmla="*/ 594307 w 4473278"/>
              <a:gd name="connsiteY1" fmla="*/ 0 h 20160"/>
              <a:gd name="connsiteX2" fmla="*/ 1099148 w 4473278"/>
              <a:gd name="connsiteY2" fmla="*/ 0 h 20160"/>
              <a:gd name="connsiteX3" fmla="*/ 1648722 w 4473278"/>
              <a:gd name="connsiteY3" fmla="*/ 0 h 20160"/>
              <a:gd name="connsiteX4" fmla="*/ 2332495 w 4473278"/>
              <a:gd name="connsiteY4" fmla="*/ 0 h 20160"/>
              <a:gd name="connsiteX5" fmla="*/ 2926802 w 4473278"/>
              <a:gd name="connsiteY5" fmla="*/ 0 h 20160"/>
              <a:gd name="connsiteX6" fmla="*/ 3476376 w 4473278"/>
              <a:gd name="connsiteY6" fmla="*/ 0 h 20160"/>
              <a:gd name="connsiteX7" fmla="*/ 4473278 w 4473278"/>
              <a:gd name="connsiteY7" fmla="*/ 0 h 20160"/>
              <a:gd name="connsiteX8" fmla="*/ 4473278 w 4473278"/>
              <a:gd name="connsiteY8" fmla="*/ 20160 h 20160"/>
              <a:gd name="connsiteX9" fmla="*/ 3834238 w 4473278"/>
              <a:gd name="connsiteY9" fmla="*/ 20160 h 20160"/>
              <a:gd name="connsiteX10" fmla="*/ 3284664 w 4473278"/>
              <a:gd name="connsiteY10" fmla="*/ 20160 h 20160"/>
              <a:gd name="connsiteX11" fmla="*/ 2556159 w 4473278"/>
              <a:gd name="connsiteY11" fmla="*/ 20160 h 20160"/>
              <a:gd name="connsiteX12" fmla="*/ 1961852 w 4473278"/>
              <a:gd name="connsiteY12" fmla="*/ 20160 h 20160"/>
              <a:gd name="connsiteX13" fmla="*/ 1457011 w 4473278"/>
              <a:gd name="connsiteY13" fmla="*/ 20160 h 20160"/>
              <a:gd name="connsiteX14" fmla="*/ 773238 w 4473278"/>
              <a:gd name="connsiteY14" fmla="*/ 20160 h 20160"/>
              <a:gd name="connsiteX15" fmla="*/ 0 w 4473278"/>
              <a:gd name="connsiteY15" fmla="*/ 20160 h 20160"/>
              <a:gd name="connsiteX16" fmla="*/ 0 w 4473278"/>
              <a:gd name="connsiteY16" fmla="*/ 0 h 20160"/>
              <a:gd name="connsiteX0" fmla="*/ 0 w 4473278"/>
              <a:gd name="connsiteY0" fmla="*/ 0 h 20160"/>
              <a:gd name="connsiteX1" fmla="*/ 594307 w 4473278"/>
              <a:gd name="connsiteY1" fmla="*/ 0 h 20160"/>
              <a:gd name="connsiteX2" fmla="*/ 1099148 w 4473278"/>
              <a:gd name="connsiteY2" fmla="*/ 0 h 20160"/>
              <a:gd name="connsiteX3" fmla="*/ 1827654 w 4473278"/>
              <a:gd name="connsiteY3" fmla="*/ 0 h 20160"/>
              <a:gd name="connsiteX4" fmla="*/ 2421961 w 4473278"/>
              <a:gd name="connsiteY4" fmla="*/ 0 h 20160"/>
              <a:gd name="connsiteX5" fmla="*/ 3016267 w 4473278"/>
              <a:gd name="connsiteY5" fmla="*/ 0 h 20160"/>
              <a:gd name="connsiteX6" fmla="*/ 3744773 w 4473278"/>
              <a:gd name="connsiteY6" fmla="*/ 0 h 20160"/>
              <a:gd name="connsiteX7" fmla="*/ 4473278 w 4473278"/>
              <a:gd name="connsiteY7" fmla="*/ 0 h 20160"/>
              <a:gd name="connsiteX8" fmla="*/ 4473278 w 4473278"/>
              <a:gd name="connsiteY8" fmla="*/ 20160 h 20160"/>
              <a:gd name="connsiteX9" fmla="*/ 3923704 w 4473278"/>
              <a:gd name="connsiteY9" fmla="*/ 20160 h 20160"/>
              <a:gd name="connsiteX10" fmla="*/ 3284664 w 4473278"/>
              <a:gd name="connsiteY10" fmla="*/ 20160 h 20160"/>
              <a:gd name="connsiteX11" fmla="*/ 2645624 w 4473278"/>
              <a:gd name="connsiteY11" fmla="*/ 20160 h 20160"/>
              <a:gd name="connsiteX12" fmla="*/ 2051317 w 4473278"/>
              <a:gd name="connsiteY12" fmla="*/ 20160 h 20160"/>
              <a:gd name="connsiteX13" fmla="*/ 1322812 w 4473278"/>
              <a:gd name="connsiteY13" fmla="*/ 20160 h 20160"/>
              <a:gd name="connsiteX14" fmla="*/ 594307 w 4473278"/>
              <a:gd name="connsiteY14" fmla="*/ 20160 h 20160"/>
              <a:gd name="connsiteX15" fmla="*/ 0 w 4473278"/>
              <a:gd name="connsiteY15" fmla="*/ 20160 h 20160"/>
              <a:gd name="connsiteX16" fmla="*/ 0 w 4473278"/>
              <a:gd name="connsiteY16" fmla="*/ 0 h 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73278" h="20160" fill="none" extrusionOk="0">
                <a:moveTo>
                  <a:pt x="0" y="0"/>
                </a:moveTo>
                <a:cubicBezTo>
                  <a:pt x="265214" y="9164"/>
                  <a:pt x="336050" y="16720"/>
                  <a:pt x="594307" y="0"/>
                </a:cubicBezTo>
                <a:cubicBezTo>
                  <a:pt x="862571" y="-20696"/>
                  <a:pt x="961818" y="-13420"/>
                  <a:pt x="1099148" y="0"/>
                </a:cubicBezTo>
                <a:cubicBezTo>
                  <a:pt x="1230141" y="47965"/>
                  <a:pt x="1480064" y="-3028"/>
                  <a:pt x="1648722" y="0"/>
                </a:cubicBezTo>
                <a:cubicBezTo>
                  <a:pt x="1801678" y="-8623"/>
                  <a:pt x="2108053" y="30086"/>
                  <a:pt x="2332495" y="0"/>
                </a:cubicBezTo>
                <a:cubicBezTo>
                  <a:pt x="2543156" y="-21556"/>
                  <a:pt x="2667066" y="50936"/>
                  <a:pt x="2926802" y="0"/>
                </a:cubicBezTo>
                <a:cubicBezTo>
                  <a:pt x="3175571" y="-19413"/>
                  <a:pt x="3323350" y="2643"/>
                  <a:pt x="3476376" y="0"/>
                </a:cubicBezTo>
                <a:cubicBezTo>
                  <a:pt x="3624569" y="-14395"/>
                  <a:pt x="4241467" y="-24532"/>
                  <a:pt x="4473278" y="0"/>
                </a:cubicBezTo>
                <a:cubicBezTo>
                  <a:pt x="4472703" y="4254"/>
                  <a:pt x="4473070" y="14973"/>
                  <a:pt x="4473278" y="20160"/>
                </a:cubicBezTo>
                <a:cubicBezTo>
                  <a:pt x="4321968" y="26229"/>
                  <a:pt x="4029080" y="-13"/>
                  <a:pt x="3834238" y="20160"/>
                </a:cubicBezTo>
                <a:cubicBezTo>
                  <a:pt x="3653786" y="19575"/>
                  <a:pt x="3485001" y="-6923"/>
                  <a:pt x="3284664" y="20160"/>
                </a:cubicBezTo>
                <a:cubicBezTo>
                  <a:pt x="3060493" y="-5089"/>
                  <a:pt x="2913991" y="37445"/>
                  <a:pt x="2556159" y="20160"/>
                </a:cubicBezTo>
                <a:cubicBezTo>
                  <a:pt x="2208709" y="-7866"/>
                  <a:pt x="2210312" y="1452"/>
                  <a:pt x="1961852" y="20160"/>
                </a:cubicBezTo>
                <a:cubicBezTo>
                  <a:pt x="1715759" y="38739"/>
                  <a:pt x="1634123" y="19862"/>
                  <a:pt x="1457011" y="20160"/>
                </a:cubicBezTo>
                <a:cubicBezTo>
                  <a:pt x="1290141" y="39738"/>
                  <a:pt x="1052378" y="-12330"/>
                  <a:pt x="773238" y="20160"/>
                </a:cubicBezTo>
                <a:cubicBezTo>
                  <a:pt x="515469" y="25599"/>
                  <a:pt x="221786" y="9268"/>
                  <a:pt x="0" y="20160"/>
                </a:cubicBezTo>
                <a:cubicBezTo>
                  <a:pt x="960" y="16094"/>
                  <a:pt x="-81" y="5356"/>
                  <a:pt x="0" y="0"/>
                </a:cubicBezTo>
                <a:close/>
              </a:path>
              <a:path w="4473278" h="20160" stroke="0" extrusionOk="0">
                <a:moveTo>
                  <a:pt x="0" y="0"/>
                </a:moveTo>
                <a:cubicBezTo>
                  <a:pt x="179038" y="31937"/>
                  <a:pt x="443595" y="-5247"/>
                  <a:pt x="594307" y="0"/>
                </a:cubicBezTo>
                <a:cubicBezTo>
                  <a:pt x="723424" y="134"/>
                  <a:pt x="913874" y="27519"/>
                  <a:pt x="1099148" y="0"/>
                </a:cubicBezTo>
                <a:cubicBezTo>
                  <a:pt x="1331865" y="-55380"/>
                  <a:pt x="1650015" y="6883"/>
                  <a:pt x="1827654" y="0"/>
                </a:cubicBezTo>
                <a:cubicBezTo>
                  <a:pt x="1969886" y="1631"/>
                  <a:pt x="2193868" y="53509"/>
                  <a:pt x="2421961" y="0"/>
                </a:cubicBezTo>
                <a:cubicBezTo>
                  <a:pt x="2642551" y="-32990"/>
                  <a:pt x="2855110" y="-22713"/>
                  <a:pt x="3016267" y="0"/>
                </a:cubicBezTo>
                <a:cubicBezTo>
                  <a:pt x="3217415" y="26496"/>
                  <a:pt x="3586834" y="18098"/>
                  <a:pt x="3744773" y="0"/>
                </a:cubicBezTo>
                <a:cubicBezTo>
                  <a:pt x="3862020" y="-1039"/>
                  <a:pt x="4255010" y="-56070"/>
                  <a:pt x="4473278" y="0"/>
                </a:cubicBezTo>
                <a:cubicBezTo>
                  <a:pt x="4474017" y="4647"/>
                  <a:pt x="4473738" y="11994"/>
                  <a:pt x="4473278" y="20160"/>
                </a:cubicBezTo>
                <a:cubicBezTo>
                  <a:pt x="4227226" y="42115"/>
                  <a:pt x="4118817" y="32768"/>
                  <a:pt x="3923704" y="20160"/>
                </a:cubicBezTo>
                <a:cubicBezTo>
                  <a:pt x="3744780" y="-9221"/>
                  <a:pt x="3587216" y="6827"/>
                  <a:pt x="3284664" y="20160"/>
                </a:cubicBezTo>
                <a:cubicBezTo>
                  <a:pt x="3015259" y="11091"/>
                  <a:pt x="2925878" y="6083"/>
                  <a:pt x="2645624" y="20160"/>
                </a:cubicBezTo>
                <a:cubicBezTo>
                  <a:pt x="2366453" y="35479"/>
                  <a:pt x="2175890" y="15030"/>
                  <a:pt x="2051317" y="20160"/>
                </a:cubicBezTo>
                <a:cubicBezTo>
                  <a:pt x="1940869" y="31390"/>
                  <a:pt x="1567891" y="48761"/>
                  <a:pt x="1322812" y="20160"/>
                </a:cubicBezTo>
                <a:cubicBezTo>
                  <a:pt x="1015630" y="9440"/>
                  <a:pt x="931937" y="4798"/>
                  <a:pt x="594307" y="20160"/>
                </a:cubicBezTo>
                <a:cubicBezTo>
                  <a:pt x="250287" y="25859"/>
                  <a:pt x="196015" y="27220"/>
                  <a:pt x="0" y="20160"/>
                </a:cubicBezTo>
                <a:cubicBezTo>
                  <a:pt x="278" y="9973"/>
                  <a:pt x="999" y="7758"/>
                  <a:pt x="0" y="0"/>
                </a:cubicBezTo>
                <a:close/>
              </a:path>
              <a:path w="4473278" h="20160" fill="none" stroke="0" extrusionOk="0">
                <a:moveTo>
                  <a:pt x="0" y="0"/>
                </a:moveTo>
                <a:cubicBezTo>
                  <a:pt x="258240" y="1851"/>
                  <a:pt x="321149" y="24922"/>
                  <a:pt x="594307" y="0"/>
                </a:cubicBezTo>
                <a:cubicBezTo>
                  <a:pt x="890499" y="-18360"/>
                  <a:pt x="961609" y="-13912"/>
                  <a:pt x="1099148" y="0"/>
                </a:cubicBezTo>
                <a:cubicBezTo>
                  <a:pt x="1187743" y="39630"/>
                  <a:pt x="1496475" y="3970"/>
                  <a:pt x="1648722" y="0"/>
                </a:cubicBezTo>
                <a:cubicBezTo>
                  <a:pt x="1764740" y="-4774"/>
                  <a:pt x="2141837" y="35548"/>
                  <a:pt x="2332495" y="0"/>
                </a:cubicBezTo>
                <a:cubicBezTo>
                  <a:pt x="2542070" y="-30277"/>
                  <a:pt x="2691251" y="-7868"/>
                  <a:pt x="2926802" y="0"/>
                </a:cubicBezTo>
                <a:cubicBezTo>
                  <a:pt x="3154916" y="-25980"/>
                  <a:pt x="3327059" y="22065"/>
                  <a:pt x="3476376" y="0"/>
                </a:cubicBezTo>
                <a:cubicBezTo>
                  <a:pt x="3616086" y="-46699"/>
                  <a:pt x="4238849" y="16579"/>
                  <a:pt x="4473278" y="0"/>
                </a:cubicBezTo>
                <a:cubicBezTo>
                  <a:pt x="4473132" y="4483"/>
                  <a:pt x="4474814" y="14985"/>
                  <a:pt x="4473278" y="20160"/>
                </a:cubicBezTo>
                <a:cubicBezTo>
                  <a:pt x="4299481" y="-1346"/>
                  <a:pt x="4060681" y="31778"/>
                  <a:pt x="3834238" y="20160"/>
                </a:cubicBezTo>
                <a:cubicBezTo>
                  <a:pt x="3655771" y="60473"/>
                  <a:pt x="3467163" y="54787"/>
                  <a:pt x="3284664" y="20160"/>
                </a:cubicBezTo>
                <a:cubicBezTo>
                  <a:pt x="3115606" y="28649"/>
                  <a:pt x="2907578" y="55294"/>
                  <a:pt x="2556159" y="20160"/>
                </a:cubicBezTo>
                <a:cubicBezTo>
                  <a:pt x="2211593" y="-9995"/>
                  <a:pt x="2210372" y="304"/>
                  <a:pt x="1961852" y="20160"/>
                </a:cubicBezTo>
                <a:cubicBezTo>
                  <a:pt x="1693626" y="42451"/>
                  <a:pt x="1634369" y="2054"/>
                  <a:pt x="1457011" y="20160"/>
                </a:cubicBezTo>
                <a:cubicBezTo>
                  <a:pt x="1231489" y="32489"/>
                  <a:pt x="1050425" y="-5816"/>
                  <a:pt x="773238" y="20160"/>
                </a:cubicBezTo>
                <a:cubicBezTo>
                  <a:pt x="485993" y="18098"/>
                  <a:pt x="179674" y="-8335"/>
                  <a:pt x="0" y="20160"/>
                </a:cubicBezTo>
                <a:cubicBezTo>
                  <a:pt x="-454" y="16240"/>
                  <a:pt x="299" y="52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473278"/>
                      <a:gd name="connsiteY0" fmla="*/ 0 h 20160"/>
                      <a:gd name="connsiteX1" fmla="*/ 594307 w 4473278"/>
                      <a:gd name="connsiteY1" fmla="*/ 0 h 20160"/>
                      <a:gd name="connsiteX2" fmla="*/ 1099148 w 4473278"/>
                      <a:gd name="connsiteY2" fmla="*/ 0 h 20160"/>
                      <a:gd name="connsiteX3" fmla="*/ 1648722 w 4473278"/>
                      <a:gd name="connsiteY3" fmla="*/ 0 h 20160"/>
                      <a:gd name="connsiteX4" fmla="*/ 2332495 w 4473278"/>
                      <a:gd name="connsiteY4" fmla="*/ 0 h 20160"/>
                      <a:gd name="connsiteX5" fmla="*/ 2926802 w 4473278"/>
                      <a:gd name="connsiteY5" fmla="*/ 0 h 20160"/>
                      <a:gd name="connsiteX6" fmla="*/ 3476376 w 4473278"/>
                      <a:gd name="connsiteY6" fmla="*/ 0 h 20160"/>
                      <a:gd name="connsiteX7" fmla="*/ 4473278 w 4473278"/>
                      <a:gd name="connsiteY7" fmla="*/ 0 h 20160"/>
                      <a:gd name="connsiteX8" fmla="*/ 4473278 w 4473278"/>
                      <a:gd name="connsiteY8" fmla="*/ 20160 h 20160"/>
                      <a:gd name="connsiteX9" fmla="*/ 3834238 w 4473278"/>
                      <a:gd name="connsiteY9" fmla="*/ 20160 h 20160"/>
                      <a:gd name="connsiteX10" fmla="*/ 3284664 w 4473278"/>
                      <a:gd name="connsiteY10" fmla="*/ 20160 h 20160"/>
                      <a:gd name="connsiteX11" fmla="*/ 2556159 w 4473278"/>
                      <a:gd name="connsiteY11" fmla="*/ 20160 h 20160"/>
                      <a:gd name="connsiteX12" fmla="*/ 1961852 w 4473278"/>
                      <a:gd name="connsiteY12" fmla="*/ 20160 h 20160"/>
                      <a:gd name="connsiteX13" fmla="*/ 1457011 w 4473278"/>
                      <a:gd name="connsiteY13" fmla="*/ 20160 h 20160"/>
                      <a:gd name="connsiteX14" fmla="*/ 773238 w 4473278"/>
                      <a:gd name="connsiteY14" fmla="*/ 20160 h 20160"/>
                      <a:gd name="connsiteX15" fmla="*/ 0 w 4473278"/>
                      <a:gd name="connsiteY15" fmla="*/ 20160 h 20160"/>
                      <a:gd name="connsiteX16" fmla="*/ 0 w 4473278"/>
                      <a:gd name="connsiteY16" fmla="*/ 0 h 2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473278" h="20160" fill="none" extrusionOk="0">
                        <a:moveTo>
                          <a:pt x="0" y="0"/>
                        </a:moveTo>
                        <a:cubicBezTo>
                          <a:pt x="265337" y="6229"/>
                          <a:pt x="324072" y="23825"/>
                          <a:pt x="594307" y="0"/>
                        </a:cubicBezTo>
                        <a:cubicBezTo>
                          <a:pt x="864542" y="-23825"/>
                          <a:pt x="984978" y="-14655"/>
                          <a:pt x="1099148" y="0"/>
                        </a:cubicBezTo>
                        <a:cubicBezTo>
                          <a:pt x="1213318" y="14655"/>
                          <a:pt x="1499606" y="-13334"/>
                          <a:pt x="1648722" y="0"/>
                        </a:cubicBezTo>
                        <a:cubicBezTo>
                          <a:pt x="1797838" y="13334"/>
                          <a:pt x="2133409" y="31521"/>
                          <a:pt x="2332495" y="0"/>
                        </a:cubicBezTo>
                        <a:cubicBezTo>
                          <a:pt x="2531581" y="-31521"/>
                          <a:pt x="2676458" y="22576"/>
                          <a:pt x="2926802" y="0"/>
                        </a:cubicBezTo>
                        <a:cubicBezTo>
                          <a:pt x="3177146" y="-22576"/>
                          <a:pt x="3333452" y="16046"/>
                          <a:pt x="3476376" y="0"/>
                        </a:cubicBezTo>
                        <a:cubicBezTo>
                          <a:pt x="3619300" y="-16046"/>
                          <a:pt x="4243159" y="10589"/>
                          <a:pt x="4473278" y="0"/>
                        </a:cubicBezTo>
                        <a:cubicBezTo>
                          <a:pt x="4472546" y="4155"/>
                          <a:pt x="4473956" y="14779"/>
                          <a:pt x="4473278" y="20160"/>
                        </a:cubicBezTo>
                        <a:cubicBezTo>
                          <a:pt x="4329267" y="3472"/>
                          <a:pt x="4031631" y="8020"/>
                          <a:pt x="3834238" y="20160"/>
                        </a:cubicBezTo>
                        <a:cubicBezTo>
                          <a:pt x="3636845" y="32300"/>
                          <a:pt x="3464621" y="28459"/>
                          <a:pt x="3284664" y="20160"/>
                        </a:cubicBezTo>
                        <a:cubicBezTo>
                          <a:pt x="3104707" y="11861"/>
                          <a:pt x="2902351" y="48891"/>
                          <a:pt x="2556159" y="20160"/>
                        </a:cubicBezTo>
                        <a:cubicBezTo>
                          <a:pt x="2209967" y="-8571"/>
                          <a:pt x="2210195" y="1134"/>
                          <a:pt x="1961852" y="20160"/>
                        </a:cubicBezTo>
                        <a:cubicBezTo>
                          <a:pt x="1713509" y="39186"/>
                          <a:pt x="1638179" y="4683"/>
                          <a:pt x="1457011" y="20160"/>
                        </a:cubicBezTo>
                        <a:cubicBezTo>
                          <a:pt x="1275843" y="35637"/>
                          <a:pt x="1060967" y="15673"/>
                          <a:pt x="773238" y="20160"/>
                        </a:cubicBezTo>
                        <a:cubicBezTo>
                          <a:pt x="485509" y="24647"/>
                          <a:pt x="195743" y="-17718"/>
                          <a:pt x="0" y="20160"/>
                        </a:cubicBezTo>
                        <a:cubicBezTo>
                          <a:pt x="93" y="15263"/>
                          <a:pt x="-281" y="4868"/>
                          <a:pt x="0" y="0"/>
                        </a:cubicBezTo>
                        <a:close/>
                      </a:path>
                      <a:path w="4473278" h="20160" stroke="0" extrusionOk="0">
                        <a:moveTo>
                          <a:pt x="0" y="0"/>
                        </a:moveTo>
                        <a:cubicBezTo>
                          <a:pt x="172393" y="25364"/>
                          <a:pt x="454990" y="9991"/>
                          <a:pt x="594307" y="0"/>
                        </a:cubicBezTo>
                        <a:cubicBezTo>
                          <a:pt x="733624" y="-9991"/>
                          <a:pt x="896228" y="23559"/>
                          <a:pt x="1099148" y="0"/>
                        </a:cubicBezTo>
                        <a:cubicBezTo>
                          <a:pt x="1302068" y="-23559"/>
                          <a:pt x="1653543" y="13185"/>
                          <a:pt x="1827654" y="0"/>
                        </a:cubicBezTo>
                        <a:cubicBezTo>
                          <a:pt x="2001765" y="-13185"/>
                          <a:pt x="2191767" y="22002"/>
                          <a:pt x="2421961" y="0"/>
                        </a:cubicBezTo>
                        <a:cubicBezTo>
                          <a:pt x="2652155" y="-22002"/>
                          <a:pt x="2835476" y="-1468"/>
                          <a:pt x="3016267" y="0"/>
                        </a:cubicBezTo>
                        <a:cubicBezTo>
                          <a:pt x="3197058" y="1468"/>
                          <a:pt x="3582794" y="17405"/>
                          <a:pt x="3744773" y="0"/>
                        </a:cubicBezTo>
                        <a:cubicBezTo>
                          <a:pt x="3906752" y="-17405"/>
                          <a:pt x="4256159" y="-16562"/>
                          <a:pt x="4473278" y="0"/>
                        </a:cubicBezTo>
                        <a:cubicBezTo>
                          <a:pt x="4473911" y="5720"/>
                          <a:pt x="4473573" y="12481"/>
                          <a:pt x="4473278" y="20160"/>
                        </a:cubicBezTo>
                        <a:cubicBezTo>
                          <a:pt x="4237531" y="41310"/>
                          <a:pt x="4113577" y="40925"/>
                          <a:pt x="3923704" y="20160"/>
                        </a:cubicBezTo>
                        <a:cubicBezTo>
                          <a:pt x="3733831" y="-605"/>
                          <a:pt x="3559297" y="8994"/>
                          <a:pt x="3284664" y="20160"/>
                        </a:cubicBezTo>
                        <a:cubicBezTo>
                          <a:pt x="3010031" y="31326"/>
                          <a:pt x="2920410" y="26622"/>
                          <a:pt x="2645624" y="20160"/>
                        </a:cubicBezTo>
                        <a:cubicBezTo>
                          <a:pt x="2370838" y="13698"/>
                          <a:pt x="2195693" y="36250"/>
                          <a:pt x="2051317" y="20160"/>
                        </a:cubicBezTo>
                        <a:cubicBezTo>
                          <a:pt x="1906941" y="4070"/>
                          <a:pt x="1622712" y="33434"/>
                          <a:pt x="1322812" y="20160"/>
                        </a:cubicBezTo>
                        <a:cubicBezTo>
                          <a:pt x="1022912" y="6886"/>
                          <a:pt x="932176" y="16743"/>
                          <a:pt x="594307" y="20160"/>
                        </a:cubicBezTo>
                        <a:cubicBezTo>
                          <a:pt x="256439" y="23577"/>
                          <a:pt x="196715" y="16623"/>
                          <a:pt x="0" y="20160"/>
                        </a:cubicBezTo>
                        <a:cubicBezTo>
                          <a:pt x="675" y="10321"/>
                          <a:pt x="628" y="7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89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EAA7F83-58E5-FA4C-920C-96A95AE7307C}"/>
              </a:ext>
            </a:extLst>
          </p:cNvPr>
          <p:cNvSpPr txBox="1"/>
          <p:nvPr/>
        </p:nvSpPr>
        <p:spPr>
          <a:xfrm>
            <a:off x="529232" y="4871790"/>
            <a:ext cx="9019640" cy="1327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kern="1200" dirty="0" err="1">
                <a:solidFill>
                  <a:schemeClr val="tx1"/>
                </a:solidFill>
                <a:ea typeface="+mj-ea"/>
                <a:cs typeface="+mj-cs"/>
              </a:rPr>
              <a:t>Kompetence</a:t>
            </a:r>
            <a:r>
              <a:rPr lang="en-US" sz="2100" b="1" kern="1200" dirty="0">
                <a:solidFill>
                  <a:schemeClr val="tx1"/>
                </a:solidFill>
                <a:ea typeface="+mj-ea"/>
                <a:cs typeface="+mj-cs"/>
              </a:rPr>
              <a:t> k </a:t>
            </a:r>
            <a:r>
              <a:rPr lang="en-US" sz="2100" b="1" kern="1200" dirty="0" err="1">
                <a:solidFill>
                  <a:schemeClr val="tx1"/>
                </a:solidFill>
                <a:ea typeface="+mj-ea"/>
                <a:cs typeface="+mj-cs"/>
              </a:rPr>
              <a:t>učení</a:t>
            </a:r>
            <a:endParaRPr lang="en-US" sz="2100" b="1" kern="1200" dirty="0">
              <a:solidFill>
                <a:schemeClr val="tx1"/>
              </a:solidFill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kern="1200" dirty="0" err="1">
                <a:solidFill>
                  <a:schemeClr val="tx1"/>
                </a:solidFill>
                <a:ea typeface="+mj-ea"/>
                <a:cs typeface="+mj-cs"/>
              </a:rPr>
              <a:t>Žák</a:t>
            </a:r>
            <a:r>
              <a:rPr lang="en-US" sz="21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ea typeface="+mj-ea"/>
                <a:cs typeface="+mj-cs"/>
              </a:rPr>
              <a:t>pozoruje</a:t>
            </a:r>
            <a:r>
              <a:rPr lang="en-US" sz="2100" kern="1200" dirty="0">
                <a:solidFill>
                  <a:schemeClr val="tx1"/>
                </a:solidFill>
                <a:ea typeface="+mj-ea"/>
                <a:cs typeface="+mj-cs"/>
              </a:rPr>
              <a:t>, </a:t>
            </a:r>
            <a:r>
              <a:rPr lang="en-US" sz="2100" kern="1200" dirty="0" err="1">
                <a:solidFill>
                  <a:schemeClr val="tx1"/>
                </a:solidFill>
                <a:ea typeface="+mj-ea"/>
                <a:cs typeface="+mj-cs"/>
              </a:rPr>
              <a:t>zkoumá</a:t>
            </a:r>
            <a:r>
              <a:rPr lang="en-US" sz="2100" kern="1200" dirty="0">
                <a:solidFill>
                  <a:schemeClr val="tx1"/>
                </a:solidFill>
                <a:ea typeface="+mj-ea"/>
                <a:cs typeface="+mj-cs"/>
              </a:rPr>
              <a:t>, </a:t>
            </a:r>
            <a:r>
              <a:rPr lang="en-US" sz="2100" kern="1200" dirty="0" err="1">
                <a:solidFill>
                  <a:schemeClr val="tx1"/>
                </a:solidFill>
                <a:ea typeface="+mj-ea"/>
                <a:cs typeface="+mj-cs"/>
              </a:rPr>
              <a:t>bádá</a:t>
            </a:r>
            <a:r>
              <a:rPr lang="en-US" sz="2100" kern="1200" dirty="0">
                <a:solidFill>
                  <a:schemeClr val="tx1"/>
                </a:solidFill>
                <a:ea typeface="+mj-ea"/>
                <a:cs typeface="+mj-cs"/>
              </a:rPr>
              <a:t>, </a:t>
            </a:r>
            <a:r>
              <a:rPr lang="en-US" sz="2100" kern="1200" dirty="0" err="1">
                <a:solidFill>
                  <a:schemeClr val="tx1"/>
                </a:solidFill>
                <a:ea typeface="+mj-ea"/>
                <a:cs typeface="+mj-cs"/>
              </a:rPr>
              <a:t>experimentuje</a:t>
            </a:r>
            <a:r>
              <a:rPr lang="en-US" sz="2100" kern="1200" dirty="0">
                <a:solidFill>
                  <a:schemeClr val="tx1"/>
                </a:solidFill>
                <a:ea typeface="+mj-ea"/>
                <a:cs typeface="+mj-cs"/>
              </a:rPr>
              <a:t>.</a:t>
            </a:r>
          </a:p>
        </p:txBody>
      </p:sp>
      <p:pic>
        <p:nvPicPr>
          <p:cNvPr id="7" name="Obrázek 6" descr="Obsah obrázku osoba, stůl, interiér, chlapec&#10;&#10;Popis byl vytvořen automaticky">
            <a:extLst>
              <a:ext uri="{FF2B5EF4-FFF2-40B4-BE49-F238E27FC236}">
                <a16:creationId xmlns:a16="http://schemas.microsoft.com/office/drawing/2014/main" id="{EF388A6C-C9F2-EB46-A603-BD30F473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r="9122" b="-2"/>
          <a:stretch/>
        </p:blipFill>
        <p:spPr>
          <a:xfrm>
            <a:off x="4" y="-12"/>
            <a:ext cx="5040308" cy="4623985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5" name="Obrázek 4" descr="Obsah obrázku text, interiér, stůl, zeď&#10;&#10;Popis byl vytvořen automaticky">
            <a:extLst>
              <a:ext uri="{FF2B5EF4-FFF2-40B4-BE49-F238E27FC236}">
                <a16:creationId xmlns:a16="http://schemas.microsoft.com/office/drawing/2014/main" id="{B906E202-183B-F84F-B59F-360296909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r="14529" b="3"/>
          <a:stretch/>
        </p:blipFill>
        <p:spPr>
          <a:xfrm>
            <a:off x="4977308" y="13"/>
            <a:ext cx="5103312" cy="4614478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27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9428" y="6171242"/>
            <a:ext cx="2721768" cy="20159"/>
          </a:xfrm>
          <a:custGeom>
            <a:avLst/>
            <a:gdLst>
              <a:gd name="connsiteX0" fmla="*/ 0 w 2721768"/>
              <a:gd name="connsiteY0" fmla="*/ 0 h 20159"/>
              <a:gd name="connsiteX1" fmla="*/ 653224 w 2721768"/>
              <a:gd name="connsiteY1" fmla="*/ 0 h 20159"/>
              <a:gd name="connsiteX2" fmla="*/ 1279231 w 2721768"/>
              <a:gd name="connsiteY2" fmla="*/ 0 h 20159"/>
              <a:gd name="connsiteX3" fmla="*/ 1905238 w 2721768"/>
              <a:gd name="connsiteY3" fmla="*/ 0 h 20159"/>
              <a:gd name="connsiteX4" fmla="*/ 2721768 w 2721768"/>
              <a:gd name="connsiteY4" fmla="*/ 0 h 20159"/>
              <a:gd name="connsiteX5" fmla="*/ 2721768 w 2721768"/>
              <a:gd name="connsiteY5" fmla="*/ 20159 h 20159"/>
              <a:gd name="connsiteX6" fmla="*/ 1986891 w 2721768"/>
              <a:gd name="connsiteY6" fmla="*/ 20159 h 20159"/>
              <a:gd name="connsiteX7" fmla="*/ 1333666 w 2721768"/>
              <a:gd name="connsiteY7" fmla="*/ 20159 h 20159"/>
              <a:gd name="connsiteX8" fmla="*/ 707660 w 2721768"/>
              <a:gd name="connsiteY8" fmla="*/ 20159 h 20159"/>
              <a:gd name="connsiteX9" fmla="*/ 0 w 2721768"/>
              <a:gd name="connsiteY9" fmla="*/ 20159 h 20159"/>
              <a:gd name="connsiteX10" fmla="*/ 0 w 2721768"/>
              <a:gd name="connsiteY10" fmla="*/ 0 h 20159"/>
              <a:gd name="connsiteX0" fmla="*/ 0 w 2721768"/>
              <a:gd name="connsiteY0" fmla="*/ 0 h 20159"/>
              <a:gd name="connsiteX1" fmla="*/ 626007 w 2721768"/>
              <a:gd name="connsiteY1" fmla="*/ 0 h 20159"/>
              <a:gd name="connsiteX2" fmla="*/ 1360884 w 2721768"/>
              <a:gd name="connsiteY2" fmla="*/ 0 h 20159"/>
              <a:gd name="connsiteX3" fmla="*/ 1959673 w 2721768"/>
              <a:gd name="connsiteY3" fmla="*/ 0 h 20159"/>
              <a:gd name="connsiteX4" fmla="*/ 2721768 w 2721768"/>
              <a:gd name="connsiteY4" fmla="*/ 0 h 20159"/>
              <a:gd name="connsiteX5" fmla="*/ 2721768 w 2721768"/>
              <a:gd name="connsiteY5" fmla="*/ 20159 h 20159"/>
              <a:gd name="connsiteX6" fmla="*/ 2068544 w 2721768"/>
              <a:gd name="connsiteY6" fmla="*/ 20159 h 20159"/>
              <a:gd name="connsiteX7" fmla="*/ 1333666 w 2721768"/>
              <a:gd name="connsiteY7" fmla="*/ 20159 h 20159"/>
              <a:gd name="connsiteX8" fmla="*/ 680442 w 2721768"/>
              <a:gd name="connsiteY8" fmla="*/ 20159 h 20159"/>
              <a:gd name="connsiteX9" fmla="*/ 0 w 2721768"/>
              <a:gd name="connsiteY9" fmla="*/ 20159 h 20159"/>
              <a:gd name="connsiteX10" fmla="*/ 0 w 2721768"/>
              <a:gd name="connsiteY10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1768" h="20159" fill="none" extrusionOk="0">
                <a:moveTo>
                  <a:pt x="0" y="0"/>
                </a:moveTo>
                <a:cubicBezTo>
                  <a:pt x="268228" y="-11261"/>
                  <a:pt x="493751" y="16966"/>
                  <a:pt x="653224" y="0"/>
                </a:cubicBezTo>
                <a:cubicBezTo>
                  <a:pt x="795241" y="-25328"/>
                  <a:pt x="1068949" y="6617"/>
                  <a:pt x="1279231" y="0"/>
                </a:cubicBezTo>
                <a:cubicBezTo>
                  <a:pt x="1472502" y="-10408"/>
                  <a:pt x="1742095" y="-31270"/>
                  <a:pt x="1905238" y="0"/>
                </a:cubicBezTo>
                <a:cubicBezTo>
                  <a:pt x="1999999" y="-55323"/>
                  <a:pt x="2366600" y="-36817"/>
                  <a:pt x="2721768" y="0"/>
                </a:cubicBezTo>
                <a:cubicBezTo>
                  <a:pt x="2722162" y="8629"/>
                  <a:pt x="2723132" y="11644"/>
                  <a:pt x="2721768" y="20159"/>
                </a:cubicBezTo>
                <a:cubicBezTo>
                  <a:pt x="2580918" y="96978"/>
                  <a:pt x="2339377" y="29527"/>
                  <a:pt x="1986891" y="20159"/>
                </a:cubicBezTo>
                <a:cubicBezTo>
                  <a:pt x="1672030" y="13338"/>
                  <a:pt x="1541707" y="-18418"/>
                  <a:pt x="1333666" y="20159"/>
                </a:cubicBezTo>
                <a:cubicBezTo>
                  <a:pt x="1132748" y="39633"/>
                  <a:pt x="875186" y="-18089"/>
                  <a:pt x="707660" y="20159"/>
                </a:cubicBezTo>
                <a:cubicBezTo>
                  <a:pt x="452696" y="16200"/>
                  <a:pt x="278306" y="12305"/>
                  <a:pt x="0" y="20159"/>
                </a:cubicBezTo>
                <a:cubicBezTo>
                  <a:pt x="940" y="16249"/>
                  <a:pt x="1071" y="8683"/>
                  <a:pt x="0" y="0"/>
                </a:cubicBezTo>
                <a:close/>
              </a:path>
              <a:path w="2721768" h="20159" stroke="0" extrusionOk="0">
                <a:moveTo>
                  <a:pt x="0" y="0"/>
                </a:moveTo>
                <a:cubicBezTo>
                  <a:pt x="253830" y="-18517"/>
                  <a:pt x="340135" y="-25824"/>
                  <a:pt x="626007" y="0"/>
                </a:cubicBezTo>
                <a:cubicBezTo>
                  <a:pt x="904830" y="-2533"/>
                  <a:pt x="1154688" y="63689"/>
                  <a:pt x="1360884" y="0"/>
                </a:cubicBezTo>
                <a:cubicBezTo>
                  <a:pt x="1553357" y="-15513"/>
                  <a:pt x="1702150" y="16801"/>
                  <a:pt x="1959673" y="0"/>
                </a:cubicBezTo>
                <a:cubicBezTo>
                  <a:pt x="2233396" y="-14990"/>
                  <a:pt x="2359176" y="3649"/>
                  <a:pt x="2721768" y="0"/>
                </a:cubicBezTo>
                <a:cubicBezTo>
                  <a:pt x="2721263" y="5531"/>
                  <a:pt x="2722398" y="10209"/>
                  <a:pt x="2721768" y="20159"/>
                </a:cubicBezTo>
                <a:cubicBezTo>
                  <a:pt x="2420650" y="43332"/>
                  <a:pt x="2346991" y="32648"/>
                  <a:pt x="2068544" y="20159"/>
                </a:cubicBezTo>
                <a:cubicBezTo>
                  <a:pt x="1781547" y="-3274"/>
                  <a:pt x="1534011" y="-22352"/>
                  <a:pt x="1333666" y="20159"/>
                </a:cubicBezTo>
                <a:cubicBezTo>
                  <a:pt x="1181668" y="73987"/>
                  <a:pt x="966479" y="31516"/>
                  <a:pt x="680442" y="20159"/>
                </a:cubicBezTo>
                <a:cubicBezTo>
                  <a:pt x="391731" y="14149"/>
                  <a:pt x="196077" y="19980"/>
                  <a:pt x="0" y="20159"/>
                </a:cubicBezTo>
                <a:cubicBezTo>
                  <a:pt x="-312" y="11605"/>
                  <a:pt x="707" y="8787"/>
                  <a:pt x="0" y="0"/>
                </a:cubicBezTo>
                <a:close/>
              </a:path>
              <a:path w="2721768" h="20159" fill="none" stroke="0" extrusionOk="0">
                <a:moveTo>
                  <a:pt x="0" y="0"/>
                </a:moveTo>
                <a:cubicBezTo>
                  <a:pt x="274383" y="-10597"/>
                  <a:pt x="504456" y="23274"/>
                  <a:pt x="653224" y="0"/>
                </a:cubicBezTo>
                <a:cubicBezTo>
                  <a:pt x="815183" y="-34936"/>
                  <a:pt x="1080032" y="27194"/>
                  <a:pt x="1279231" y="0"/>
                </a:cubicBezTo>
                <a:cubicBezTo>
                  <a:pt x="1452659" y="-59098"/>
                  <a:pt x="1749071" y="18868"/>
                  <a:pt x="1905238" y="0"/>
                </a:cubicBezTo>
                <a:cubicBezTo>
                  <a:pt x="2050048" y="56123"/>
                  <a:pt x="2352832" y="-15918"/>
                  <a:pt x="2721768" y="0"/>
                </a:cubicBezTo>
                <a:cubicBezTo>
                  <a:pt x="2722093" y="8589"/>
                  <a:pt x="2722048" y="12389"/>
                  <a:pt x="2721768" y="20159"/>
                </a:cubicBezTo>
                <a:cubicBezTo>
                  <a:pt x="2597174" y="52268"/>
                  <a:pt x="2260544" y="32216"/>
                  <a:pt x="1986891" y="20159"/>
                </a:cubicBezTo>
                <a:cubicBezTo>
                  <a:pt x="1665462" y="-6287"/>
                  <a:pt x="1524415" y="-4266"/>
                  <a:pt x="1333666" y="20159"/>
                </a:cubicBezTo>
                <a:cubicBezTo>
                  <a:pt x="1144219" y="56738"/>
                  <a:pt x="953477" y="883"/>
                  <a:pt x="707660" y="20159"/>
                </a:cubicBezTo>
                <a:cubicBezTo>
                  <a:pt x="535860" y="13656"/>
                  <a:pt x="244391" y="-4061"/>
                  <a:pt x="0" y="20159"/>
                </a:cubicBezTo>
                <a:cubicBezTo>
                  <a:pt x="1290" y="15568"/>
                  <a:pt x="-531" y="943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721768"/>
                      <a:gd name="connsiteY0" fmla="*/ 0 h 20159"/>
                      <a:gd name="connsiteX1" fmla="*/ 653224 w 2721768"/>
                      <a:gd name="connsiteY1" fmla="*/ 0 h 20159"/>
                      <a:gd name="connsiteX2" fmla="*/ 1279231 w 2721768"/>
                      <a:gd name="connsiteY2" fmla="*/ 0 h 20159"/>
                      <a:gd name="connsiteX3" fmla="*/ 1905238 w 2721768"/>
                      <a:gd name="connsiteY3" fmla="*/ 0 h 20159"/>
                      <a:gd name="connsiteX4" fmla="*/ 2721768 w 2721768"/>
                      <a:gd name="connsiteY4" fmla="*/ 0 h 20159"/>
                      <a:gd name="connsiteX5" fmla="*/ 2721768 w 2721768"/>
                      <a:gd name="connsiteY5" fmla="*/ 20159 h 20159"/>
                      <a:gd name="connsiteX6" fmla="*/ 1986891 w 2721768"/>
                      <a:gd name="connsiteY6" fmla="*/ 20159 h 20159"/>
                      <a:gd name="connsiteX7" fmla="*/ 1333666 w 2721768"/>
                      <a:gd name="connsiteY7" fmla="*/ 20159 h 20159"/>
                      <a:gd name="connsiteX8" fmla="*/ 707660 w 2721768"/>
                      <a:gd name="connsiteY8" fmla="*/ 20159 h 20159"/>
                      <a:gd name="connsiteX9" fmla="*/ 0 w 2721768"/>
                      <a:gd name="connsiteY9" fmla="*/ 20159 h 20159"/>
                      <a:gd name="connsiteX10" fmla="*/ 0 w 2721768"/>
                      <a:gd name="connsiteY10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721768" h="20159" fill="none" extrusionOk="0">
                        <a:moveTo>
                          <a:pt x="0" y="0"/>
                        </a:moveTo>
                        <a:cubicBezTo>
                          <a:pt x="266971" y="407"/>
                          <a:pt x="506978" y="11817"/>
                          <a:pt x="653224" y="0"/>
                        </a:cubicBezTo>
                        <a:cubicBezTo>
                          <a:pt x="799470" y="-11817"/>
                          <a:pt x="1100140" y="28629"/>
                          <a:pt x="1279231" y="0"/>
                        </a:cubicBezTo>
                        <a:cubicBezTo>
                          <a:pt x="1458322" y="-28629"/>
                          <a:pt x="1763188" y="-8099"/>
                          <a:pt x="1905238" y="0"/>
                        </a:cubicBezTo>
                        <a:cubicBezTo>
                          <a:pt x="2047288" y="8099"/>
                          <a:pt x="2363682" y="-16825"/>
                          <a:pt x="2721768" y="0"/>
                        </a:cubicBezTo>
                        <a:cubicBezTo>
                          <a:pt x="2722447" y="8495"/>
                          <a:pt x="2722330" y="11854"/>
                          <a:pt x="2721768" y="20159"/>
                        </a:cubicBezTo>
                        <a:cubicBezTo>
                          <a:pt x="2569227" y="54820"/>
                          <a:pt x="2304346" y="50550"/>
                          <a:pt x="1986891" y="20159"/>
                        </a:cubicBezTo>
                        <a:cubicBezTo>
                          <a:pt x="1669436" y="-10232"/>
                          <a:pt x="1534361" y="-10040"/>
                          <a:pt x="1333666" y="20159"/>
                        </a:cubicBezTo>
                        <a:cubicBezTo>
                          <a:pt x="1132972" y="50358"/>
                          <a:pt x="918427" y="2708"/>
                          <a:pt x="707660" y="20159"/>
                        </a:cubicBezTo>
                        <a:cubicBezTo>
                          <a:pt x="496893" y="37610"/>
                          <a:pt x="289303" y="-4009"/>
                          <a:pt x="0" y="20159"/>
                        </a:cubicBezTo>
                        <a:cubicBezTo>
                          <a:pt x="782" y="14777"/>
                          <a:pt x="-41" y="8469"/>
                          <a:pt x="0" y="0"/>
                        </a:cubicBezTo>
                        <a:close/>
                      </a:path>
                      <a:path w="2721768" h="20159" stroke="0" extrusionOk="0">
                        <a:moveTo>
                          <a:pt x="0" y="0"/>
                        </a:moveTo>
                        <a:cubicBezTo>
                          <a:pt x="251884" y="-20342"/>
                          <a:pt x="362393" y="-25308"/>
                          <a:pt x="626007" y="0"/>
                        </a:cubicBezTo>
                        <a:cubicBezTo>
                          <a:pt x="889621" y="25308"/>
                          <a:pt x="1152773" y="24670"/>
                          <a:pt x="1360884" y="0"/>
                        </a:cubicBezTo>
                        <a:cubicBezTo>
                          <a:pt x="1568995" y="-24670"/>
                          <a:pt x="1678304" y="14785"/>
                          <a:pt x="1959673" y="0"/>
                        </a:cubicBezTo>
                        <a:cubicBezTo>
                          <a:pt x="2241042" y="-14785"/>
                          <a:pt x="2354531" y="6651"/>
                          <a:pt x="2721768" y="0"/>
                        </a:cubicBezTo>
                        <a:cubicBezTo>
                          <a:pt x="2721406" y="6275"/>
                          <a:pt x="2722075" y="10358"/>
                          <a:pt x="2721768" y="20159"/>
                        </a:cubicBezTo>
                        <a:cubicBezTo>
                          <a:pt x="2420578" y="32567"/>
                          <a:pt x="2355846" y="32574"/>
                          <a:pt x="2068544" y="20159"/>
                        </a:cubicBezTo>
                        <a:cubicBezTo>
                          <a:pt x="1781242" y="7744"/>
                          <a:pt x="1511628" y="-11033"/>
                          <a:pt x="1333666" y="20159"/>
                        </a:cubicBezTo>
                        <a:cubicBezTo>
                          <a:pt x="1155704" y="51351"/>
                          <a:pt x="965253" y="36317"/>
                          <a:pt x="680442" y="20159"/>
                        </a:cubicBezTo>
                        <a:cubicBezTo>
                          <a:pt x="395631" y="4001"/>
                          <a:pt x="187935" y="40612"/>
                          <a:pt x="0" y="20159"/>
                        </a:cubicBezTo>
                        <a:cubicBezTo>
                          <a:pt x="-345" y="12095"/>
                          <a:pt x="-17" y="87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2" y="2851681"/>
            <a:ext cx="2872978" cy="20159"/>
          </a:xfrm>
          <a:custGeom>
            <a:avLst/>
            <a:gdLst>
              <a:gd name="connsiteX0" fmla="*/ 0 w 2872978"/>
              <a:gd name="connsiteY0" fmla="*/ 0 h 20159"/>
              <a:gd name="connsiteX1" fmla="*/ 574596 w 2872978"/>
              <a:gd name="connsiteY1" fmla="*/ 0 h 20159"/>
              <a:gd name="connsiteX2" fmla="*/ 1120461 w 2872978"/>
              <a:gd name="connsiteY2" fmla="*/ 0 h 20159"/>
              <a:gd name="connsiteX3" fmla="*/ 1666327 w 2872978"/>
              <a:gd name="connsiteY3" fmla="*/ 0 h 20159"/>
              <a:gd name="connsiteX4" fmla="*/ 2298382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298382 w 2872978"/>
              <a:gd name="connsiteY7" fmla="*/ 20159 h 20159"/>
              <a:gd name="connsiteX8" fmla="*/ 1809976 w 2872978"/>
              <a:gd name="connsiteY8" fmla="*/ 20159 h 20159"/>
              <a:gd name="connsiteX9" fmla="*/ 1264110 w 2872978"/>
              <a:gd name="connsiteY9" fmla="*/ 20159 h 20159"/>
              <a:gd name="connsiteX10" fmla="*/ 71824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  <a:gd name="connsiteX0" fmla="*/ 0 w 2872978"/>
              <a:gd name="connsiteY0" fmla="*/ 0 h 20159"/>
              <a:gd name="connsiteX1" fmla="*/ 517136 w 2872978"/>
              <a:gd name="connsiteY1" fmla="*/ 0 h 20159"/>
              <a:gd name="connsiteX2" fmla="*/ 1149191 w 2872978"/>
              <a:gd name="connsiteY2" fmla="*/ 0 h 20159"/>
              <a:gd name="connsiteX3" fmla="*/ 1637597 w 2872978"/>
              <a:gd name="connsiteY3" fmla="*/ 0 h 20159"/>
              <a:gd name="connsiteX4" fmla="*/ 2126004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327112 w 2872978"/>
              <a:gd name="connsiteY7" fmla="*/ 20159 h 20159"/>
              <a:gd name="connsiteX8" fmla="*/ 1781246 w 2872978"/>
              <a:gd name="connsiteY8" fmla="*/ 20159 h 20159"/>
              <a:gd name="connsiteX9" fmla="*/ 1235381 w 2872978"/>
              <a:gd name="connsiteY9" fmla="*/ 20159 h 20159"/>
              <a:gd name="connsiteX10" fmla="*/ 60332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2978" h="20159" fill="none" extrusionOk="0">
                <a:moveTo>
                  <a:pt x="0" y="0"/>
                </a:moveTo>
                <a:cubicBezTo>
                  <a:pt x="187894" y="44230"/>
                  <a:pt x="450201" y="-6808"/>
                  <a:pt x="574596" y="0"/>
                </a:cubicBezTo>
                <a:cubicBezTo>
                  <a:pt x="682761" y="-14055"/>
                  <a:pt x="869093" y="-31744"/>
                  <a:pt x="1120461" y="0"/>
                </a:cubicBezTo>
                <a:cubicBezTo>
                  <a:pt x="1369445" y="10713"/>
                  <a:pt x="1564668" y="14387"/>
                  <a:pt x="1666327" y="0"/>
                </a:cubicBezTo>
                <a:cubicBezTo>
                  <a:pt x="1784797" y="-8086"/>
                  <a:pt x="2134644" y="-34705"/>
                  <a:pt x="2298382" y="0"/>
                </a:cubicBezTo>
                <a:cubicBezTo>
                  <a:pt x="2501725" y="14499"/>
                  <a:pt x="2727381" y="-8141"/>
                  <a:pt x="2872978" y="0"/>
                </a:cubicBezTo>
                <a:cubicBezTo>
                  <a:pt x="2873215" y="6141"/>
                  <a:pt x="2871421" y="13149"/>
                  <a:pt x="2872978" y="20159"/>
                </a:cubicBezTo>
                <a:cubicBezTo>
                  <a:pt x="2580485" y="-8961"/>
                  <a:pt x="2409818" y="16037"/>
                  <a:pt x="2298382" y="20159"/>
                </a:cubicBezTo>
                <a:cubicBezTo>
                  <a:pt x="2175217" y="69850"/>
                  <a:pt x="2030770" y="49838"/>
                  <a:pt x="1809976" y="20159"/>
                </a:cubicBezTo>
                <a:cubicBezTo>
                  <a:pt x="1627036" y="364"/>
                  <a:pt x="1520757" y="13914"/>
                  <a:pt x="1264110" y="20159"/>
                </a:cubicBezTo>
                <a:cubicBezTo>
                  <a:pt x="1012544" y="7880"/>
                  <a:pt x="908671" y="41110"/>
                  <a:pt x="718245" y="20159"/>
                </a:cubicBezTo>
                <a:cubicBezTo>
                  <a:pt x="496819" y="25953"/>
                  <a:pt x="185934" y="53695"/>
                  <a:pt x="0" y="20159"/>
                </a:cubicBezTo>
                <a:cubicBezTo>
                  <a:pt x="-1155" y="14001"/>
                  <a:pt x="744" y="9577"/>
                  <a:pt x="0" y="0"/>
                </a:cubicBezTo>
                <a:close/>
              </a:path>
              <a:path w="2872978" h="20159" stroke="0" extrusionOk="0">
                <a:moveTo>
                  <a:pt x="0" y="0"/>
                </a:moveTo>
                <a:cubicBezTo>
                  <a:pt x="245710" y="-1114"/>
                  <a:pt x="385682" y="-15399"/>
                  <a:pt x="517136" y="0"/>
                </a:cubicBezTo>
                <a:cubicBezTo>
                  <a:pt x="669378" y="20126"/>
                  <a:pt x="801950" y="11703"/>
                  <a:pt x="1149191" y="0"/>
                </a:cubicBezTo>
                <a:cubicBezTo>
                  <a:pt x="1456160" y="-31106"/>
                  <a:pt x="1544839" y="12188"/>
                  <a:pt x="1637597" y="0"/>
                </a:cubicBezTo>
                <a:cubicBezTo>
                  <a:pt x="1765162" y="-2582"/>
                  <a:pt x="1893608" y="-17414"/>
                  <a:pt x="2126004" y="0"/>
                </a:cubicBezTo>
                <a:cubicBezTo>
                  <a:pt x="2355419" y="20048"/>
                  <a:pt x="2725988" y="-60679"/>
                  <a:pt x="2872978" y="0"/>
                </a:cubicBezTo>
                <a:cubicBezTo>
                  <a:pt x="2872170" y="8930"/>
                  <a:pt x="2873625" y="15456"/>
                  <a:pt x="2872978" y="20159"/>
                </a:cubicBezTo>
                <a:cubicBezTo>
                  <a:pt x="2703749" y="57722"/>
                  <a:pt x="2592005" y="14438"/>
                  <a:pt x="2327112" y="20159"/>
                </a:cubicBezTo>
                <a:cubicBezTo>
                  <a:pt x="2073199" y="11786"/>
                  <a:pt x="2020090" y="6164"/>
                  <a:pt x="1781246" y="20159"/>
                </a:cubicBezTo>
                <a:cubicBezTo>
                  <a:pt x="1536104" y="37780"/>
                  <a:pt x="1510751" y="23216"/>
                  <a:pt x="1235381" y="20159"/>
                </a:cubicBezTo>
                <a:cubicBezTo>
                  <a:pt x="967672" y="297"/>
                  <a:pt x="871252" y="-7764"/>
                  <a:pt x="603325" y="20159"/>
                </a:cubicBezTo>
                <a:cubicBezTo>
                  <a:pt x="311662" y="20616"/>
                  <a:pt x="187976" y="11953"/>
                  <a:pt x="0" y="20159"/>
                </a:cubicBezTo>
                <a:cubicBezTo>
                  <a:pt x="-1026" y="11500"/>
                  <a:pt x="-167" y="7085"/>
                  <a:pt x="0" y="0"/>
                </a:cubicBezTo>
                <a:close/>
              </a:path>
              <a:path w="2872978" h="20159" fill="none" stroke="0" extrusionOk="0">
                <a:moveTo>
                  <a:pt x="0" y="0"/>
                </a:moveTo>
                <a:cubicBezTo>
                  <a:pt x="188515" y="1279"/>
                  <a:pt x="449183" y="18853"/>
                  <a:pt x="574596" y="0"/>
                </a:cubicBezTo>
                <a:cubicBezTo>
                  <a:pt x="705020" y="-11647"/>
                  <a:pt x="854373" y="-8770"/>
                  <a:pt x="1120461" y="0"/>
                </a:cubicBezTo>
                <a:cubicBezTo>
                  <a:pt x="1374716" y="4831"/>
                  <a:pt x="1537365" y="43390"/>
                  <a:pt x="1666327" y="0"/>
                </a:cubicBezTo>
                <a:cubicBezTo>
                  <a:pt x="1784377" y="22775"/>
                  <a:pt x="2054343" y="-7724"/>
                  <a:pt x="2298382" y="0"/>
                </a:cubicBezTo>
                <a:cubicBezTo>
                  <a:pt x="2480781" y="16631"/>
                  <a:pt x="2711167" y="20893"/>
                  <a:pt x="2872978" y="0"/>
                </a:cubicBezTo>
                <a:cubicBezTo>
                  <a:pt x="2874584" y="6686"/>
                  <a:pt x="2871972" y="13458"/>
                  <a:pt x="2872978" y="20159"/>
                </a:cubicBezTo>
                <a:cubicBezTo>
                  <a:pt x="2588961" y="14195"/>
                  <a:pt x="2411908" y="1872"/>
                  <a:pt x="2298382" y="20159"/>
                </a:cubicBezTo>
                <a:cubicBezTo>
                  <a:pt x="2197475" y="59669"/>
                  <a:pt x="2016311" y="42185"/>
                  <a:pt x="1809976" y="20159"/>
                </a:cubicBezTo>
                <a:cubicBezTo>
                  <a:pt x="1631011" y="-7489"/>
                  <a:pt x="1514607" y="14016"/>
                  <a:pt x="1264110" y="20159"/>
                </a:cubicBezTo>
                <a:cubicBezTo>
                  <a:pt x="1010807" y="39237"/>
                  <a:pt x="904891" y="39389"/>
                  <a:pt x="718245" y="20159"/>
                </a:cubicBezTo>
                <a:cubicBezTo>
                  <a:pt x="531594" y="-23689"/>
                  <a:pt x="136574" y="68392"/>
                  <a:pt x="0" y="20159"/>
                </a:cubicBezTo>
                <a:cubicBezTo>
                  <a:pt x="-624" y="13698"/>
                  <a:pt x="-94" y="99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72978"/>
                      <a:gd name="connsiteY0" fmla="*/ 0 h 20159"/>
                      <a:gd name="connsiteX1" fmla="*/ 574596 w 2872978"/>
                      <a:gd name="connsiteY1" fmla="*/ 0 h 20159"/>
                      <a:gd name="connsiteX2" fmla="*/ 1120461 w 2872978"/>
                      <a:gd name="connsiteY2" fmla="*/ 0 h 20159"/>
                      <a:gd name="connsiteX3" fmla="*/ 1666327 w 2872978"/>
                      <a:gd name="connsiteY3" fmla="*/ 0 h 20159"/>
                      <a:gd name="connsiteX4" fmla="*/ 2298382 w 2872978"/>
                      <a:gd name="connsiteY4" fmla="*/ 0 h 20159"/>
                      <a:gd name="connsiteX5" fmla="*/ 2872978 w 2872978"/>
                      <a:gd name="connsiteY5" fmla="*/ 0 h 20159"/>
                      <a:gd name="connsiteX6" fmla="*/ 2872978 w 2872978"/>
                      <a:gd name="connsiteY6" fmla="*/ 20159 h 20159"/>
                      <a:gd name="connsiteX7" fmla="*/ 2298382 w 2872978"/>
                      <a:gd name="connsiteY7" fmla="*/ 20159 h 20159"/>
                      <a:gd name="connsiteX8" fmla="*/ 1809976 w 2872978"/>
                      <a:gd name="connsiteY8" fmla="*/ 20159 h 20159"/>
                      <a:gd name="connsiteX9" fmla="*/ 1264110 w 2872978"/>
                      <a:gd name="connsiteY9" fmla="*/ 20159 h 20159"/>
                      <a:gd name="connsiteX10" fmla="*/ 718245 w 2872978"/>
                      <a:gd name="connsiteY10" fmla="*/ 20159 h 20159"/>
                      <a:gd name="connsiteX11" fmla="*/ 0 w 2872978"/>
                      <a:gd name="connsiteY11" fmla="*/ 20159 h 20159"/>
                      <a:gd name="connsiteX12" fmla="*/ 0 w 2872978"/>
                      <a:gd name="connsiteY12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72978" h="20159" fill="none" extrusionOk="0">
                        <a:moveTo>
                          <a:pt x="0" y="0"/>
                        </a:moveTo>
                        <a:cubicBezTo>
                          <a:pt x="172719" y="24730"/>
                          <a:pt x="453930" y="-2711"/>
                          <a:pt x="574596" y="0"/>
                        </a:cubicBezTo>
                        <a:cubicBezTo>
                          <a:pt x="695262" y="2711"/>
                          <a:pt x="865623" y="-7967"/>
                          <a:pt x="1120461" y="0"/>
                        </a:cubicBezTo>
                        <a:cubicBezTo>
                          <a:pt x="1375299" y="7967"/>
                          <a:pt x="1550624" y="18063"/>
                          <a:pt x="1666327" y="0"/>
                        </a:cubicBezTo>
                        <a:cubicBezTo>
                          <a:pt x="1782030" y="-18063"/>
                          <a:pt x="2095408" y="-11159"/>
                          <a:pt x="2298382" y="0"/>
                        </a:cubicBezTo>
                        <a:cubicBezTo>
                          <a:pt x="2501357" y="11159"/>
                          <a:pt x="2725122" y="-5565"/>
                          <a:pt x="2872978" y="0"/>
                        </a:cubicBezTo>
                        <a:cubicBezTo>
                          <a:pt x="2873229" y="6810"/>
                          <a:pt x="2872668" y="13749"/>
                          <a:pt x="2872978" y="20159"/>
                        </a:cubicBezTo>
                        <a:cubicBezTo>
                          <a:pt x="2601857" y="1392"/>
                          <a:pt x="2424161" y="-5241"/>
                          <a:pt x="2298382" y="20159"/>
                        </a:cubicBezTo>
                        <a:cubicBezTo>
                          <a:pt x="2172603" y="45559"/>
                          <a:pt x="1996400" y="43222"/>
                          <a:pt x="1809976" y="20159"/>
                        </a:cubicBezTo>
                        <a:cubicBezTo>
                          <a:pt x="1623552" y="-2904"/>
                          <a:pt x="1525733" y="14029"/>
                          <a:pt x="1264110" y="20159"/>
                        </a:cubicBezTo>
                        <a:cubicBezTo>
                          <a:pt x="1002487" y="26289"/>
                          <a:pt x="908261" y="32758"/>
                          <a:pt x="718245" y="20159"/>
                        </a:cubicBezTo>
                        <a:cubicBezTo>
                          <a:pt x="528229" y="7560"/>
                          <a:pt x="176399" y="52889"/>
                          <a:pt x="0" y="20159"/>
                        </a:cubicBezTo>
                        <a:cubicBezTo>
                          <a:pt x="-524" y="14018"/>
                          <a:pt x="20" y="10045"/>
                          <a:pt x="0" y="0"/>
                        </a:cubicBezTo>
                        <a:close/>
                      </a:path>
                      <a:path w="2872978" h="20159" stroke="0" extrusionOk="0">
                        <a:moveTo>
                          <a:pt x="0" y="0"/>
                        </a:moveTo>
                        <a:cubicBezTo>
                          <a:pt x="246331" y="2114"/>
                          <a:pt x="364990" y="-5865"/>
                          <a:pt x="517136" y="0"/>
                        </a:cubicBezTo>
                        <a:cubicBezTo>
                          <a:pt x="669282" y="5865"/>
                          <a:pt x="842769" y="11362"/>
                          <a:pt x="1149191" y="0"/>
                        </a:cubicBezTo>
                        <a:cubicBezTo>
                          <a:pt x="1455613" y="-11362"/>
                          <a:pt x="1529783" y="19802"/>
                          <a:pt x="1637597" y="0"/>
                        </a:cubicBezTo>
                        <a:cubicBezTo>
                          <a:pt x="1745411" y="-19802"/>
                          <a:pt x="1889711" y="-2153"/>
                          <a:pt x="2126004" y="0"/>
                        </a:cubicBezTo>
                        <a:cubicBezTo>
                          <a:pt x="2362297" y="2153"/>
                          <a:pt x="2713040" y="-27867"/>
                          <a:pt x="2872978" y="0"/>
                        </a:cubicBezTo>
                        <a:cubicBezTo>
                          <a:pt x="2872096" y="10021"/>
                          <a:pt x="2872682" y="15417"/>
                          <a:pt x="2872978" y="20159"/>
                        </a:cubicBezTo>
                        <a:cubicBezTo>
                          <a:pt x="2703040" y="42908"/>
                          <a:pt x="2574829" y="18390"/>
                          <a:pt x="2327112" y="20159"/>
                        </a:cubicBezTo>
                        <a:cubicBezTo>
                          <a:pt x="2079395" y="21928"/>
                          <a:pt x="2026258" y="1563"/>
                          <a:pt x="1781246" y="20159"/>
                        </a:cubicBezTo>
                        <a:cubicBezTo>
                          <a:pt x="1536234" y="38755"/>
                          <a:pt x="1507455" y="22167"/>
                          <a:pt x="1235381" y="20159"/>
                        </a:cubicBezTo>
                        <a:cubicBezTo>
                          <a:pt x="963308" y="18151"/>
                          <a:pt x="884834" y="-8814"/>
                          <a:pt x="603325" y="20159"/>
                        </a:cubicBezTo>
                        <a:cubicBezTo>
                          <a:pt x="321816" y="49132"/>
                          <a:pt x="204416" y="11299"/>
                          <a:pt x="0" y="20159"/>
                        </a:cubicBezTo>
                        <a:cubicBezTo>
                          <a:pt x="-804" y="10795"/>
                          <a:pt x="-25" y="70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EAA7F83-58E5-FA4C-920C-96A95AE7307C}"/>
              </a:ext>
            </a:extLst>
          </p:cNvPr>
          <p:cNvSpPr txBox="1"/>
          <p:nvPr/>
        </p:nvSpPr>
        <p:spPr>
          <a:xfrm>
            <a:off x="529232" y="3166839"/>
            <a:ext cx="3508697" cy="3660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/>
              <a:t>Kompetence</a:t>
            </a:r>
            <a:r>
              <a:rPr lang="en-US" sz="2100" b="1" dirty="0"/>
              <a:t> k </a:t>
            </a:r>
            <a:r>
              <a:rPr lang="en-US" sz="2100" b="1" dirty="0" err="1"/>
              <a:t>učení</a:t>
            </a:r>
            <a:endParaRPr lang="en-US" sz="2100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dirty="0" err="1"/>
              <a:t>Žák</a:t>
            </a:r>
            <a:r>
              <a:rPr lang="en-US" sz="2100" dirty="0"/>
              <a:t> </a:t>
            </a:r>
            <a:r>
              <a:rPr lang="en-US" sz="2100" dirty="0" err="1"/>
              <a:t>pozoruje</a:t>
            </a:r>
            <a:r>
              <a:rPr lang="en-US" sz="2100" dirty="0"/>
              <a:t>, </a:t>
            </a:r>
            <a:r>
              <a:rPr lang="en-US" sz="2100" dirty="0" err="1"/>
              <a:t>zkoumá</a:t>
            </a:r>
            <a:r>
              <a:rPr lang="en-US" sz="2100" dirty="0"/>
              <a:t>, </a:t>
            </a:r>
            <a:r>
              <a:rPr lang="en-US" sz="2100" dirty="0" err="1"/>
              <a:t>bádá</a:t>
            </a:r>
            <a:r>
              <a:rPr lang="en-US" sz="2100" dirty="0"/>
              <a:t>, </a:t>
            </a:r>
            <a:r>
              <a:rPr lang="en-US" sz="2100" dirty="0" err="1"/>
              <a:t>experimentuje</a:t>
            </a:r>
            <a:r>
              <a:rPr lang="en-US" sz="2100" dirty="0"/>
              <a:t> – </a:t>
            </a:r>
            <a:r>
              <a:rPr lang="en-US" sz="2100" dirty="0" err="1"/>
              <a:t>připravené</a:t>
            </a:r>
            <a:r>
              <a:rPr lang="en-US" sz="2100" dirty="0"/>
              <a:t> </a:t>
            </a:r>
            <a:r>
              <a:rPr lang="en-US" sz="2100" dirty="0" err="1"/>
              <a:t>pomůcky</a:t>
            </a:r>
            <a:r>
              <a:rPr lang="en-US" sz="2100" dirty="0"/>
              <a:t>, </a:t>
            </a:r>
            <a:r>
              <a:rPr lang="en-US" sz="2100" dirty="0" err="1"/>
              <a:t>pracovní</a:t>
            </a:r>
            <a:r>
              <a:rPr lang="en-US" sz="2100" dirty="0"/>
              <a:t> list a </a:t>
            </a:r>
            <a:r>
              <a:rPr lang="en-US" sz="2100" dirty="0" err="1"/>
              <a:t>další</a:t>
            </a:r>
            <a:r>
              <a:rPr lang="en-US" sz="2100" dirty="0"/>
              <a:t> </a:t>
            </a:r>
            <a:r>
              <a:rPr lang="en-US" sz="2100" dirty="0" err="1"/>
              <a:t>studijní</a:t>
            </a:r>
            <a:r>
              <a:rPr lang="en-US" sz="2100" dirty="0"/>
              <a:t> </a:t>
            </a:r>
            <a:r>
              <a:rPr lang="en-US" sz="2100" dirty="0" err="1"/>
              <a:t>materiály</a:t>
            </a:r>
            <a:r>
              <a:rPr lang="en-US" sz="2100" dirty="0"/>
              <a:t>.</a:t>
            </a:r>
          </a:p>
        </p:txBody>
      </p:sp>
      <p:pic>
        <p:nvPicPr>
          <p:cNvPr id="4" name="Obrázek 3" descr="Obsah obrázku text, stůl, interiér&#10;&#10;Popis byl vytvořen automaticky">
            <a:extLst>
              <a:ext uri="{FF2B5EF4-FFF2-40B4-BE49-F238E27FC236}">
                <a16:creationId xmlns:a16="http://schemas.microsoft.com/office/drawing/2014/main" id="{99056E92-2C56-C445-A804-5D86869E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6" r="16998"/>
          <a:stretch/>
        </p:blipFill>
        <p:spPr>
          <a:xfrm>
            <a:off x="4391836" y="10"/>
            <a:ext cx="5687529" cy="755966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6120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interiér, osoba, police, stůl&#10;&#10;Popis byl vytvořen automaticky">
            <a:extLst>
              <a:ext uri="{FF2B5EF4-FFF2-40B4-BE49-F238E27FC236}">
                <a16:creationId xmlns:a16="http://schemas.microsoft.com/office/drawing/2014/main" id="{64E54537-587D-5B44-ABEE-0C6F43A15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2" r="-5" b="-5"/>
          <a:stretch/>
        </p:blipFill>
        <p:spPr>
          <a:xfrm>
            <a:off x="5286967" y="4"/>
            <a:ext cx="2280160" cy="2782940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7" name="Obrázek 6" descr="Obsah obrázku text, interiér, osoba, dítě&#10;&#10;Popis byl vytvořen automaticky">
            <a:extLst>
              <a:ext uri="{FF2B5EF4-FFF2-40B4-BE49-F238E27FC236}">
                <a16:creationId xmlns:a16="http://schemas.microsoft.com/office/drawing/2014/main" id="{AC52BE87-9BA1-D043-9423-91EB9D00DF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r="23303"/>
          <a:stretch/>
        </p:blipFill>
        <p:spPr>
          <a:xfrm>
            <a:off x="7722008" y="1"/>
            <a:ext cx="2358617" cy="2778000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26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837" y="2876896"/>
            <a:ext cx="3508697" cy="20159"/>
          </a:xfrm>
          <a:custGeom>
            <a:avLst/>
            <a:gdLst>
              <a:gd name="connsiteX0" fmla="*/ 0 w 3508697"/>
              <a:gd name="connsiteY0" fmla="*/ 0 h 20159"/>
              <a:gd name="connsiteX1" fmla="*/ 584783 w 3508697"/>
              <a:gd name="connsiteY1" fmla="*/ 0 h 20159"/>
              <a:gd name="connsiteX2" fmla="*/ 1099392 w 3508697"/>
              <a:gd name="connsiteY2" fmla="*/ 0 h 20159"/>
              <a:gd name="connsiteX3" fmla="*/ 1684175 w 3508697"/>
              <a:gd name="connsiteY3" fmla="*/ 0 h 20159"/>
              <a:gd name="connsiteX4" fmla="*/ 2163696 w 3508697"/>
              <a:gd name="connsiteY4" fmla="*/ 0 h 20159"/>
              <a:gd name="connsiteX5" fmla="*/ 2713392 w 3508697"/>
              <a:gd name="connsiteY5" fmla="*/ 0 h 20159"/>
              <a:gd name="connsiteX6" fmla="*/ 3508697 w 3508697"/>
              <a:gd name="connsiteY6" fmla="*/ 0 h 20159"/>
              <a:gd name="connsiteX7" fmla="*/ 3508697 w 3508697"/>
              <a:gd name="connsiteY7" fmla="*/ 20159 h 20159"/>
              <a:gd name="connsiteX8" fmla="*/ 2923914 w 3508697"/>
              <a:gd name="connsiteY8" fmla="*/ 20159 h 20159"/>
              <a:gd name="connsiteX9" fmla="*/ 2304044 w 3508697"/>
              <a:gd name="connsiteY9" fmla="*/ 20159 h 20159"/>
              <a:gd name="connsiteX10" fmla="*/ 1789435 w 3508697"/>
              <a:gd name="connsiteY10" fmla="*/ 20159 h 20159"/>
              <a:gd name="connsiteX11" fmla="*/ 1134479 w 3508697"/>
              <a:gd name="connsiteY11" fmla="*/ 20159 h 20159"/>
              <a:gd name="connsiteX12" fmla="*/ 619870 w 3508697"/>
              <a:gd name="connsiteY12" fmla="*/ 20159 h 20159"/>
              <a:gd name="connsiteX13" fmla="*/ 0 w 3508697"/>
              <a:gd name="connsiteY13" fmla="*/ 20159 h 20159"/>
              <a:gd name="connsiteX14" fmla="*/ 0 w 3508697"/>
              <a:gd name="connsiteY14" fmla="*/ 0 h 20159"/>
              <a:gd name="connsiteX0" fmla="*/ 0 w 3508697"/>
              <a:gd name="connsiteY0" fmla="*/ 0 h 20159"/>
              <a:gd name="connsiteX1" fmla="*/ 514609 w 3508697"/>
              <a:gd name="connsiteY1" fmla="*/ 0 h 20159"/>
              <a:gd name="connsiteX2" fmla="*/ 994131 w 3508697"/>
              <a:gd name="connsiteY2" fmla="*/ 0 h 20159"/>
              <a:gd name="connsiteX3" fmla="*/ 1508740 w 3508697"/>
              <a:gd name="connsiteY3" fmla="*/ 0 h 20159"/>
              <a:gd name="connsiteX4" fmla="*/ 2093523 w 3508697"/>
              <a:gd name="connsiteY4" fmla="*/ 0 h 20159"/>
              <a:gd name="connsiteX5" fmla="*/ 2713392 w 3508697"/>
              <a:gd name="connsiteY5" fmla="*/ 0 h 20159"/>
              <a:gd name="connsiteX6" fmla="*/ 3508697 w 3508697"/>
              <a:gd name="connsiteY6" fmla="*/ 0 h 20159"/>
              <a:gd name="connsiteX7" fmla="*/ 3508697 w 3508697"/>
              <a:gd name="connsiteY7" fmla="*/ 20159 h 20159"/>
              <a:gd name="connsiteX8" fmla="*/ 2853740 w 3508697"/>
              <a:gd name="connsiteY8" fmla="*/ 20159 h 20159"/>
              <a:gd name="connsiteX9" fmla="*/ 2374218 w 3508697"/>
              <a:gd name="connsiteY9" fmla="*/ 20159 h 20159"/>
              <a:gd name="connsiteX10" fmla="*/ 1719262 w 3508697"/>
              <a:gd name="connsiteY10" fmla="*/ 20159 h 20159"/>
              <a:gd name="connsiteX11" fmla="*/ 1064305 w 3508697"/>
              <a:gd name="connsiteY11" fmla="*/ 20159 h 20159"/>
              <a:gd name="connsiteX12" fmla="*/ 584783 w 3508697"/>
              <a:gd name="connsiteY12" fmla="*/ 20159 h 20159"/>
              <a:gd name="connsiteX13" fmla="*/ 0 w 3508697"/>
              <a:gd name="connsiteY13" fmla="*/ 20159 h 20159"/>
              <a:gd name="connsiteX14" fmla="*/ 0 w 3508697"/>
              <a:gd name="connsiteY14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08697" h="20159" fill="none" extrusionOk="0">
                <a:moveTo>
                  <a:pt x="0" y="0"/>
                </a:moveTo>
                <a:cubicBezTo>
                  <a:pt x="146229" y="-14140"/>
                  <a:pt x="425161" y="-21146"/>
                  <a:pt x="584783" y="0"/>
                </a:cubicBezTo>
                <a:cubicBezTo>
                  <a:pt x="746109" y="-12699"/>
                  <a:pt x="943627" y="-11792"/>
                  <a:pt x="1099392" y="0"/>
                </a:cubicBezTo>
                <a:cubicBezTo>
                  <a:pt x="1211724" y="48535"/>
                  <a:pt x="1396346" y="-38095"/>
                  <a:pt x="1684175" y="0"/>
                </a:cubicBezTo>
                <a:cubicBezTo>
                  <a:pt x="1964209" y="17511"/>
                  <a:pt x="1981588" y="-20504"/>
                  <a:pt x="2163696" y="0"/>
                </a:cubicBezTo>
                <a:cubicBezTo>
                  <a:pt x="2337913" y="-3341"/>
                  <a:pt x="2490111" y="-28857"/>
                  <a:pt x="2713392" y="0"/>
                </a:cubicBezTo>
                <a:cubicBezTo>
                  <a:pt x="2928287" y="13597"/>
                  <a:pt x="3226654" y="-72075"/>
                  <a:pt x="3508697" y="0"/>
                </a:cubicBezTo>
                <a:cubicBezTo>
                  <a:pt x="3510393" y="3520"/>
                  <a:pt x="3508243" y="11224"/>
                  <a:pt x="3508697" y="20159"/>
                </a:cubicBezTo>
                <a:cubicBezTo>
                  <a:pt x="3313114" y="-3250"/>
                  <a:pt x="3147391" y="18755"/>
                  <a:pt x="2923914" y="20159"/>
                </a:cubicBezTo>
                <a:cubicBezTo>
                  <a:pt x="2707506" y="26362"/>
                  <a:pt x="2582446" y="52912"/>
                  <a:pt x="2304044" y="20159"/>
                </a:cubicBezTo>
                <a:cubicBezTo>
                  <a:pt x="1996832" y="-4376"/>
                  <a:pt x="1988659" y="33342"/>
                  <a:pt x="1789435" y="20159"/>
                </a:cubicBezTo>
                <a:cubicBezTo>
                  <a:pt x="1581402" y="4586"/>
                  <a:pt x="1381975" y="7742"/>
                  <a:pt x="1134479" y="20159"/>
                </a:cubicBezTo>
                <a:cubicBezTo>
                  <a:pt x="894916" y="36106"/>
                  <a:pt x="809878" y="19681"/>
                  <a:pt x="619870" y="20159"/>
                </a:cubicBezTo>
                <a:cubicBezTo>
                  <a:pt x="456029" y="30750"/>
                  <a:pt x="194470" y="19353"/>
                  <a:pt x="0" y="20159"/>
                </a:cubicBezTo>
                <a:cubicBezTo>
                  <a:pt x="-268" y="10737"/>
                  <a:pt x="1596" y="7621"/>
                  <a:pt x="0" y="0"/>
                </a:cubicBezTo>
                <a:close/>
              </a:path>
              <a:path w="3508697" h="20159" stroke="0" extrusionOk="0">
                <a:moveTo>
                  <a:pt x="0" y="0"/>
                </a:moveTo>
                <a:cubicBezTo>
                  <a:pt x="194755" y="4612"/>
                  <a:pt x="258789" y="-23170"/>
                  <a:pt x="514609" y="0"/>
                </a:cubicBezTo>
                <a:cubicBezTo>
                  <a:pt x="756889" y="23732"/>
                  <a:pt x="817501" y="-2117"/>
                  <a:pt x="994131" y="0"/>
                </a:cubicBezTo>
                <a:cubicBezTo>
                  <a:pt x="1148887" y="-9972"/>
                  <a:pt x="1364311" y="10852"/>
                  <a:pt x="1508740" y="0"/>
                </a:cubicBezTo>
                <a:cubicBezTo>
                  <a:pt x="1661531" y="8801"/>
                  <a:pt x="1832899" y="7515"/>
                  <a:pt x="2093523" y="0"/>
                </a:cubicBezTo>
                <a:cubicBezTo>
                  <a:pt x="2351315" y="-5266"/>
                  <a:pt x="2572871" y="-28598"/>
                  <a:pt x="2713392" y="0"/>
                </a:cubicBezTo>
                <a:cubicBezTo>
                  <a:pt x="2881656" y="12091"/>
                  <a:pt x="3200714" y="25120"/>
                  <a:pt x="3508697" y="0"/>
                </a:cubicBezTo>
                <a:cubicBezTo>
                  <a:pt x="3509697" y="4990"/>
                  <a:pt x="3508177" y="10096"/>
                  <a:pt x="3508697" y="20159"/>
                </a:cubicBezTo>
                <a:cubicBezTo>
                  <a:pt x="3212352" y="-9949"/>
                  <a:pt x="3180208" y="38612"/>
                  <a:pt x="2853740" y="20159"/>
                </a:cubicBezTo>
                <a:cubicBezTo>
                  <a:pt x="2541466" y="14194"/>
                  <a:pt x="2460984" y="34934"/>
                  <a:pt x="2374218" y="20159"/>
                </a:cubicBezTo>
                <a:cubicBezTo>
                  <a:pt x="2265237" y="48541"/>
                  <a:pt x="1958245" y="-21222"/>
                  <a:pt x="1719262" y="20159"/>
                </a:cubicBezTo>
                <a:cubicBezTo>
                  <a:pt x="1512970" y="81115"/>
                  <a:pt x="1270330" y="77225"/>
                  <a:pt x="1064305" y="20159"/>
                </a:cubicBezTo>
                <a:cubicBezTo>
                  <a:pt x="841531" y="4852"/>
                  <a:pt x="815784" y="-2907"/>
                  <a:pt x="584783" y="20159"/>
                </a:cubicBezTo>
                <a:cubicBezTo>
                  <a:pt x="361652" y="76585"/>
                  <a:pt x="180935" y="40795"/>
                  <a:pt x="0" y="20159"/>
                </a:cubicBezTo>
                <a:cubicBezTo>
                  <a:pt x="-454" y="11243"/>
                  <a:pt x="26" y="4521"/>
                  <a:pt x="0" y="0"/>
                </a:cubicBezTo>
                <a:close/>
              </a:path>
              <a:path w="3508697" h="20159" fill="none" stroke="0" extrusionOk="0">
                <a:moveTo>
                  <a:pt x="0" y="0"/>
                </a:moveTo>
                <a:cubicBezTo>
                  <a:pt x="135287" y="35450"/>
                  <a:pt x="396575" y="-34156"/>
                  <a:pt x="584783" y="0"/>
                </a:cubicBezTo>
                <a:cubicBezTo>
                  <a:pt x="729660" y="3663"/>
                  <a:pt x="960773" y="-12732"/>
                  <a:pt x="1099392" y="0"/>
                </a:cubicBezTo>
                <a:cubicBezTo>
                  <a:pt x="1248518" y="7631"/>
                  <a:pt x="1364644" y="2993"/>
                  <a:pt x="1684175" y="0"/>
                </a:cubicBezTo>
                <a:cubicBezTo>
                  <a:pt x="1971294" y="21267"/>
                  <a:pt x="1987959" y="-13163"/>
                  <a:pt x="2163696" y="0"/>
                </a:cubicBezTo>
                <a:cubicBezTo>
                  <a:pt x="2378412" y="32696"/>
                  <a:pt x="2491509" y="-38563"/>
                  <a:pt x="2713392" y="0"/>
                </a:cubicBezTo>
                <a:cubicBezTo>
                  <a:pt x="2926882" y="3214"/>
                  <a:pt x="3236458" y="21110"/>
                  <a:pt x="3508697" y="0"/>
                </a:cubicBezTo>
                <a:cubicBezTo>
                  <a:pt x="3509971" y="4684"/>
                  <a:pt x="3507508" y="11977"/>
                  <a:pt x="3508697" y="20159"/>
                </a:cubicBezTo>
                <a:cubicBezTo>
                  <a:pt x="3295951" y="-20157"/>
                  <a:pt x="3155184" y="-30462"/>
                  <a:pt x="2923914" y="20159"/>
                </a:cubicBezTo>
                <a:cubicBezTo>
                  <a:pt x="2718350" y="12973"/>
                  <a:pt x="2596197" y="41200"/>
                  <a:pt x="2304044" y="20159"/>
                </a:cubicBezTo>
                <a:cubicBezTo>
                  <a:pt x="2002288" y="-10895"/>
                  <a:pt x="1990087" y="26058"/>
                  <a:pt x="1789435" y="20159"/>
                </a:cubicBezTo>
                <a:cubicBezTo>
                  <a:pt x="1616659" y="29083"/>
                  <a:pt x="1333688" y="1949"/>
                  <a:pt x="1134479" y="20159"/>
                </a:cubicBezTo>
                <a:cubicBezTo>
                  <a:pt x="914024" y="27933"/>
                  <a:pt x="795385" y="18037"/>
                  <a:pt x="619870" y="20159"/>
                </a:cubicBezTo>
                <a:cubicBezTo>
                  <a:pt x="426663" y="30923"/>
                  <a:pt x="184273" y="29836"/>
                  <a:pt x="0" y="20159"/>
                </a:cubicBezTo>
                <a:cubicBezTo>
                  <a:pt x="125" y="10162"/>
                  <a:pt x="1072" y="659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508697"/>
                      <a:gd name="connsiteY0" fmla="*/ 0 h 20159"/>
                      <a:gd name="connsiteX1" fmla="*/ 584783 w 3508697"/>
                      <a:gd name="connsiteY1" fmla="*/ 0 h 20159"/>
                      <a:gd name="connsiteX2" fmla="*/ 1099392 w 3508697"/>
                      <a:gd name="connsiteY2" fmla="*/ 0 h 20159"/>
                      <a:gd name="connsiteX3" fmla="*/ 1684175 w 3508697"/>
                      <a:gd name="connsiteY3" fmla="*/ 0 h 20159"/>
                      <a:gd name="connsiteX4" fmla="*/ 2163696 w 3508697"/>
                      <a:gd name="connsiteY4" fmla="*/ 0 h 20159"/>
                      <a:gd name="connsiteX5" fmla="*/ 2713392 w 3508697"/>
                      <a:gd name="connsiteY5" fmla="*/ 0 h 20159"/>
                      <a:gd name="connsiteX6" fmla="*/ 3508697 w 3508697"/>
                      <a:gd name="connsiteY6" fmla="*/ 0 h 20159"/>
                      <a:gd name="connsiteX7" fmla="*/ 3508697 w 3508697"/>
                      <a:gd name="connsiteY7" fmla="*/ 20159 h 20159"/>
                      <a:gd name="connsiteX8" fmla="*/ 2923914 w 3508697"/>
                      <a:gd name="connsiteY8" fmla="*/ 20159 h 20159"/>
                      <a:gd name="connsiteX9" fmla="*/ 2304044 w 3508697"/>
                      <a:gd name="connsiteY9" fmla="*/ 20159 h 20159"/>
                      <a:gd name="connsiteX10" fmla="*/ 1789435 w 3508697"/>
                      <a:gd name="connsiteY10" fmla="*/ 20159 h 20159"/>
                      <a:gd name="connsiteX11" fmla="*/ 1134479 w 3508697"/>
                      <a:gd name="connsiteY11" fmla="*/ 20159 h 20159"/>
                      <a:gd name="connsiteX12" fmla="*/ 619870 w 3508697"/>
                      <a:gd name="connsiteY12" fmla="*/ 20159 h 20159"/>
                      <a:gd name="connsiteX13" fmla="*/ 0 w 3508697"/>
                      <a:gd name="connsiteY13" fmla="*/ 20159 h 20159"/>
                      <a:gd name="connsiteX14" fmla="*/ 0 w 3508697"/>
                      <a:gd name="connsiteY14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508697" h="20159" fill="none" extrusionOk="0">
                        <a:moveTo>
                          <a:pt x="0" y="0"/>
                        </a:moveTo>
                        <a:cubicBezTo>
                          <a:pt x="162319" y="23018"/>
                          <a:pt x="421683" y="-5158"/>
                          <a:pt x="584783" y="0"/>
                        </a:cubicBezTo>
                        <a:cubicBezTo>
                          <a:pt x="747883" y="5158"/>
                          <a:pt x="972220" y="-19064"/>
                          <a:pt x="1099392" y="0"/>
                        </a:cubicBezTo>
                        <a:cubicBezTo>
                          <a:pt x="1226564" y="19064"/>
                          <a:pt x="1402882" y="-16644"/>
                          <a:pt x="1684175" y="0"/>
                        </a:cubicBezTo>
                        <a:cubicBezTo>
                          <a:pt x="1965468" y="16644"/>
                          <a:pt x="1980450" y="-17077"/>
                          <a:pt x="2163696" y="0"/>
                        </a:cubicBezTo>
                        <a:cubicBezTo>
                          <a:pt x="2346942" y="17077"/>
                          <a:pt x="2492387" y="-24234"/>
                          <a:pt x="2713392" y="0"/>
                        </a:cubicBezTo>
                        <a:cubicBezTo>
                          <a:pt x="2934397" y="24234"/>
                          <a:pt x="3264739" y="-29594"/>
                          <a:pt x="3508697" y="0"/>
                        </a:cubicBezTo>
                        <a:cubicBezTo>
                          <a:pt x="3508692" y="4362"/>
                          <a:pt x="3508140" y="12169"/>
                          <a:pt x="3508697" y="20159"/>
                        </a:cubicBezTo>
                        <a:cubicBezTo>
                          <a:pt x="3308784" y="1794"/>
                          <a:pt x="3142167" y="6757"/>
                          <a:pt x="2923914" y="20159"/>
                        </a:cubicBezTo>
                        <a:cubicBezTo>
                          <a:pt x="2705661" y="33561"/>
                          <a:pt x="2605430" y="48440"/>
                          <a:pt x="2304044" y="20159"/>
                        </a:cubicBezTo>
                        <a:cubicBezTo>
                          <a:pt x="2002658" y="-8122"/>
                          <a:pt x="1987551" y="26760"/>
                          <a:pt x="1789435" y="20159"/>
                        </a:cubicBezTo>
                        <a:cubicBezTo>
                          <a:pt x="1591319" y="13558"/>
                          <a:pt x="1370463" y="12027"/>
                          <a:pt x="1134479" y="20159"/>
                        </a:cubicBezTo>
                        <a:cubicBezTo>
                          <a:pt x="898495" y="28291"/>
                          <a:pt x="798302" y="13504"/>
                          <a:pt x="619870" y="20159"/>
                        </a:cubicBezTo>
                        <a:cubicBezTo>
                          <a:pt x="441438" y="26814"/>
                          <a:pt x="173838" y="2613"/>
                          <a:pt x="0" y="20159"/>
                        </a:cubicBezTo>
                        <a:cubicBezTo>
                          <a:pt x="80" y="10419"/>
                          <a:pt x="982" y="7134"/>
                          <a:pt x="0" y="0"/>
                        </a:cubicBezTo>
                        <a:close/>
                      </a:path>
                      <a:path w="3508697" h="20159" stroke="0" extrusionOk="0">
                        <a:moveTo>
                          <a:pt x="0" y="0"/>
                        </a:moveTo>
                        <a:cubicBezTo>
                          <a:pt x="185862" y="-6873"/>
                          <a:pt x="260291" y="-19085"/>
                          <a:pt x="514609" y="0"/>
                        </a:cubicBezTo>
                        <a:cubicBezTo>
                          <a:pt x="768927" y="19085"/>
                          <a:pt x="826906" y="-14935"/>
                          <a:pt x="994131" y="0"/>
                        </a:cubicBezTo>
                        <a:cubicBezTo>
                          <a:pt x="1161356" y="14935"/>
                          <a:pt x="1378898" y="-8223"/>
                          <a:pt x="1508740" y="0"/>
                        </a:cubicBezTo>
                        <a:cubicBezTo>
                          <a:pt x="1638582" y="8223"/>
                          <a:pt x="1848818" y="-13753"/>
                          <a:pt x="2093523" y="0"/>
                        </a:cubicBezTo>
                        <a:cubicBezTo>
                          <a:pt x="2338228" y="13753"/>
                          <a:pt x="2555571" y="-13387"/>
                          <a:pt x="2713392" y="0"/>
                        </a:cubicBezTo>
                        <a:cubicBezTo>
                          <a:pt x="2871213" y="13387"/>
                          <a:pt x="3210822" y="7195"/>
                          <a:pt x="3508697" y="0"/>
                        </a:cubicBezTo>
                        <a:cubicBezTo>
                          <a:pt x="3508561" y="5513"/>
                          <a:pt x="3509310" y="10700"/>
                          <a:pt x="3508697" y="20159"/>
                        </a:cubicBezTo>
                        <a:cubicBezTo>
                          <a:pt x="3210300" y="-6173"/>
                          <a:pt x="3170870" y="35323"/>
                          <a:pt x="2853740" y="20159"/>
                        </a:cubicBezTo>
                        <a:cubicBezTo>
                          <a:pt x="2536610" y="4995"/>
                          <a:pt x="2471352" y="32884"/>
                          <a:pt x="2374218" y="20159"/>
                        </a:cubicBezTo>
                        <a:cubicBezTo>
                          <a:pt x="2277084" y="7434"/>
                          <a:pt x="1924456" y="10060"/>
                          <a:pt x="1719262" y="20159"/>
                        </a:cubicBezTo>
                        <a:cubicBezTo>
                          <a:pt x="1514068" y="30258"/>
                          <a:pt x="1280641" y="38033"/>
                          <a:pt x="1064305" y="20159"/>
                        </a:cubicBezTo>
                        <a:cubicBezTo>
                          <a:pt x="847969" y="2285"/>
                          <a:pt x="813777" y="-2466"/>
                          <a:pt x="584783" y="20159"/>
                        </a:cubicBezTo>
                        <a:cubicBezTo>
                          <a:pt x="355789" y="42784"/>
                          <a:pt x="166158" y="35178"/>
                          <a:pt x="0" y="20159"/>
                        </a:cubicBezTo>
                        <a:cubicBezTo>
                          <a:pt x="320" y="10793"/>
                          <a:pt x="-231" y="459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8886FB2-3FE5-F84A-99E9-D566C5865D3C}"/>
              </a:ext>
            </a:extLst>
          </p:cNvPr>
          <p:cNvSpPr txBox="1"/>
          <p:nvPr/>
        </p:nvSpPr>
        <p:spPr>
          <a:xfrm>
            <a:off x="506551" y="3134745"/>
            <a:ext cx="4317028" cy="3668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/>
              <a:t>Kompetence</a:t>
            </a:r>
            <a:r>
              <a:rPr lang="en-US" sz="2100" b="1" dirty="0"/>
              <a:t> k </a:t>
            </a:r>
            <a:r>
              <a:rPr lang="en-US" sz="2100" b="1" dirty="0" err="1"/>
              <a:t>učení</a:t>
            </a:r>
            <a:br>
              <a:rPr lang="en-US" sz="2100" dirty="0"/>
            </a:b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využívají</a:t>
            </a:r>
            <a:r>
              <a:rPr lang="en-US" sz="2100" dirty="0"/>
              <a:t> </a:t>
            </a:r>
            <a:r>
              <a:rPr lang="en-US" sz="2100" dirty="0" err="1"/>
              <a:t>lavic</a:t>
            </a:r>
            <a:r>
              <a:rPr lang="en-US" sz="2100" dirty="0"/>
              <a:t>, </a:t>
            </a:r>
            <a:r>
              <a:rPr lang="en-US" sz="2100" dirty="0" err="1"/>
              <a:t>velkého</a:t>
            </a:r>
            <a:r>
              <a:rPr lang="en-US" sz="2100" dirty="0"/>
              <a:t> </a:t>
            </a:r>
            <a:r>
              <a:rPr lang="en-US" sz="2100" dirty="0" err="1"/>
              <a:t>koberce</a:t>
            </a:r>
            <a:r>
              <a:rPr lang="en-US" sz="2100" dirty="0"/>
              <a:t> </a:t>
            </a:r>
            <a:r>
              <a:rPr lang="en-US" sz="2100" dirty="0" err="1"/>
              <a:t>i</a:t>
            </a:r>
            <a:r>
              <a:rPr lang="en-US" sz="2100" dirty="0"/>
              <a:t> </a:t>
            </a:r>
            <a:r>
              <a:rPr lang="en-US" sz="2100" dirty="0" err="1"/>
              <a:t>malých</a:t>
            </a:r>
            <a:r>
              <a:rPr lang="en-US" sz="2100" dirty="0"/>
              <a:t> </a:t>
            </a:r>
            <a:r>
              <a:rPr lang="en-US" sz="2100" dirty="0" err="1"/>
              <a:t>koberečků</a:t>
            </a:r>
            <a:r>
              <a:rPr lang="en-US" sz="2100" dirty="0"/>
              <a:t> – </a:t>
            </a:r>
            <a:r>
              <a:rPr lang="en-US" sz="2100" dirty="0" err="1"/>
              <a:t>žák</a:t>
            </a:r>
            <a:r>
              <a:rPr lang="en-US" sz="2100" dirty="0"/>
              <a:t> </a:t>
            </a:r>
            <a:r>
              <a:rPr lang="en-US" sz="2100" dirty="0" err="1"/>
              <a:t>má</a:t>
            </a:r>
            <a:r>
              <a:rPr lang="en-US" sz="2100" dirty="0"/>
              <a:t> </a:t>
            </a:r>
            <a:r>
              <a:rPr lang="en-US" sz="2100" dirty="0" err="1"/>
              <a:t>ohraničené</a:t>
            </a:r>
            <a:r>
              <a:rPr lang="en-US" sz="2100" dirty="0"/>
              <a:t> </a:t>
            </a:r>
            <a:r>
              <a:rPr lang="en-US" sz="2100" dirty="0" err="1"/>
              <a:t>své</a:t>
            </a:r>
            <a:r>
              <a:rPr lang="en-US" sz="2100" dirty="0"/>
              <a:t> </a:t>
            </a:r>
            <a:r>
              <a:rPr lang="en-US" sz="2100" dirty="0" err="1"/>
              <a:t>pracovní</a:t>
            </a:r>
            <a:r>
              <a:rPr lang="en-US" sz="2100" dirty="0"/>
              <a:t> </a:t>
            </a:r>
            <a:r>
              <a:rPr lang="en-US" sz="2100" dirty="0" err="1"/>
              <a:t>prostředí</a:t>
            </a:r>
            <a:r>
              <a:rPr lang="en-US" sz="2100" dirty="0"/>
              <a:t>.</a:t>
            </a:r>
          </a:p>
        </p:txBody>
      </p:sp>
      <p:pic>
        <p:nvPicPr>
          <p:cNvPr id="3" name="Obrázek 2" descr="Obsah obrázku osoba, interiér, stůl, vsedě&#10;&#10;Popis byl vytvořen automaticky">
            <a:extLst>
              <a:ext uri="{FF2B5EF4-FFF2-40B4-BE49-F238E27FC236}">
                <a16:creationId xmlns:a16="http://schemas.microsoft.com/office/drawing/2014/main" id="{E564A681-85B0-0646-AE33-3CC0762DE4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4519"/>
          <a:stretch/>
        </p:blipFill>
        <p:spPr>
          <a:xfrm>
            <a:off x="5282324" y="2993968"/>
            <a:ext cx="4798301" cy="456570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ek 11" descr="Obsah obrázku interiér, osoba, dítě, stůl&#10;&#10;Popis byl vytvořen automaticky">
            <a:extLst>
              <a:ext uri="{FF2B5EF4-FFF2-40B4-BE49-F238E27FC236}">
                <a16:creationId xmlns:a16="http://schemas.microsoft.com/office/drawing/2014/main" id="{BF17E8AF-301E-A74B-B2DD-7B04A9DCE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27717"/>
          <a:stretch/>
        </p:blipFill>
        <p:spPr>
          <a:xfrm>
            <a:off x="1" y="2"/>
            <a:ext cx="2375556" cy="2778002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18" name="Obrázek 17" descr="Obsah obrázku osoba, interiér, dítě, malé&#10;&#10;Popis byl vytvořen automaticky">
            <a:extLst>
              <a:ext uri="{FF2B5EF4-FFF2-40B4-BE49-F238E27FC236}">
                <a16:creationId xmlns:a16="http://schemas.microsoft.com/office/drawing/2014/main" id="{C811F48E-704B-8745-B842-9E8EBFBF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r="21918" b="-5"/>
          <a:stretch/>
        </p:blipFill>
        <p:spPr>
          <a:xfrm>
            <a:off x="2530438" y="10"/>
            <a:ext cx="2351131" cy="2782931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844" y="2843169"/>
            <a:ext cx="3508697" cy="20159"/>
          </a:xfrm>
          <a:custGeom>
            <a:avLst/>
            <a:gdLst>
              <a:gd name="connsiteX0" fmla="*/ 0 w 3508697"/>
              <a:gd name="connsiteY0" fmla="*/ 0 h 20159"/>
              <a:gd name="connsiteX1" fmla="*/ 584783 w 3508697"/>
              <a:gd name="connsiteY1" fmla="*/ 0 h 20159"/>
              <a:gd name="connsiteX2" fmla="*/ 1099392 w 3508697"/>
              <a:gd name="connsiteY2" fmla="*/ 0 h 20159"/>
              <a:gd name="connsiteX3" fmla="*/ 1684175 w 3508697"/>
              <a:gd name="connsiteY3" fmla="*/ 0 h 20159"/>
              <a:gd name="connsiteX4" fmla="*/ 2163696 w 3508697"/>
              <a:gd name="connsiteY4" fmla="*/ 0 h 20159"/>
              <a:gd name="connsiteX5" fmla="*/ 2713392 w 3508697"/>
              <a:gd name="connsiteY5" fmla="*/ 0 h 20159"/>
              <a:gd name="connsiteX6" fmla="*/ 3508697 w 3508697"/>
              <a:gd name="connsiteY6" fmla="*/ 0 h 20159"/>
              <a:gd name="connsiteX7" fmla="*/ 3508697 w 3508697"/>
              <a:gd name="connsiteY7" fmla="*/ 20159 h 20159"/>
              <a:gd name="connsiteX8" fmla="*/ 2923914 w 3508697"/>
              <a:gd name="connsiteY8" fmla="*/ 20159 h 20159"/>
              <a:gd name="connsiteX9" fmla="*/ 2304044 w 3508697"/>
              <a:gd name="connsiteY9" fmla="*/ 20159 h 20159"/>
              <a:gd name="connsiteX10" fmla="*/ 1789435 w 3508697"/>
              <a:gd name="connsiteY10" fmla="*/ 20159 h 20159"/>
              <a:gd name="connsiteX11" fmla="*/ 1134479 w 3508697"/>
              <a:gd name="connsiteY11" fmla="*/ 20159 h 20159"/>
              <a:gd name="connsiteX12" fmla="*/ 619870 w 3508697"/>
              <a:gd name="connsiteY12" fmla="*/ 20159 h 20159"/>
              <a:gd name="connsiteX13" fmla="*/ 0 w 3508697"/>
              <a:gd name="connsiteY13" fmla="*/ 20159 h 20159"/>
              <a:gd name="connsiteX14" fmla="*/ 0 w 3508697"/>
              <a:gd name="connsiteY14" fmla="*/ 0 h 20159"/>
              <a:gd name="connsiteX0" fmla="*/ 0 w 3508697"/>
              <a:gd name="connsiteY0" fmla="*/ 0 h 20159"/>
              <a:gd name="connsiteX1" fmla="*/ 514609 w 3508697"/>
              <a:gd name="connsiteY1" fmla="*/ 0 h 20159"/>
              <a:gd name="connsiteX2" fmla="*/ 994131 w 3508697"/>
              <a:gd name="connsiteY2" fmla="*/ 0 h 20159"/>
              <a:gd name="connsiteX3" fmla="*/ 1508740 w 3508697"/>
              <a:gd name="connsiteY3" fmla="*/ 0 h 20159"/>
              <a:gd name="connsiteX4" fmla="*/ 2093523 w 3508697"/>
              <a:gd name="connsiteY4" fmla="*/ 0 h 20159"/>
              <a:gd name="connsiteX5" fmla="*/ 2713392 w 3508697"/>
              <a:gd name="connsiteY5" fmla="*/ 0 h 20159"/>
              <a:gd name="connsiteX6" fmla="*/ 3508697 w 3508697"/>
              <a:gd name="connsiteY6" fmla="*/ 0 h 20159"/>
              <a:gd name="connsiteX7" fmla="*/ 3508697 w 3508697"/>
              <a:gd name="connsiteY7" fmla="*/ 20159 h 20159"/>
              <a:gd name="connsiteX8" fmla="*/ 2853740 w 3508697"/>
              <a:gd name="connsiteY8" fmla="*/ 20159 h 20159"/>
              <a:gd name="connsiteX9" fmla="*/ 2374218 w 3508697"/>
              <a:gd name="connsiteY9" fmla="*/ 20159 h 20159"/>
              <a:gd name="connsiteX10" fmla="*/ 1719262 w 3508697"/>
              <a:gd name="connsiteY10" fmla="*/ 20159 h 20159"/>
              <a:gd name="connsiteX11" fmla="*/ 1064305 w 3508697"/>
              <a:gd name="connsiteY11" fmla="*/ 20159 h 20159"/>
              <a:gd name="connsiteX12" fmla="*/ 584783 w 3508697"/>
              <a:gd name="connsiteY12" fmla="*/ 20159 h 20159"/>
              <a:gd name="connsiteX13" fmla="*/ 0 w 3508697"/>
              <a:gd name="connsiteY13" fmla="*/ 20159 h 20159"/>
              <a:gd name="connsiteX14" fmla="*/ 0 w 3508697"/>
              <a:gd name="connsiteY14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08697" h="20159" fill="none" extrusionOk="0">
                <a:moveTo>
                  <a:pt x="0" y="0"/>
                </a:moveTo>
                <a:cubicBezTo>
                  <a:pt x="146229" y="-14140"/>
                  <a:pt x="425161" y="-21146"/>
                  <a:pt x="584783" y="0"/>
                </a:cubicBezTo>
                <a:cubicBezTo>
                  <a:pt x="746109" y="-12699"/>
                  <a:pt x="943627" y="-11792"/>
                  <a:pt x="1099392" y="0"/>
                </a:cubicBezTo>
                <a:cubicBezTo>
                  <a:pt x="1211724" y="48535"/>
                  <a:pt x="1396346" y="-38095"/>
                  <a:pt x="1684175" y="0"/>
                </a:cubicBezTo>
                <a:cubicBezTo>
                  <a:pt x="1964209" y="17511"/>
                  <a:pt x="1981588" y="-20504"/>
                  <a:pt x="2163696" y="0"/>
                </a:cubicBezTo>
                <a:cubicBezTo>
                  <a:pt x="2337913" y="-3341"/>
                  <a:pt x="2490111" y="-28857"/>
                  <a:pt x="2713392" y="0"/>
                </a:cubicBezTo>
                <a:cubicBezTo>
                  <a:pt x="2928287" y="13597"/>
                  <a:pt x="3226654" y="-72075"/>
                  <a:pt x="3508697" y="0"/>
                </a:cubicBezTo>
                <a:cubicBezTo>
                  <a:pt x="3510393" y="3520"/>
                  <a:pt x="3508243" y="11224"/>
                  <a:pt x="3508697" y="20159"/>
                </a:cubicBezTo>
                <a:cubicBezTo>
                  <a:pt x="3313114" y="-3250"/>
                  <a:pt x="3147391" y="18755"/>
                  <a:pt x="2923914" y="20159"/>
                </a:cubicBezTo>
                <a:cubicBezTo>
                  <a:pt x="2707506" y="26362"/>
                  <a:pt x="2582446" y="52912"/>
                  <a:pt x="2304044" y="20159"/>
                </a:cubicBezTo>
                <a:cubicBezTo>
                  <a:pt x="1996832" y="-4376"/>
                  <a:pt x="1988659" y="33342"/>
                  <a:pt x="1789435" y="20159"/>
                </a:cubicBezTo>
                <a:cubicBezTo>
                  <a:pt x="1581402" y="4586"/>
                  <a:pt x="1381975" y="7742"/>
                  <a:pt x="1134479" y="20159"/>
                </a:cubicBezTo>
                <a:cubicBezTo>
                  <a:pt x="894916" y="36106"/>
                  <a:pt x="809878" y="19681"/>
                  <a:pt x="619870" y="20159"/>
                </a:cubicBezTo>
                <a:cubicBezTo>
                  <a:pt x="456029" y="30750"/>
                  <a:pt x="194470" y="19353"/>
                  <a:pt x="0" y="20159"/>
                </a:cubicBezTo>
                <a:cubicBezTo>
                  <a:pt x="-268" y="10737"/>
                  <a:pt x="1596" y="7621"/>
                  <a:pt x="0" y="0"/>
                </a:cubicBezTo>
                <a:close/>
              </a:path>
              <a:path w="3508697" h="20159" stroke="0" extrusionOk="0">
                <a:moveTo>
                  <a:pt x="0" y="0"/>
                </a:moveTo>
                <a:cubicBezTo>
                  <a:pt x="194755" y="4612"/>
                  <a:pt x="258789" y="-23170"/>
                  <a:pt x="514609" y="0"/>
                </a:cubicBezTo>
                <a:cubicBezTo>
                  <a:pt x="756889" y="23732"/>
                  <a:pt x="817501" y="-2117"/>
                  <a:pt x="994131" y="0"/>
                </a:cubicBezTo>
                <a:cubicBezTo>
                  <a:pt x="1148887" y="-9972"/>
                  <a:pt x="1364311" y="10852"/>
                  <a:pt x="1508740" y="0"/>
                </a:cubicBezTo>
                <a:cubicBezTo>
                  <a:pt x="1661531" y="8801"/>
                  <a:pt x="1832899" y="7515"/>
                  <a:pt x="2093523" y="0"/>
                </a:cubicBezTo>
                <a:cubicBezTo>
                  <a:pt x="2351315" y="-5266"/>
                  <a:pt x="2572871" y="-28598"/>
                  <a:pt x="2713392" y="0"/>
                </a:cubicBezTo>
                <a:cubicBezTo>
                  <a:pt x="2881656" y="12091"/>
                  <a:pt x="3200714" y="25120"/>
                  <a:pt x="3508697" y="0"/>
                </a:cubicBezTo>
                <a:cubicBezTo>
                  <a:pt x="3509697" y="4990"/>
                  <a:pt x="3508177" y="10096"/>
                  <a:pt x="3508697" y="20159"/>
                </a:cubicBezTo>
                <a:cubicBezTo>
                  <a:pt x="3212352" y="-9949"/>
                  <a:pt x="3180208" y="38612"/>
                  <a:pt x="2853740" y="20159"/>
                </a:cubicBezTo>
                <a:cubicBezTo>
                  <a:pt x="2541466" y="14194"/>
                  <a:pt x="2460984" y="34934"/>
                  <a:pt x="2374218" y="20159"/>
                </a:cubicBezTo>
                <a:cubicBezTo>
                  <a:pt x="2265237" y="48541"/>
                  <a:pt x="1958245" y="-21222"/>
                  <a:pt x="1719262" y="20159"/>
                </a:cubicBezTo>
                <a:cubicBezTo>
                  <a:pt x="1512970" y="81115"/>
                  <a:pt x="1270330" y="77225"/>
                  <a:pt x="1064305" y="20159"/>
                </a:cubicBezTo>
                <a:cubicBezTo>
                  <a:pt x="841531" y="4852"/>
                  <a:pt x="815784" y="-2907"/>
                  <a:pt x="584783" y="20159"/>
                </a:cubicBezTo>
                <a:cubicBezTo>
                  <a:pt x="361652" y="76585"/>
                  <a:pt x="180935" y="40795"/>
                  <a:pt x="0" y="20159"/>
                </a:cubicBezTo>
                <a:cubicBezTo>
                  <a:pt x="-454" y="11243"/>
                  <a:pt x="26" y="4521"/>
                  <a:pt x="0" y="0"/>
                </a:cubicBezTo>
                <a:close/>
              </a:path>
              <a:path w="3508697" h="20159" fill="none" stroke="0" extrusionOk="0">
                <a:moveTo>
                  <a:pt x="0" y="0"/>
                </a:moveTo>
                <a:cubicBezTo>
                  <a:pt x="135287" y="35450"/>
                  <a:pt x="396575" y="-34156"/>
                  <a:pt x="584783" y="0"/>
                </a:cubicBezTo>
                <a:cubicBezTo>
                  <a:pt x="729660" y="3663"/>
                  <a:pt x="960773" y="-12732"/>
                  <a:pt x="1099392" y="0"/>
                </a:cubicBezTo>
                <a:cubicBezTo>
                  <a:pt x="1248518" y="7631"/>
                  <a:pt x="1364644" y="2993"/>
                  <a:pt x="1684175" y="0"/>
                </a:cubicBezTo>
                <a:cubicBezTo>
                  <a:pt x="1971294" y="21267"/>
                  <a:pt x="1987959" y="-13163"/>
                  <a:pt x="2163696" y="0"/>
                </a:cubicBezTo>
                <a:cubicBezTo>
                  <a:pt x="2378412" y="32696"/>
                  <a:pt x="2491509" y="-38563"/>
                  <a:pt x="2713392" y="0"/>
                </a:cubicBezTo>
                <a:cubicBezTo>
                  <a:pt x="2926882" y="3214"/>
                  <a:pt x="3236458" y="21110"/>
                  <a:pt x="3508697" y="0"/>
                </a:cubicBezTo>
                <a:cubicBezTo>
                  <a:pt x="3509971" y="4684"/>
                  <a:pt x="3507508" y="11977"/>
                  <a:pt x="3508697" y="20159"/>
                </a:cubicBezTo>
                <a:cubicBezTo>
                  <a:pt x="3295951" y="-20157"/>
                  <a:pt x="3155184" y="-30462"/>
                  <a:pt x="2923914" y="20159"/>
                </a:cubicBezTo>
                <a:cubicBezTo>
                  <a:pt x="2718350" y="12973"/>
                  <a:pt x="2596197" y="41200"/>
                  <a:pt x="2304044" y="20159"/>
                </a:cubicBezTo>
                <a:cubicBezTo>
                  <a:pt x="2002288" y="-10895"/>
                  <a:pt x="1990087" y="26058"/>
                  <a:pt x="1789435" y="20159"/>
                </a:cubicBezTo>
                <a:cubicBezTo>
                  <a:pt x="1616659" y="29083"/>
                  <a:pt x="1333688" y="1949"/>
                  <a:pt x="1134479" y="20159"/>
                </a:cubicBezTo>
                <a:cubicBezTo>
                  <a:pt x="914024" y="27933"/>
                  <a:pt x="795385" y="18037"/>
                  <a:pt x="619870" y="20159"/>
                </a:cubicBezTo>
                <a:cubicBezTo>
                  <a:pt x="426663" y="30923"/>
                  <a:pt x="184273" y="29836"/>
                  <a:pt x="0" y="20159"/>
                </a:cubicBezTo>
                <a:cubicBezTo>
                  <a:pt x="125" y="10162"/>
                  <a:pt x="1072" y="659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508697"/>
                      <a:gd name="connsiteY0" fmla="*/ 0 h 20159"/>
                      <a:gd name="connsiteX1" fmla="*/ 584783 w 3508697"/>
                      <a:gd name="connsiteY1" fmla="*/ 0 h 20159"/>
                      <a:gd name="connsiteX2" fmla="*/ 1099392 w 3508697"/>
                      <a:gd name="connsiteY2" fmla="*/ 0 h 20159"/>
                      <a:gd name="connsiteX3" fmla="*/ 1684175 w 3508697"/>
                      <a:gd name="connsiteY3" fmla="*/ 0 h 20159"/>
                      <a:gd name="connsiteX4" fmla="*/ 2163696 w 3508697"/>
                      <a:gd name="connsiteY4" fmla="*/ 0 h 20159"/>
                      <a:gd name="connsiteX5" fmla="*/ 2713392 w 3508697"/>
                      <a:gd name="connsiteY5" fmla="*/ 0 h 20159"/>
                      <a:gd name="connsiteX6" fmla="*/ 3508697 w 3508697"/>
                      <a:gd name="connsiteY6" fmla="*/ 0 h 20159"/>
                      <a:gd name="connsiteX7" fmla="*/ 3508697 w 3508697"/>
                      <a:gd name="connsiteY7" fmla="*/ 20159 h 20159"/>
                      <a:gd name="connsiteX8" fmla="*/ 2923914 w 3508697"/>
                      <a:gd name="connsiteY8" fmla="*/ 20159 h 20159"/>
                      <a:gd name="connsiteX9" fmla="*/ 2304044 w 3508697"/>
                      <a:gd name="connsiteY9" fmla="*/ 20159 h 20159"/>
                      <a:gd name="connsiteX10" fmla="*/ 1789435 w 3508697"/>
                      <a:gd name="connsiteY10" fmla="*/ 20159 h 20159"/>
                      <a:gd name="connsiteX11" fmla="*/ 1134479 w 3508697"/>
                      <a:gd name="connsiteY11" fmla="*/ 20159 h 20159"/>
                      <a:gd name="connsiteX12" fmla="*/ 619870 w 3508697"/>
                      <a:gd name="connsiteY12" fmla="*/ 20159 h 20159"/>
                      <a:gd name="connsiteX13" fmla="*/ 0 w 3508697"/>
                      <a:gd name="connsiteY13" fmla="*/ 20159 h 20159"/>
                      <a:gd name="connsiteX14" fmla="*/ 0 w 3508697"/>
                      <a:gd name="connsiteY14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508697" h="20159" fill="none" extrusionOk="0">
                        <a:moveTo>
                          <a:pt x="0" y="0"/>
                        </a:moveTo>
                        <a:cubicBezTo>
                          <a:pt x="162319" y="23018"/>
                          <a:pt x="421683" y="-5158"/>
                          <a:pt x="584783" y="0"/>
                        </a:cubicBezTo>
                        <a:cubicBezTo>
                          <a:pt x="747883" y="5158"/>
                          <a:pt x="972220" y="-19064"/>
                          <a:pt x="1099392" y="0"/>
                        </a:cubicBezTo>
                        <a:cubicBezTo>
                          <a:pt x="1226564" y="19064"/>
                          <a:pt x="1402882" y="-16644"/>
                          <a:pt x="1684175" y="0"/>
                        </a:cubicBezTo>
                        <a:cubicBezTo>
                          <a:pt x="1965468" y="16644"/>
                          <a:pt x="1980450" y="-17077"/>
                          <a:pt x="2163696" y="0"/>
                        </a:cubicBezTo>
                        <a:cubicBezTo>
                          <a:pt x="2346942" y="17077"/>
                          <a:pt x="2492387" y="-24234"/>
                          <a:pt x="2713392" y="0"/>
                        </a:cubicBezTo>
                        <a:cubicBezTo>
                          <a:pt x="2934397" y="24234"/>
                          <a:pt x="3264739" y="-29594"/>
                          <a:pt x="3508697" y="0"/>
                        </a:cubicBezTo>
                        <a:cubicBezTo>
                          <a:pt x="3508692" y="4362"/>
                          <a:pt x="3508140" y="12169"/>
                          <a:pt x="3508697" y="20159"/>
                        </a:cubicBezTo>
                        <a:cubicBezTo>
                          <a:pt x="3308784" y="1794"/>
                          <a:pt x="3142167" y="6757"/>
                          <a:pt x="2923914" y="20159"/>
                        </a:cubicBezTo>
                        <a:cubicBezTo>
                          <a:pt x="2705661" y="33561"/>
                          <a:pt x="2605430" y="48440"/>
                          <a:pt x="2304044" y="20159"/>
                        </a:cubicBezTo>
                        <a:cubicBezTo>
                          <a:pt x="2002658" y="-8122"/>
                          <a:pt x="1987551" y="26760"/>
                          <a:pt x="1789435" y="20159"/>
                        </a:cubicBezTo>
                        <a:cubicBezTo>
                          <a:pt x="1591319" y="13558"/>
                          <a:pt x="1370463" y="12027"/>
                          <a:pt x="1134479" y="20159"/>
                        </a:cubicBezTo>
                        <a:cubicBezTo>
                          <a:pt x="898495" y="28291"/>
                          <a:pt x="798302" y="13504"/>
                          <a:pt x="619870" y="20159"/>
                        </a:cubicBezTo>
                        <a:cubicBezTo>
                          <a:pt x="441438" y="26814"/>
                          <a:pt x="173838" y="2613"/>
                          <a:pt x="0" y="20159"/>
                        </a:cubicBezTo>
                        <a:cubicBezTo>
                          <a:pt x="80" y="10419"/>
                          <a:pt x="982" y="7134"/>
                          <a:pt x="0" y="0"/>
                        </a:cubicBezTo>
                        <a:close/>
                      </a:path>
                      <a:path w="3508697" h="20159" stroke="0" extrusionOk="0">
                        <a:moveTo>
                          <a:pt x="0" y="0"/>
                        </a:moveTo>
                        <a:cubicBezTo>
                          <a:pt x="185862" y="-6873"/>
                          <a:pt x="260291" y="-19085"/>
                          <a:pt x="514609" y="0"/>
                        </a:cubicBezTo>
                        <a:cubicBezTo>
                          <a:pt x="768927" y="19085"/>
                          <a:pt x="826906" y="-14935"/>
                          <a:pt x="994131" y="0"/>
                        </a:cubicBezTo>
                        <a:cubicBezTo>
                          <a:pt x="1161356" y="14935"/>
                          <a:pt x="1378898" y="-8223"/>
                          <a:pt x="1508740" y="0"/>
                        </a:cubicBezTo>
                        <a:cubicBezTo>
                          <a:pt x="1638582" y="8223"/>
                          <a:pt x="1848818" y="-13753"/>
                          <a:pt x="2093523" y="0"/>
                        </a:cubicBezTo>
                        <a:cubicBezTo>
                          <a:pt x="2338228" y="13753"/>
                          <a:pt x="2555571" y="-13387"/>
                          <a:pt x="2713392" y="0"/>
                        </a:cubicBezTo>
                        <a:cubicBezTo>
                          <a:pt x="2871213" y="13387"/>
                          <a:pt x="3210822" y="7195"/>
                          <a:pt x="3508697" y="0"/>
                        </a:cubicBezTo>
                        <a:cubicBezTo>
                          <a:pt x="3508561" y="5513"/>
                          <a:pt x="3509310" y="10700"/>
                          <a:pt x="3508697" y="20159"/>
                        </a:cubicBezTo>
                        <a:cubicBezTo>
                          <a:pt x="3210300" y="-6173"/>
                          <a:pt x="3170870" y="35323"/>
                          <a:pt x="2853740" y="20159"/>
                        </a:cubicBezTo>
                        <a:cubicBezTo>
                          <a:pt x="2536610" y="4995"/>
                          <a:pt x="2471352" y="32884"/>
                          <a:pt x="2374218" y="20159"/>
                        </a:cubicBezTo>
                        <a:cubicBezTo>
                          <a:pt x="2277084" y="7434"/>
                          <a:pt x="1924456" y="10060"/>
                          <a:pt x="1719262" y="20159"/>
                        </a:cubicBezTo>
                        <a:cubicBezTo>
                          <a:pt x="1514068" y="30258"/>
                          <a:pt x="1280641" y="38033"/>
                          <a:pt x="1064305" y="20159"/>
                        </a:cubicBezTo>
                        <a:cubicBezTo>
                          <a:pt x="847969" y="2285"/>
                          <a:pt x="813777" y="-2466"/>
                          <a:pt x="584783" y="20159"/>
                        </a:cubicBezTo>
                        <a:cubicBezTo>
                          <a:pt x="355789" y="42784"/>
                          <a:pt x="166158" y="35178"/>
                          <a:pt x="0" y="20159"/>
                        </a:cubicBezTo>
                        <a:cubicBezTo>
                          <a:pt x="320" y="10793"/>
                          <a:pt x="-231" y="459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interiér, stůl, police, počítač&#10;&#10;Popis byl vytvořen automaticky">
            <a:extLst>
              <a:ext uri="{FF2B5EF4-FFF2-40B4-BE49-F238E27FC236}">
                <a16:creationId xmlns:a16="http://schemas.microsoft.com/office/drawing/2014/main" id="{15FA5846-4B98-0949-96BA-4FEDE91B32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r="13155"/>
          <a:stretch/>
        </p:blipFill>
        <p:spPr>
          <a:xfrm>
            <a:off x="20" y="2993968"/>
            <a:ext cx="4886194" cy="456570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ADB6A07-31E0-B64A-9D45-E9252F162729}"/>
              </a:ext>
            </a:extLst>
          </p:cNvPr>
          <p:cNvSpPr txBox="1"/>
          <p:nvPr/>
        </p:nvSpPr>
        <p:spPr>
          <a:xfrm>
            <a:off x="5375844" y="3138126"/>
            <a:ext cx="4011737" cy="3670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/>
              <a:t>Kompetence</a:t>
            </a:r>
            <a:r>
              <a:rPr lang="en-US" sz="2100" b="1" dirty="0"/>
              <a:t> k </a:t>
            </a:r>
            <a:r>
              <a:rPr lang="en-US" sz="2100" b="1" dirty="0" err="1"/>
              <a:t>učení</a:t>
            </a:r>
            <a:r>
              <a:rPr lang="en-US" sz="2100" b="1" dirty="0"/>
              <a:t> a k </a:t>
            </a:r>
            <a:r>
              <a:rPr lang="en-US" sz="2100" b="1" dirty="0" err="1"/>
              <a:t>řešení</a:t>
            </a:r>
            <a:r>
              <a:rPr lang="en-US" sz="2100" b="1" dirty="0"/>
              <a:t> </a:t>
            </a:r>
            <a:r>
              <a:rPr lang="en-US" sz="2100" b="1" dirty="0" err="1"/>
              <a:t>problému</a:t>
            </a:r>
            <a:br>
              <a:rPr lang="en-US" sz="2100" dirty="0"/>
            </a:b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pracují</a:t>
            </a:r>
            <a:r>
              <a:rPr lang="en-US" sz="2100" dirty="0"/>
              <a:t> </a:t>
            </a:r>
            <a:r>
              <a:rPr lang="en-US" sz="2100" dirty="0" err="1"/>
              <a:t>samostatně</a:t>
            </a:r>
            <a:r>
              <a:rPr lang="en-US" sz="2100" dirty="0"/>
              <a:t> s </a:t>
            </a:r>
            <a:r>
              <a:rPr lang="en-US" sz="2100" dirty="0" err="1"/>
              <a:t>návodnými</a:t>
            </a:r>
            <a:r>
              <a:rPr lang="en-US" sz="2100" dirty="0"/>
              <a:t> </a:t>
            </a:r>
            <a:r>
              <a:rPr lang="en-US" sz="2100" dirty="0" err="1"/>
              <a:t>pomůckami</a:t>
            </a:r>
            <a:r>
              <a:rPr lang="en-US" sz="2100" dirty="0"/>
              <a:t> a </a:t>
            </a:r>
            <a:r>
              <a:rPr lang="en-US" sz="2100" dirty="0" err="1"/>
              <a:t>pomůckami</a:t>
            </a:r>
            <a:r>
              <a:rPr lang="en-US" sz="2100" dirty="0"/>
              <a:t> s </a:t>
            </a:r>
            <a:r>
              <a:rPr lang="en-US" sz="2100" dirty="0" err="1"/>
              <a:t>kontrolou</a:t>
            </a:r>
            <a:r>
              <a:rPr lang="en-US" sz="2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0066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4736BF1-F27F-6347-A5C8-464F7E4CCCD6}"/>
              </a:ext>
            </a:extLst>
          </p:cNvPr>
          <p:cNvSpPr txBox="1"/>
          <p:nvPr/>
        </p:nvSpPr>
        <p:spPr>
          <a:xfrm>
            <a:off x="736151" y="705569"/>
            <a:ext cx="3087369" cy="3931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>
                <a:ea typeface="+mj-ea"/>
                <a:cs typeface="+mj-cs"/>
              </a:rPr>
              <a:t>Kompetence</a:t>
            </a:r>
            <a:r>
              <a:rPr lang="en-US" sz="2100" b="1" dirty="0">
                <a:ea typeface="+mj-ea"/>
                <a:cs typeface="+mj-cs"/>
              </a:rPr>
              <a:t> k </a:t>
            </a:r>
            <a:r>
              <a:rPr lang="en-US" sz="2100" b="1" dirty="0" err="1">
                <a:ea typeface="+mj-ea"/>
                <a:cs typeface="+mj-cs"/>
              </a:rPr>
              <a:t>řešení</a:t>
            </a:r>
            <a:r>
              <a:rPr lang="en-US" sz="2100" b="1" dirty="0">
                <a:ea typeface="+mj-ea"/>
                <a:cs typeface="+mj-cs"/>
              </a:rPr>
              <a:t> </a:t>
            </a:r>
            <a:r>
              <a:rPr lang="en-US" sz="2100" b="1" dirty="0" err="1">
                <a:ea typeface="+mj-ea"/>
                <a:cs typeface="+mj-cs"/>
              </a:rPr>
              <a:t>problémů</a:t>
            </a:r>
            <a:br>
              <a:rPr lang="en-US" sz="2100" dirty="0">
                <a:ea typeface="+mj-ea"/>
                <a:cs typeface="+mj-cs"/>
              </a:rPr>
            </a:br>
            <a:r>
              <a:rPr lang="en-US" sz="2100" dirty="0" err="1">
                <a:ea typeface="+mj-ea"/>
                <a:cs typeface="+mj-cs"/>
              </a:rPr>
              <a:t>Žáci</a:t>
            </a:r>
            <a:r>
              <a:rPr lang="en-US" sz="2100" dirty="0">
                <a:ea typeface="+mj-ea"/>
                <a:cs typeface="+mj-cs"/>
              </a:rPr>
              <a:t> </a:t>
            </a:r>
            <a:r>
              <a:rPr lang="en-US" sz="2100" dirty="0" err="1">
                <a:ea typeface="+mj-ea"/>
                <a:cs typeface="+mj-cs"/>
              </a:rPr>
              <a:t>pracují</a:t>
            </a:r>
            <a:r>
              <a:rPr lang="en-US" sz="2100" dirty="0">
                <a:ea typeface="+mj-ea"/>
                <a:cs typeface="+mj-cs"/>
              </a:rPr>
              <a:t> </a:t>
            </a:r>
            <a:r>
              <a:rPr lang="en-US" sz="2100" dirty="0" err="1">
                <a:ea typeface="+mj-ea"/>
                <a:cs typeface="+mj-cs"/>
              </a:rPr>
              <a:t>dle</a:t>
            </a:r>
            <a:r>
              <a:rPr lang="en-US" sz="2100" dirty="0">
                <a:ea typeface="+mj-ea"/>
                <a:cs typeface="+mj-cs"/>
              </a:rPr>
              <a:t> </a:t>
            </a:r>
            <a:r>
              <a:rPr lang="en-US" sz="2100" dirty="0" err="1">
                <a:ea typeface="+mj-ea"/>
                <a:cs typeface="+mj-cs"/>
              </a:rPr>
              <a:t>návodu</a:t>
            </a:r>
            <a:r>
              <a:rPr lang="en-US" sz="2100" dirty="0">
                <a:ea typeface="+mj-ea"/>
                <a:cs typeface="+mj-cs"/>
              </a:rPr>
              <a:t>, </a:t>
            </a:r>
            <a:r>
              <a:rPr lang="en-US" sz="2100" dirty="0" err="1">
                <a:ea typeface="+mj-ea"/>
                <a:cs typeface="+mj-cs"/>
              </a:rPr>
              <a:t>postupu</a:t>
            </a:r>
            <a:r>
              <a:rPr lang="en-US" sz="2100" dirty="0">
                <a:ea typeface="+mj-ea"/>
                <a:cs typeface="+mj-cs"/>
              </a:rPr>
              <a:t>.</a:t>
            </a:r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151" y="4860400"/>
            <a:ext cx="2872978" cy="20159"/>
          </a:xfrm>
          <a:custGeom>
            <a:avLst/>
            <a:gdLst>
              <a:gd name="connsiteX0" fmla="*/ 0 w 2872978"/>
              <a:gd name="connsiteY0" fmla="*/ 0 h 20159"/>
              <a:gd name="connsiteX1" fmla="*/ 574596 w 2872978"/>
              <a:gd name="connsiteY1" fmla="*/ 0 h 20159"/>
              <a:gd name="connsiteX2" fmla="*/ 1120461 w 2872978"/>
              <a:gd name="connsiteY2" fmla="*/ 0 h 20159"/>
              <a:gd name="connsiteX3" fmla="*/ 1666327 w 2872978"/>
              <a:gd name="connsiteY3" fmla="*/ 0 h 20159"/>
              <a:gd name="connsiteX4" fmla="*/ 2298382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298382 w 2872978"/>
              <a:gd name="connsiteY7" fmla="*/ 20159 h 20159"/>
              <a:gd name="connsiteX8" fmla="*/ 1809976 w 2872978"/>
              <a:gd name="connsiteY8" fmla="*/ 20159 h 20159"/>
              <a:gd name="connsiteX9" fmla="*/ 1264110 w 2872978"/>
              <a:gd name="connsiteY9" fmla="*/ 20159 h 20159"/>
              <a:gd name="connsiteX10" fmla="*/ 71824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  <a:gd name="connsiteX0" fmla="*/ 0 w 2872978"/>
              <a:gd name="connsiteY0" fmla="*/ 0 h 20159"/>
              <a:gd name="connsiteX1" fmla="*/ 517136 w 2872978"/>
              <a:gd name="connsiteY1" fmla="*/ 0 h 20159"/>
              <a:gd name="connsiteX2" fmla="*/ 1149191 w 2872978"/>
              <a:gd name="connsiteY2" fmla="*/ 0 h 20159"/>
              <a:gd name="connsiteX3" fmla="*/ 1637597 w 2872978"/>
              <a:gd name="connsiteY3" fmla="*/ 0 h 20159"/>
              <a:gd name="connsiteX4" fmla="*/ 2126004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327112 w 2872978"/>
              <a:gd name="connsiteY7" fmla="*/ 20159 h 20159"/>
              <a:gd name="connsiteX8" fmla="*/ 1781246 w 2872978"/>
              <a:gd name="connsiteY8" fmla="*/ 20159 h 20159"/>
              <a:gd name="connsiteX9" fmla="*/ 1235381 w 2872978"/>
              <a:gd name="connsiteY9" fmla="*/ 20159 h 20159"/>
              <a:gd name="connsiteX10" fmla="*/ 60332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2978" h="20159" fill="none" extrusionOk="0">
                <a:moveTo>
                  <a:pt x="0" y="0"/>
                </a:moveTo>
                <a:cubicBezTo>
                  <a:pt x="187894" y="44230"/>
                  <a:pt x="450201" y="-6808"/>
                  <a:pt x="574596" y="0"/>
                </a:cubicBezTo>
                <a:cubicBezTo>
                  <a:pt x="682761" y="-14055"/>
                  <a:pt x="869093" y="-31744"/>
                  <a:pt x="1120461" y="0"/>
                </a:cubicBezTo>
                <a:cubicBezTo>
                  <a:pt x="1369445" y="10713"/>
                  <a:pt x="1564668" y="14387"/>
                  <a:pt x="1666327" y="0"/>
                </a:cubicBezTo>
                <a:cubicBezTo>
                  <a:pt x="1784797" y="-8086"/>
                  <a:pt x="2134644" y="-34705"/>
                  <a:pt x="2298382" y="0"/>
                </a:cubicBezTo>
                <a:cubicBezTo>
                  <a:pt x="2501725" y="14499"/>
                  <a:pt x="2727381" y="-8141"/>
                  <a:pt x="2872978" y="0"/>
                </a:cubicBezTo>
                <a:cubicBezTo>
                  <a:pt x="2873215" y="6141"/>
                  <a:pt x="2871421" y="13149"/>
                  <a:pt x="2872978" y="20159"/>
                </a:cubicBezTo>
                <a:cubicBezTo>
                  <a:pt x="2580485" y="-8961"/>
                  <a:pt x="2409818" y="16037"/>
                  <a:pt x="2298382" y="20159"/>
                </a:cubicBezTo>
                <a:cubicBezTo>
                  <a:pt x="2175217" y="69850"/>
                  <a:pt x="2030770" y="49838"/>
                  <a:pt x="1809976" y="20159"/>
                </a:cubicBezTo>
                <a:cubicBezTo>
                  <a:pt x="1627036" y="364"/>
                  <a:pt x="1520757" y="13914"/>
                  <a:pt x="1264110" y="20159"/>
                </a:cubicBezTo>
                <a:cubicBezTo>
                  <a:pt x="1012544" y="7880"/>
                  <a:pt x="908671" y="41110"/>
                  <a:pt x="718245" y="20159"/>
                </a:cubicBezTo>
                <a:cubicBezTo>
                  <a:pt x="496819" y="25953"/>
                  <a:pt x="185934" y="53695"/>
                  <a:pt x="0" y="20159"/>
                </a:cubicBezTo>
                <a:cubicBezTo>
                  <a:pt x="-1155" y="14001"/>
                  <a:pt x="744" y="9577"/>
                  <a:pt x="0" y="0"/>
                </a:cubicBezTo>
                <a:close/>
              </a:path>
              <a:path w="2872978" h="20159" stroke="0" extrusionOk="0">
                <a:moveTo>
                  <a:pt x="0" y="0"/>
                </a:moveTo>
                <a:cubicBezTo>
                  <a:pt x="245710" y="-1114"/>
                  <a:pt x="385682" y="-15399"/>
                  <a:pt x="517136" y="0"/>
                </a:cubicBezTo>
                <a:cubicBezTo>
                  <a:pt x="669378" y="20126"/>
                  <a:pt x="801950" y="11703"/>
                  <a:pt x="1149191" y="0"/>
                </a:cubicBezTo>
                <a:cubicBezTo>
                  <a:pt x="1456160" y="-31106"/>
                  <a:pt x="1544839" y="12188"/>
                  <a:pt x="1637597" y="0"/>
                </a:cubicBezTo>
                <a:cubicBezTo>
                  <a:pt x="1765162" y="-2582"/>
                  <a:pt x="1893608" y="-17414"/>
                  <a:pt x="2126004" y="0"/>
                </a:cubicBezTo>
                <a:cubicBezTo>
                  <a:pt x="2355419" y="20048"/>
                  <a:pt x="2725988" y="-60679"/>
                  <a:pt x="2872978" y="0"/>
                </a:cubicBezTo>
                <a:cubicBezTo>
                  <a:pt x="2872170" y="8930"/>
                  <a:pt x="2873625" y="15456"/>
                  <a:pt x="2872978" y="20159"/>
                </a:cubicBezTo>
                <a:cubicBezTo>
                  <a:pt x="2703749" y="57722"/>
                  <a:pt x="2592005" y="14438"/>
                  <a:pt x="2327112" y="20159"/>
                </a:cubicBezTo>
                <a:cubicBezTo>
                  <a:pt x="2073199" y="11786"/>
                  <a:pt x="2020090" y="6164"/>
                  <a:pt x="1781246" y="20159"/>
                </a:cubicBezTo>
                <a:cubicBezTo>
                  <a:pt x="1536104" y="37780"/>
                  <a:pt x="1510751" y="23216"/>
                  <a:pt x="1235381" y="20159"/>
                </a:cubicBezTo>
                <a:cubicBezTo>
                  <a:pt x="967672" y="297"/>
                  <a:pt x="871252" y="-7764"/>
                  <a:pt x="603325" y="20159"/>
                </a:cubicBezTo>
                <a:cubicBezTo>
                  <a:pt x="311662" y="20616"/>
                  <a:pt x="187976" y="11953"/>
                  <a:pt x="0" y="20159"/>
                </a:cubicBezTo>
                <a:cubicBezTo>
                  <a:pt x="-1026" y="11500"/>
                  <a:pt x="-167" y="7085"/>
                  <a:pt x="0" y="0"/>
                </a:cubicBezTo>
                <a:close/>
              </a:path>
              <a:path w="2872978" h="20159" fill="none" stroke="0" extrusionOk="0">
                <a:moveTo>
                  <a:pt x="0" y="0"/>
                </a:moveTo>
                <a:cubicBezTo>
                  <a:pt x="188515" y="1279"/>
                  <a:pt x="449183" y="18853"/>
                  <a:pt x="574596" y="0"/>
                </a:cubicBezTo>
                <a:cubicBezTo>
                  <a:pt x="705020" y="-11647"/>
                  <a:pt x="854373" y="-8770"/>
                  <a:pt x="1120461" y="0"/>
                </a:cubicBezTo>
                <a:cubicBezTo>
                  <a:pt x="1374716" y="4831"/>
                  <a:pt x="1537365" y="43390"/>
                  <a:pt x="1666327" y="0"/>
                </a:cubicBezTo>
                <a:cubicBezTo>
                  <a:pt x="1784377" y="22775"/>
                  <a:pt x="2054343" y="-7724"/>
                  <a:pt x="2298382" y="0"/>
                </a:cubicBezTo>
                <a:cubicBezTo>
                  <a:pt x="2480781" y="16631"/>
                  <a:pt x="2711167" y="20893"/>
                  <a:pt x="2872978" y="0"/>
                </a:cubicBezTo>
                <a:cubicBezTo>
                  <a:pt x="2874584" y="6686"/>
                  <a:pt x="2871972" y="13458"/>
                  <a:pt x="2872978" y="20159"/>
                </a:cubicBezTo>
                <a:cubicBezTo>
                  <a:pt x="2588961" y="14195"/>
                  <a:pt x="2411908" y="1872"/>
                  <a:pt x="2298382" y="20159"/>
                </a:cubicBezTo>
                <a:cubicBezTo>
                  <a:pt x="2197475" y="59669"/>
                  <a:pt x="2016311" y="42185"/>
                  <a:pt x="1809976" y="20159"/>
                </a:cubicBezTo>
                <a:cubicBezTo>
                  <a:pt x="1631011" y="-7489"/>
                  <a:pt x="1514607" y="14016"/>
                  <a:pt x="1264110" y="20159"/>
                </a:cubicBezTo>
                <a:cubicBezTo>
                  <a:pt x="1010807" y="39237"/>
                  <a:pt x="904891" y="39389"/>
                  <a:pt x="718245" y="20159"/>
                </a:cubicBezTo>
                <a:cubicBezTo>
                  <a:pt x="531594" y="-23689"/>
                  <a:pt x="136574" y="68392"/>
                  <a:pt x="0" y="20159"/>
                </a:cubicBezTo>
                <a:cubicBezTo>
                  <a:pt x="-624" y="13698"/>
                  <a:pt x="-94" y="99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72978"/>
                      <a:gd name="connsiteY0" fmla="*/ 0 h 20159"/>
                      <a:gd name="connsiteX1" fmla="*/ 574596 w 2872978"/>
                      <a:gd name="connsiteY1" fmla="*/ 0 h 20159"/>
                      <a:gd name="connsiteX2" fmla="*/ 1120461 w 2872978"/>
                      <a:gd name="connsiteY2" fmla="*/ 0 h 20159"/>
                      <a:gd name="connsiteX3" fmla="*/ 1666327 w 2872978"/>
                      <a:gd name="connsiteY3" fmla="*/ 0 h 20159"/>
                      <a:gd name="connsiteX4" fmla="*/ 2298382 w 2872978"/>
                      <a:gd name="connsiteY4" fmla="*/ 0 h 20159"/>
                      <a:gd name="connsiteX5" fmla="*/ 2872978 w 2872978"/>
                      <a:gd name="connsiteY5" fmla="*/ 0 h 20159"/>
                      <a:gd name="connsiteX6" fmla="*/ 2872978 w 2872978"/>
                      <a:gd name="connsiteY6" fmla="*/ 20159 h 20159"/>
                      <a:gd name="connsiteX7" fmla="*/ 2298382 w 2872978"/>
                      <a:gd name="connsiteY7" fmla="*/ 20159 h 20159"/>
                      <a:gd name="connsiteX8" fmla="*/ 1809976 w 2872978"/>
                      <a:gd name="connsiteY8" fmla="*/ 20159 h 20159"/>
                      <a:gd name="connsiteX9" fmla="*/ 1264110 w 2872978"/>
                      <a:gd name="connsiteY9" fmla="*/ 20159 h 20159"/>
                      <a:gd name="connsiteX10" fmla="*/ 718245 w 2872978"/>
                      <a:gd name="connsiteY10" fmla="*/ 20159 h 20159"/>
                      <a:gd name="connsiteX11" fmla="*/ 0 w 2872978"/>
                      <a:gd name="connsiteY11" fmla="*/ 20159 h 20159"/>
                      <a:gd name="connsiteX12" fmla="*/ 0 w 2872978"/>
                      <a:gd name="connsiteY12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72978" h="20159" fill="none" extrusionOk="0">
                        <a:moveTo>
                          <a:pt x="0" y="0"/>
                        </a:moveTo>
                        <a:cubicBezTo>
                          <a:pt x="172719" y="24730"/>
                          <a:pt x="453930" y="-2711"/>
                          <a:pt x="574596" y="0"/>
                        </a:cubicBezTo>
                        <a:cubicBezTo>
                          <a:pt x="695262" y="2711"/>
                          <a:pt x="865623" y="-7967"/>
                          <a:pt x="1120461" y="0"/>
                        </a:cubicBezTo>
                        <a:cubicBezTo>
                          <a:pt x="1375299" y="7967"/>
                          <a:pt x="1550624" y="18063"/>
                          <a:pt x="1666327" y="0"/>
                        </a:cubicBezTo>
                        <a:cubicBezTo>
                          <a:pt x="1782030" y="-18063"/>
                          <a:pt x="2095408" y="-11159"/>
                          <a:pt x="2298382" y="0"/>
                        </a:cubicBezTo>
                        <a:cubicBezTo>
                          <a:pt x="2501357" y="11159"/>
                          <a:pt x="2725122" y="-5565"/>
                          <a:pt x="2872978" y="0"/>
                        </a:cubicBezTo>
                        <a:cubicBezTo>
                          <a:pt x="2873229" y="6810"/>
                          <a:pt x="2872668" y="13749"/>
                          <a:pt x="2872978" y="20159"/>
                        </a:cubicBezTo>
                        <a:cubicBezTo>
                          <a:pt x="2601857" y="1392"/>
                          <a:pt x="2424161" y="-5241"/>
                          <a:pt x="2298382" y="20159"/>
                        </a:cubicBezTo>
                        <a:cubicBezTo>
                          <a:pt x="2172603" y="45559"/>
                          <a:pt x="1996400" y="43222"/>
                          <a:pt x="1809976" y="20159"/>
                        </a:cubicBezTo>
                        <a:cubicBezTo>
                          <a:pt x="1623552" y="-2904"/>
                          <a:pt x="1525733" y="14029"/>
                          <a:pt x="1264110" y="20159"/>
                        </a:cubicBezTo>
                        <a:cubicBezTo>
                          <a:pt x="1002487" y="26289"/>
                          <a:pt x="908261" y="32758"/>
                          <a:pt x="718245" y="20159"/>
                        </a:cubicBezTo>
                        <a:cubicBezTo>
                          <a:pt x="528229" y="7560"/>
                          <a:pt x="176399" y="52889"/>
                          <a:pt x="0" y="20159"/>
                        </a:cubicBezTo>
                        <a:cubicBezTo>
                          <a:pt x="-524" y="14018"/>
                          <a:pt x="20" y="10045"/>
                          <a:pt x="0" y="0"/>
                        </a:cubicBezTo>
                        <a:close/>
                      </a:path>
                      <a:path w="2872978" h="20159" stroke="0" extrusionOk="0">
                        <a:moveTo>
                          <a:pt x="0" y="0"/>
                        </a:moveTo>
                        <a:cubicBezTo>
                          <a:pt x="246331" y="2114"/>
                          <a:pt x="364990" y="-5865"/>
                          <a:pt x="517136" y="0"/>
                        </a:cubicBezTo>
                        <a:cubicBezTo>
                          <a:pt x="669282" y="5865"/>
                          <a:pt x="842769" y="11362"/>
                          <a:pt x="1149191" y="0"/>
                        </a:cubicBezTo>
                        <a:cubicBezTo>
                          <a:pt x="1455613" y="-11362"/>
                          <a:pt x="1529783" y="19802"/>
                          <a:pt x="1637597" y="0"/>
                        </a:cubicBezTo>
                        <a:cubicBezTo>
                          <a:pt x="1745411" y="-19802"/>
                          <a:pt x="1889711" y="-2153"/>
                          <a:pt x="2126004" y="0"/>
                        </a:cubicBezTo>
                        <a:cubicBezTo>
                          <a:pt x="2362297" y="2153"/>
                          <a:pt x="2713040" y="-27867"/>
                          <a:pt x="2872978" y="0"/>
                        </a:cubicBezTo>
                        <a:cubicBezTo>
                          <a:pt x="2872096" y="10021"/>
                          <a:pt x="2872682" y="15417"/>
                          <a:pt x="2872978" y="20159"/>
                        </a:cubicBezTo>
                        <a:cubicBezTo>
                          <a:pt x="2703040" y="42908"/>
                          <a:pt x="2574829" y="18390"/>
                          <a:pt x="2327112" y="20159"/>
                        </a:cubicBezTo>
                        <a:cubicBezTo>
                          <a:pt x="2079395" y="21928"/>
                          <a:pt x="2026258" y="1563"/>
                          <a:pt x="1781246" y="20159"/>
                        </a:cubicBezTo>
                        <a:cubicBezTo>
                          <a:pt x="1536234" y="38755"/>
                          <a:pt x="1507455" y="22167"/>
                          <a:pt x="1235381" y="20159"/>
                        </a:cubicBezTo>
                        <a:cubicBezTo>
                          <a:pt x="963308" y="18151"/>
                          <a:pt x="884834" y="-8814"/>
                          <a:pt x="603325" y="20159"/>
                        </a:cubicBezTo>
                        <a:cubicBezTo>
                          <a:pt x="321816" y="49132"/>
                          <a:pt x="204416" y="11299"/>
                          <a:pt x="0" y="20159"/>
                        </a:cubicBezTo>
                        <a:cubicBezTo>
                          <a:pt x="-804" y="10795"/>
                          <a:pt x="-25" y="70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interiér, dítě, chlapec&#10;&#10;Popis byl vytvořen automaticky">
            <a:extLst>
              <a:ext uri="{FF2B5EF4-FFF2-40B4-BE49-F238E27FC236}">
                <a16:creationId xmlns:a16="http://schemas.microsoft.com/office/drawing/2014/main" id="{6C817702-1492-A647-8BE6-04EF20D844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r="30727"/>
          <a:stretch/>
        </p:blipFill>
        <p:spPr>
          <a:xfrm>
            <a:off x="4391836" y="10"/>
            <a:ext cx="5687529" cy="755966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392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soba, interiér, dítě, skupina&#10;&#10;Popis byl vytvořen automaticky">
            <a:extLst>
              <a:ext uri="{FF2B5EF4-FFF2-40B4-BE49-F238E27FC236}">
                <a16:creationId xmlns:a16="http://schemas.microsoft.com/office/drawing/2014/main" id="{0BD0D152-5DFB-6945-AA0B-2E2EF3698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3" r="2" b="19157"/>
          <a:stretch/>
        </p:blipFill>
        <p:spPr>
          <a:xfrm>
            <a:off x="20" y="10"/>
            <a:ext cx="10080605" cy="5024814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4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38319" y="6030204"/>
            <a:ext cx="1511935" cy="15121"/>
          </a:xfrm>
          <a:custGeom>
            <a:avLst/>
            <a:gdLst>
              <a:gd name="connsiteX0" fmla="*/ 0 w 1511935"/>
              <a:gd name="connsiteY0" fmla="*/ 0 h 15121"/>
              <a:gd name="connsiteX1" fmla="*/ 503978 w 1511935"/>
              <a:gd name="connsiteY1" fmla="*/ 0 h 15121"/>
              <a:gd name="connsiteX2" fmla="*/ 962599 w 1511935"/>
              <a:gd name="connsiteY2" fmla="*/ 0 h 15121"/>
              <a:gd name="connsiteX3" fmla="*/ 1511935 w 1511935"/>
              <a:gd name="connsiteY3" fmla="*/ 0 h 15121"/>
              <a:gd name="connsiteX4" fmla="*/ 1511935 w 1511935"/>
              <a:gd name="connsiteY4" fmla="*/ 15121 h 15121"/>
              <a:gd name="connsiteX5" fmla="*/ 977718 w 1511935"/>
              <a:gd name="connsiteY5" fmla="*/ 15121 h 15121"/>
              <a:gd name="connsiteX6" fmla="*/ 503978 w 1511935"/>
              <a:gd name="connsiteY6" fmla="*/ 15121 h 15121"/>
              <a:gd name="connsiteX7" fmla="*/ 0 w 1511935"/>
              <a:gd name="connsiteY7" fmla="*/ 15121 h 15121"/>
              <a:gd name="connsiteX8" fmla="*/ 0 w 1511935"/>
              <a:gd name="connsiteY8" fmla="*/ 0 h 15121"/>
              <a:gd name="connsiteX0" fmla="*/ 0 w 1511935"/>
              <a:gd name="connsiteY0" fmla="*/ 0 h 15121"/>
              <a:gd name="connsiteX1" fmla="*/ 458620 w 1511935"/>
              <a:gd name="connsiteY1" fmla="*/ 0 h 15121"/>
              <a:gd name="connsiteX2" fmla="*/ 947479 w 1511935"/>
              <a:gd name="connsiteY2" fmla="*/ 0 h 15121"/>
              <a:gd name="connsiteX3" fmla="*/ 1511935 w 1511935"/>
              <a:gd name="connsiteY3" fmla="*/ 0 h 15121"/>
              <a:gd name="connsiteX4" fmla="*/ 1511935 w 1511935"/>
              <a:gd name="connsiteY4" fmla="*/ 15121 h 15121"/>
              <a:gd name="connsiteX5" fmla="*/ 1038195 w 1511935"/>
              <a:gd name="connsiteY5" fmla="*/ 15121 h 15121"/>
              <a:gd name="connsiteX6" fmla="*/ 503978 w 1511935"/>
              <a:gd name="connsiteY6" fmla="*/ 15121 h 15121"/>
              <a:gd name="connsiteX7" fmla="*/ 0 w 1511935"/>
              <a:gd name="connsiteY7" fmla="*/ 15121 h 15121"/>
              <a:gd name="connsiteX8" fmla="*/ 0 w 1511935"/>
              <a:gd name="connsiteY8" fmla="*/ 0 h 1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935" h="15121" fill="none" extrusionOk="0">
                <a:moveTo>
                  <a:pt x="0" y="0"/>
                </a:moveTo>
                <a:cubicBezTo>
                  <a:pt x="221692" y="1417"/>
                  <a:pt x="420184" y="924"/>
                  <a:pt x="503978" y="0"/>
                </a:cubicBezTo>
                <a:cubicBezTo>
                  <a:pt x="602325" y="36131"/>
                  <a:pt x="782946" y="-4860"/>
                  <a:pt x="962599" y="0"/>
                </a:cubicBezTo>
                <a:cubicBezTo>
                  <a:pt x="1162960" y="-41140"/>
                  <a:pt x="1300465" y="10342"/>
                  <a:pt x="1511935" y="0"/>
                </a:cubicBezTo>
                <a:cubicBezTo>
                  <a:pt x="1511709" y="6490"/>
                  <a:pt x="1511702" y="10525"/>
                  <a:pt x="1511935" y="15121"/>
                </a:cubicBezTo>
                <a:cubicBezTo>
                  <a:pt x="1373289" y="790"/>
                  <a:pt x="1134121" y="16428"/>
                  <a:pt x="977718" y="15121"/>
                </a:cubicBezTo>
                <a:cubicBezTo>
                  <a:pt x="842449" y="90"/>
                  <a:pt x="664594" y="54734"/>
                  <a:pt x="503978" y="15121"/>
                </a:cubicBezTo>
                <a:cubicBezTo>
                  <a:pt x="348623" y="2563"/>
                  <a:pt x="205786" y="39110"/>
                  <a:pt x="0" y="15121"/>
                </a:cubicBezTo>
                <a:cubicBezTo>
                  <a:pt x="984" y="9055"/>
                  <a:pt x="-1286" y="5037"/>
                  <a:pt x="0" y="0"/>
                </a:cubicBezTo>
                <a:close/>
              </a:path>
              <a:path w="1511935" h="15121" stroke="0" extrusionOk="0">
                <a:moveTo>
                  <a:pt x="0" y="0"/>
                </a:moveTo>
                <a:cubicBezTo>
                  <a:pt x="117059" y="-32625"/>
                  <a:pt x="258262" y="14572"/>
                  <a:pt x="458620" y="0"/>
                </a:cubicBezTo>
                <a:cubicBezTo>
                  <a:pt x="638872" y="19123"/>
                  <a:pt x="749034" y="-34388"/>
                  <a:pt x="947479" y="0"/>
                </a:cubicBezTo>
                <a:cubicBezTo>
                  <a:pt x="1138282" y="7659"/>
                  <a:pt x="1228840" y="28376"/>
                  <a:pt x="1511935" y="0"/>
                </a:cubicBezTo>
                <a:cubicBezTo>
                  <a:pt x="1511315" y="7256"/>
                  <a:pt x="1510747" y="12021"/>
                  <a:pt x="1511935" y="15121"/>
                </a:cubicBezTo>
                <a:cubicBezTo>
                  <a:pt x="1300307" y="-7682"/>
                  <a:pt x="1272583" y="32310"/>
                  <a:pt x="1038195" y="15121"/>
                </a:cubicBezTo>
                <a:cubicBezTo>
                  <a:pt x="809638" y="-2325"/>
                  <a:pt x="613070" y="7238"/>
                  <a:pt x="503978" y="15121"/>
                </a:cubicBezTo>
                <a:cubicBezTo>
                  <a:pt x="363392" y="50310"/>
                  <a:pt x="187197" y="14084"/>
                  <a:pt x="0" y="15121"/>
                </a:cubicBezTo>
                <a:cubicBezTo>
                  <a:pt x="119" y="7488"/>
                  <a:pt x="789" y="3719"/>
                  <a:pt x="0" y="0"/>
                </a:cubicBezTo>
                <a:close/>
              </a:path>
              <a:path w="1511935" h="15121" fill="none" stroke="0" extrusionOk="0">
                <a:moveTo>
                  <a:pt x="0" y="0"/>
                </a:moveTo>
                <a:cubicBezTo>
                  <a:pt x="221097" y="-18171"/>
                  <a:pt x="376966" y="-12475"/>
                  <a:pt x="503978" y="0"/>
                </a:cubicBezTo>
                <a:cubicBezTo>
                  <a:pt x="606322" y="-28596"/>
                  <a:pt x="819275" y="126"/>
                  <a:pt x="962599" y="0"/>
                </a:cubicBezTo>
                <a:cubicBezTo>
                  <a:pt x="1134682" y="26529"/>
                  <a:pt x="1325674" y="-15536"/>
                  <a:pt x="1511935" y="0"/>
                </a:cubicBezTo>
                <a:cubicBezTo>
                  <a:pt x="1511056" y="7172"/>
                  <a:pt x="1511382" y="10098"/>
                  <a:pt x="1511935" y="15121"/>
                </a:cubicBezTo>
                <a:cubicBezTo>
                  <a:pt x="1411631" y="26195"/>
                  <a:pt x="1112131" y="14169"/>
                  <a:pt x="977718" y="15121"/>
                </a:cubicBezTo>
                <a:cubicBezTo>
                  <a:pt x="814072" y="4803"/>
                  <a:pt x="628890" y="36366"/>
                  <a:pt x="503978" y="15121"/>
                </a:cubicBezTo>
                <a:cubicBezTo>
                  <a:pt x="316933" y="-2402"/>
                  <a:pt x="187227" y="41694"/>
                  <a:pt x="0" y="15121"/>
                </a:cubicBezTo>
                <a:cubicBezTo>
                  <a:pt x="732" y="8630"/>
                  <a:pt x="-860" y="427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511935"/>
                      <a:gd name="connsiteY0" fmla="*/ 0 h 15121"/>
                      <a:gd name="connsiteX1" fmla="*/ 503978 w 1511935"/>
                      <a:gd name="connsiteY1" fmla="*/ 0 h 15121"/>
                      <a:gd name="connsiteX2" fmla="*/ 962599 w 1511935"/>
                      <a:gd name="connsiteY2" fmla="*/ 0 h 15121"/>
                      <a:gd name="connsiteX3" fmla="*/ 1511935 w 1511935"/>
                      <a:gd name="connsiteY3" fmla="*/ 0 h 15121"/>
                      <a:gd name="connsiteX4" fmla="*/ 1511935 w 1511935"/>
                      <a:gd name="connsiteY4" fmla="*/ 15121 h 15121"/>
                      <a:gd name="connsiteX5" fmla="*/ 977718 w 1511935"/>
                      <a:gd name="connsiteY5" fmla="*/ 15121 h 15121"/>
                      <a:gd name="connsiteX6" fmla="*/ 503978 w 1511935"/>
                      <a:gd name="connsiteY6" fmla="*/ 15121 h 15121"/>
                      <a:gd name="connsiteX7" fmla="*/ 0 w 1511935"/>
                      <a:gd name="connsiteY7" fmla="*/ 15121 h 15121"/>
                      <a:gd name="connsiteX8" fmla="*/ 0 w 1511935"/>
                      <a:gd name="connsiteY8" fmla="*/ 0 h 15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11935" h="15121" fill="none" extrusionOk="0">
                        <a:moveTo>
                          <a:pt x="0" y="0"/>
                        </a:moveTo>
                        <a:cubicBezTo>
                          <a:pt x="224640" y="-4189"/>
                          <a:pt x="400248" y="-5777"/>
                          <a:pt x="503978" y="0"/>
                        </a:cubicBezTo>
                        <a:cubicBezTo>
                          <a:pt x="607708" y="5777"/>
                          <a:pt x="784343" y="16385"/>
                          <a:pt x="962599" y="0"/>
                        </a:cubicBezTo>
                        <a:cubicBezTo>
                          <a:pt x="1140855" y="-16385"/>
                          <a:pt x="1323607" y="-8931"/>
                          <a:pt x="1511935" y="0"/>
                        </a:cubicBezTo>
                        <a:cubicBezTo>
                          <a:pt x="1511352" y="7207"/>
                          <a:pt x="1511751" y="10455"/>
                          <a:pt x="1511935" y="15121"/>
                        </a:cubicBezTo>
                        <a:cubicBezTo>
                          <a:pt x="1392628" y="28759"/>
                          <a:pt x="1118254" y="22435"/>
                          <a:pt x="977718" y="15121"/>
                        </a:cubicBezTo>
                        <a:cubicBezTo>
                          <a:pt x="837182" y="7807"/>
                          <a:pt x="661740" y="38200"/>
                          <a:pt x="503978" y="15121"/>
                        </a:cubicBezTo>
                        <a:cubicBezTo>
                          <a:pt x="346216" y="-7958"/>
                          <a:pt x="198581" y="35431"/>
                          <a:pt x="0" y="15121"/>
                        </a:cubicBezTo>
                        <a:cubicBezTo>
                          <a:pt x="668" y="8963"/>
                          <a:pt x="-717" y="4191"/>
                          <a:pt x="0" y="0"/>
                        </a:cubicBezTo>
                        <a:close/>
                      </a:path>
                      <a:path w="1511935" h="15121" stroke="0" extrusionOk="0">
                        <a:moveTo>
                          <a:pt x="0" y="0"/>
                        </a:moveTo>
                        <a:cubicBezTo>
                          <a:pt x="108456" y="-21137"/>
                          <a:pt x="288164" y="-13578"/>
                          <a:pt x="458620" y="0"/>
                        </a:cubicBezTo>
                        <a:cubicBezTo>
                          <a:pt x="629076" y="13578"/>
                          <a:pt x="760244" y="-12142"/>
                          <a:pt x="947479" y="0"/>
                        </a:cubicBezTo>
                        <a:cubicBezTo>
                          <a:pt x="1134714" y="12142"/>
                          <a:pt x="1254280" y="17167"/>
                          <a:pt x="1511935" y="0"/>
                        </a:cubicBezTo>
                        <a:cubicBezTo>
                          <a:pt x="1511190" y="7208"/>
                          <a:pt x="1511281" y="12094"/>
                          <a:pt x="1511935" y="15121"/>
                        </a:cubicBezTo>
                        <a:cubicBezTo>
                          <a:pt x="1303564" y="-2222"/>
                          <a:pt x="1273262" y="33414"/>
                          <a:pt x="1038195" y="15121"/>
                        </a:cubicBezTo>
                        <a:cubicBezTo>
                          <a:pt x="803128" y="-3172"/>
                          <a:pt x="616447" y="4907"/>
                          <a:pt x="503978" y="15121"/>
                        </a:cubicBezTo>
                        <a:cubicBezTo>
                          <a:pt x="391509" y="25335"/>
                          <a:pt x="160612" y="32"/>
                          <a:pt x="0" y="15121"/>
                        </a:cubicBezTo>
                        <a:cubicBezTo>
                          <a:pt x="-222" y="7659"/>
                          <a:pt x="739" y="35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4736BF1-F27F-6347-A5C8-464F7E4CCCD6}"/>
              </a:ext>
            </a:extLst>
          </p:cNvPr>
          <p:cNvSpPr txBox="1"/>
          <p:nvPr/>
        </p:nvSpPr>
        <p:spPr>
          <a:xfrm>
            <a:off x="3848276" y="5266572"/>
            <a:ext cx="5703116" cy="1542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/>
              <a:t>Kompetence</a:t>
            </a:r>
            <a:r>
              <a:rPr lang="en-US" sz="2100" b="1" dirty="0"/>
              <a:t> k </a:t>
            </a:r>
            <a:r>
              <a:rPr lang="en-US" sz="2100" b="1" dirty="0" err="1"/>
              <a:t>řešení</a:t>
            </a:r>
            <a:r>
              <a:rPr lang="en-US" sz="2100" b="1" dirty="0"/>
              <a:t> </a:t>
            </a:r>
            <a:r>
              <a:rPr lang="en-US" sz="2100" b="1" dirty="0" err="1"/>
              <a:t>problémů</a:t>
            </a:r>
            <a:br>
              <a:rPr lang="en-US" sz="2100" b="1" dirty="0"/>
            </a:b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společně</a:t>
            </a:r>
            <a:r>
              <a:rPr lang="en-US" sz="2100" dirty="0"/>
              <a:t> </a:t>
            </a:r>
            <a:r>
              <a:rPr lang="en-US" sz="2100" dirty="0" err="1"/>
              <a:t>řeší</a:t>
            </a:r>
            <a:r>
              <a:rPr lang="en-US" sz="2100" dirty="0"/>
              <a:t> </a:t>
            </a:r>
            <a:r>
              <a:rPr lang="en-US" sz="2100" dirty="0" err="1"/>
              <a:t>matematický</a:t>
            </a:r>
            <a:r>
              <a:rPr lang="en-US" sz="2100" dirty="0"/>
              <a:t> </a:t>
            </a:r>
            <a:r>
              <a:rPr lang="en-US" sz="2100" dirty="0" err="1"/>
              <a:t>úkol</a:t>
            </a:r>
            <a:r>
              <a:rPr lang="en-US" sz="2100" dirty="0"/>
              <a:t> – </a:t>
            </a:r>
            <a:r>
              <a:rPr lang="en-US" sz="2100" dirty="0" err="1"/>
              <a:t>společné</a:t>
            </a:r>
            <a:r>
              <a:rPr lang="en-US" sz="2100" dirty="0"/>
              <a:t> </a:t>
            </a:r>
            <a:r>
              <a:rPr lang="en-US" sz="2100" dirty="0" err="1"/>
              <a:t>počítání</a:t>
            </a:r>
            <a:r>
              <a:rPr lang="en-US" sz="2100" dirty="0"/>
              <a:t> </a:t>
            </a:r>
            <a:r>
              <a:rPr lang="en-US" sz="2100" dirty="0" err="1"/>
              <a:t>kaštanů</a:t>
            </a:r>
            <a:r>
              <a:rPr lang="en-US" sz="2100" dirty="0"/>
              <a:t> s </a:t>
            </a:r>
            <a:r>
              <a:rPr lang="en-US" sz="2100" dirty="0" err="1"/>
              <a:t>dodržením</a:t>
            </a:r>
            <a:r>
              <a:rPr lang="en-US" sz="2100" dirty="0"/>
              <a:t> </a:t>
            </a:r>
            <a:r>
              <a:rPr lang="en-US" sz="2100" dirty="0" err="1"/>
              <a:t>kritérií</a:t>
            </a:r>
            <a:r>
              <a:rPr lang="en-US" sz="2100" dirty="0"/>
              <a:t> a </a:t>
            </a:r>
            <a:r>
              <a:rPr lang="en-US" sz="2100" dirty="0" err="1"/>
              <a:t>postupů</a:t>
            </a:r>
            <a:r>
              <a:rPr lang="en-US" sz="2100" dirty="0"/>
              <a:t>.</a:t>
            </a:r>
            <a:br>
              <a:rPr lang="en-US" sz="2100" dirty="0"/>
            </a:b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6943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66" name="Nadpis 1">
            <a:extLst>
              <a:ext uri="{FF2B5EF4-FFF2-40B4-BE49-F238E27FC236}">
                <a16:creationId xmlns:a16="http://schemas.microsoft.com/office/drawing/2014/main" id="{7680F51C-8326-4BD6-A332-974B05FBE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241" y="2635198"/>
            <a:ext cx="2953254" cy="3939140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/>
            <a:r>
              <a:rPr lang="en-US" altLang="cs-CZ" sz="5400" kern="1200" dirty="0" err="1">
                <a:latin typeface="+mj-lt"/>
                <a:ea typeface="+mj-ea"/>
                <a:cs typeface="+mj-cs"/>
              </a:rPr>
              <a:t>Děkuji</a:t>
            </a:r>
            <a:r>
              <a:rPr lang="en-US" altLang="cs-CZ" sz="5400" kern="1200" dirty="0">
                <a:latin typeface="+mj-lt"/>
                <a:ea typeface="+mj-ea"/>
                <a:cs typeface="+mj-cs"/>
              </a:rPr>
              <a:t> za </a:t>
            </a:r>
            <a:r>
              <a:rPr lang="en-US" altLang="cs-CZ" sz="5400" kern="1200" dirty="0" err="1">
                <a:latin typeface="+mj-lt"/>
                <a:ea typeface="+mj-ea"/>
                <a:cs typeface="+mj-cs"/>
              </a:rPr>
              <a:t>pozornost</a:t>
            </a:r>
            <a:endParaRPr lang="en-US" altLang="cs-CZ" sz="5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62467" name="Podnadpis 2">
            <a:extLst>
              <a:ext uri="{FF2B5EF4-FFF2-40B4-BE49-F238E27FC236}">
                <a16:creationId xmlns:a16="http://schemas.microsoft.com/office/drawing/2014/main" id="{83EE0D60-121D-4FC0-8EF9-301CF8E58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242" y="5104997"/>
            <a:ext cx="2953254" cy="1718869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/>
            <a:r>
              <a:rPr lang="en-US" altLang="cs-CZ" sz="1800" dirty="0"/>
              <a:t> </a:t>
            </a:r>
            <a:br>
              <a:rPr lang="en-US" altLang="cs-CZ" sz="1800" dirty="0"/>
            </a:br>
            <a:br>
              <a:rPr lang="en-US" altLang="cs-CZ" sz="1800" dirty="0"/>
            </a:br>
            <a:br>
              <a:rPr lang="en-US" altLang="cs-CZ" sz="1800" dirty="0"/>
            </a:br>
            <a:br>
              <a:rPr lang="en-US" altLang="cs-CZ" sz="1800" dirty="0"/>
            </a:br>
            <a:br>
              <a:rPr lang="en-US" altLang="cs-CZ" sz="1800" dirty="0"/>
            </a:br>
            <a:endParaRPr lang="en-US" altLang="cs-CZ" sz="1800" dirty="0"/>
          </a:p>
        </p:txBody>
      </p:sp>
      <p:sp>
        <p:nvSpPr>
          <p:cNvPr id="19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76" y="4860400"/>
            <a:ext cx="2691388" cy="20159"/>
          </a:xfrm>
          <a:custGeom>
            <a:avLst/>
            <a:gdLst>
              <a:gd name="connsiteX0" fmla="*/ 0 w 2691388"/>
              <a:gd name="connsiteY0" fmla="*/ 0 h 20159"/>
              <a:gd name="connsiteX1" fmla="*/ 645933 w 2691388"/>
              <a:gd name="connsiteY1" fmla="*/ 0 h 20159"/>
              <a:gd name="connsiteX2" fmla="*/ 1318780 w 2691388"/>
              <a:gd name="connsiteY2" fmla="*/ 0 h 20159"/>
              <a:gd name="connsiteX3" fmla="*/ 1991627 w 2691388"/>
              <a:gd name="connsiteY3" fmla="*/ 0 h 20159"/>
              <a:gd name="connsiteX4" fmla="*/ 2691388 w 2691388"/>
              <a:gd name="connsiteY4" fmla="*/ 0 h 20159"/>
              <a:gd name="connsiteX5" fmla="*/ 2691388 w 2691388"/>
              <a:gd name="connsiteY5" fmla="*/ 20159 h 20159"/>
              <a:gd name="connsiteX6" fmla="*/ 2018541 w 2691388"/>
              <a:gd name="connsiteY6" fmla="*/ 20159 h 20159"/>
              <a:gd name="connsiteX7" fmla="*/ 1399522 w 2691388"/>
              <a:gd name="connsiteY7" fmla="*/ 20159 h 20159"/>
              <a:gd name="connsiteX8" fmla="*/ 780503 w 2691388"/>
              <a:gd name="connsiteY8" fmla="*/ 20159 h 20159"/>
              <a:gd name="connsiteX9" fmla="*/ 0 w 2691388"/>
              <a:gd name="connsiteY9" fmla="*/ 20159 h 20159"/>
              <a:gd name="connsiteX10" fmla="*/ 0 w 2691388"/>
              <a:gd name="connsiteY10" fmla="*/ 0 h 20159"/>
              <a:gd name="connsiteX0" fmla="*/ 0 w 2691388"/>
              <a:gd name="connsiteY0" fmla="*/ 0 h 20159"/>
              <a:gd name="connsiteX1" fmla="*/ 645933 w 2691388"/>
              <a:gd name="connsiteY1" fmla="*/ 0 h 20159"/>
              <a:gd name="connsiteX2" fmla="*/ 1238038 w 2691388"/>
              <a:gd name="connsiteY2" fmla="*/ 0 h 20159"/>
              <a:gd name="connsiteX3" fmla="*/ 1964713 w 2691388"/>
              <a:gd name="connsiteY3" fmla="*/ 0 h 20159"/>
              <a:gd name="connsiteX4" fmla="*/ 2691388 w 2691388"/>
              <a:gd name="connsiteY4" fmla="*/ 0 h 20159"/>
              <a:gd name="connsiteX5" fmla="*/ 2691388 w 2691388"/>
              <a:gd name="connsiteY5" fmla="*/ 20159 h 20159"/>
              <a:gd name="connsiteX6" fmla="*/ 2072369 w 2691388"/>
              <a:gd name="connsiteY6" fmla="*/ 20159 h 20159"/>
              <a:gd name="connsiteX7" fmla="*/ 1453350 w 2691388"/>
              <a:gd name="connsiteY7" fmla="*/ 20159 h 20159"/>
              <a:gd name="connsiteX8" fmla="*/ 726675 w 2691388"/>
              <a:gd name="connsiteY8" fmla="*/ 20159 h 20159"/>
              <a:gd name="connsiteX9" fmla="*/ 0 w 2691388"/>
              <a:gd name="connsiteY9" fmla="*/ 20159 h 20159"/>
              <a:gd name="connsiteX10" fmla="*/ 0 w 2691388"/>
              <a:gd name="connsiteY10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1388" h="20159" fill="none" extrusionOk="0">
                <a:moveTo>
                  <a:pt x="0" y="0"/>
                </a:moveTo>
                <a:cubicBezTo>
                  <a:pt x="269939" y="-5183"/>
                  <a:pt x="485612" y="5782"/>
                  <a:pt x="645933" y="0"/>
                </a:cubicBezTo>
                <a:cubicBezTo>
                  <a:pt x="827972" y="898"/>
                  <a:pt x="1043114" y="-25589"/>
                  <a:pt x="1318780" y="0"/>
                </a:cubicBezTo>
                <a:cubicBezTo>
                  <a:pt x="1583861" y="-19779"/>
                  <a:pt x="1702548" y="11161"/>
                  <a:pt x="1991627" y="0"/>
                </a:cubicBezTo>
                <a:cubicBezTo>
                  <a:pt x="2237895" y="-19727"/>
                  <a:pt x="2440952" y="-51359"/>
                  <a:pt x="2691388" y="0"/>
                </a:cubicBezTo>
                <a:cubicBezTo>
                  <a:pt x="2691718" y="3481"/>
                  <a:pt x="2690705" y="11162"/>
                  <a:pt x="2691388" y="20159"/>
                </a:cubicBezTo>
                <a:cubicBezTo>
                  <a:pt x="2365735" y="41807"/>
                  <a:pt x="2281504" y="45890"/>
                  <a:pt x="2018541" y="20159"/>
                </a:cubicBezTo>
                <a:cubicBezTo>
                  <a:pt x="1757315" y="4157"/>
                  <a:pt x="1567461" y="9997"/>
                  <a:pt x="1399522" y="20159"/>
                </a:cubicBezTo>
                <a:cubicBezTo>
                  <a:pt x="1238077" y="34933"/>
                  <a:pt x="968803" y="28813"/>
                  <a:pt x="780503" y="20159"/>
                </a:cubicBezTo>
                <a:cubicBezTo>
                  <a:pt x="606384" y="63778"/>
                  <a:pt x="236906" y="67506"/>
                  <a:pt x="0" y="20159"/>
                </a:cubicBezTo>
                <a:cubicBezTo>
                  <a:pt x="636" y="13942"/>
                  <a:pt x="-1566" y="7290"/>
                  <a:pt x="0" y="0"/>
                </a:cubicBezTo>
                <a:close/>
              </a:path>
              <a:path w="2691388" h="20159" stroke="0" extrusionOk="0">
                <a:moveTo>
                  <a:pt x="0" y="0"/>
                </a:moveTo>
                <a:cubicBezTo>
                  <a:pt x="324546" y="-19697"/>
                  <a:pt x="397834" y="-1686"/>
                  <a:pt x="645933" y="0"/>
                </a:cubicBezTo>
                <a:cubicBezTo>
                  <a:pt x="882832" y="31101"/>
                  <a:pt x="1031103" y="-35014"/>
                  <a:pt x="1238038" y="0"/>
                </a:cubicBezTo>
                <a:cubicBezTo>
                  <a:pt x="1449120" y="21710"/>
                  <a:pt x="1712555" y="-63026"/>
                  <a:pt x="1964713" y="0"/>
                </a:cubicBezTo>
                <a:cubicBezTo>
                  <a:pt x="2263975" y="59558"/>
                  <a:pt x="2417338" y="-19719"/>
                  <a:pt x="2691388" y="0"/>
                </a:cubicBezTo>
                <a:cubicBezTo>
                  <a:pt x="2689962" y="5586"/>
                  <a:pt x="2691615" y="12500"/>
                  <a:pt x="2691388" y="20159"/>
                </a:cubicBezTo>
                <a:cubicBezTo>
                  <a:pt x="2553182" y="11415"/>
                  <a:pt x="2336315" y="-43487"/>
                  <a:pt x="2072369" y="20159"/>
                </a:cubicBezTo>
                <a:cubicBezTo>
                  <a:pt x="1822067" y="34246"/>
                  <a:pt x="1644290" y="16743"/>
                  <a:pt x="1453350" y="20159"/>
                </a:cubicBezTo>
                <a:cubicBezTo>
                  <a:pt x="1232102" y="32827"/>
                  <a:pt x="955739" y="823"/>
                  <a:pt x="726675" y="20159"/>
                </a:cubicBezTo>
                <a:cubicBezTo>
                  <a:pt x="531915" y="40605"/>
                  <a:pt x="167811" y="46305"/>
                  <a:pt x="0" y="20159"/>
                </a:cubicBezTo>
                <a:cubicBezTo>
                  <a:pt x="-469" y="10494"/>
                  <a:pt x="-21" y="9823"/>
                  <a:pt x="0" y="0"/>
                </a:cubicBezTo>
                <a:close/>
              </a:path>
              <a:path w="2691388" h="20159" fill="none" stroke="0" extrusionOk="0">
                <a:moveTo>
                  <a:pt x="0" y="0"/>
                </a:moveTo>
                <a:cubicBezTo>
                  <a:pt x="252483" y="-20335"/>
                  <a:pt x="466856" y="-6754"/>
                  <a:pt x="645933" y="0"/>
                </a:cubicBezTo>
                <a:cubicBezTo>
                  <a:pt x="844521" y="14683"/>
                  <a:pt x="1011695" y="23890"/>
                  <a:pt x="1318780" y="0"/>
                </a:cubicBezTo>
                <a:cubicBezTo>
                  <a:pt x="1591908" y="-10609"/>
                  <a:pt x="1709433" y="28622"/>
                  <a:pt x="1991627" y="0"/>
                </a:cubicBezTo>
                <a:cubicBezTo>
                  <a:pt x="2232885" y="-38601"/>
                  <a:pt x="2464556" y="-10835"/>
                  <a:pt x="2691388" y="0"/>
                </a:cubicBezTo>
                <a:cubicBezTo>
                  <a:pt x="2692885" y="4667"/>
                  <a:pt x="2692402" y="9370"/>
                  <a:pt x="2691388" y="20159"/>
                </a:cubicBezTo>
                <a:cubicBezTo>
                  <a:pt x="2350990" y="29433"/>
                  <a:pt x="2265335" y="57608"/>
                  <a:pt x="2018541" y="20159"/>
                </a:cubicBezTo>
                <a:cubicBezTo>
                  <a:pt x="1756349" y="-16516"/>
                  <a:pt x="1537213" y="40080"/>
                  <a:pt x="1399522" y="20159"/>
                </a:cubicBezTo>
                <a:cubicBezTo>
                  <a:pt x="1253347" y="25205"/>
                  <a:pt x="1013564" y="36080"/>
                  <a:pt x="780503" y="20159"/>
                </a:cubicBezTo>
                <a:cubicBezTo>
                  <a:pt x="530115" y="4021"/>
                  <a:pt x="317926" y="53700"/>
                  <a:pt x="0" y="20159"/>
                </a:cubicBezTo>
                <a:cubicBezTo>
                  <a:pt x="903" y="14944"/>
                  <a:pt x="-636" y="786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91388"/>
                      <a:gd name="connsiteY0" fmla="*/ 0 h 20159"/>
                      <a:gd name="connsiteX1" fmla="*/ 645933 w 2691388"/>
                      <a:gd name="connsiteY1" fmla="*/ 0 h 20159"/>
                      <a:gd name="connsiteX2" fmla="*/ 1318780 w 2691388"/>
                      <a:gd name="connsiteY2" fmla="*/ 0 h 20159"/>
                      <a:gd name="connsiteX3" fmla="*/ 1991627 w 2691388"/>
                      <a:gd name="connsiteY3" fmla="*/ 0 h 20159"/>
                      <a:gd name="connsiteX4" fmla="*/ 2691388 w 2691388"/>
                      <a:gd name="connsiteY4" fmla="*/ 0 h 20159"/>
                      <a:gd name="connsiteX5" fmla="*/ 2691388 w 2691388"/>
                      <a:gd name="connsiteY5" fmla="*/ 20159 h 20159"/>
                      <a:gd name="connsiteX6" fmla="*/ 2018541 w 2691388"/>
                      <a:gd name="connsiteY6" fmla="*/ 20159 h 20159"/>
                      <a:gd name="connsiteX7" fmla="*/ 1399522 w 2691388"/>
                      <a:gd name="connsiteY7" fmla="*/ 20159 h 20159"/>
                      <a:gd name="connsiteX8" fmla="*/ 780503 w 2691388"/>
                      <a:gd name="connsiteY8" fmla="*/ 20159 h 20159"/>
                      <a:gd name="connsiteX9" fmla="*/ 0 w 2691388"/>
                      <a:gd name="connsiteY9" fmla="*/ 20159 h 20159"/>
                      <a:gd name="connsiteX10" fmla="*/ 0 w 2691388"/>
                      <a:gd name="connsiteY10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91388" h="20159" fill="none" extrusionOk="0">
                        <a:moveTo>
                          <a:pt x="0" y="0"/>
                        </a:moveTo>
                        <a:cubicBezTo>
                          <a:pt x="265191" y="-12497"/>
                          <a:pt x="473379" y="-9202"/>
                          <a:pt x="645933" y="0"/>
                        </a:cubicBezTo>
                        <a:cubicBezTo>
                          <a:pt x="818487" y="9202"/>
                          <a:pt x="1032737" y="23221"/>
                          <a:pt x="1318780" y="0"/>
                        </a:cubicBezTo>
                        <a:cubicBezTo>
                          <a:pt x="1604823" y="-23221"/>
                          <a:pt x="1711477" y="17322"/>
                          <a:pt x="1991627" y="0"/>
                        </a:cubicBezTo>
                        <a:cubicBezTo>
                          <a:pt x="2271777" y="-17322"/>
                          <a:pt x="2459691" y="-13160"/>
                          <a:pt x="2691388" y="0"/>
                        </a:cubicBezTo>
                        <a:cubicBezTo>
                          <a:pt x="2691641" y="4519"/>
                          <a:pt x="2691859" y="10488"/>
                          <a:pt x="2691388" y="20159"/>
                        </a:cubicBezTo>
                        <a:cubicBezTo>
                          <a:pt x="2370946" y="32489"/>
                          <a:pt x="2279423" y="44344"/>
                          <a:pt x="2018541" y="20159"/>
                        </a:cubicBezTo>
                        <a:cubicBezTo>
                          <a:pt x="1757659" y="-4026"/>
                          <a:pt x="1552456" y="18897"/>
                          <a:pt x="1399522" y="20159"/>
                        </a:cubicBezTo>
                        <a:cubicBezTo>
                          <a:pt x="1246588" y="21421"/>
                          <a:pt x="980702" y="28179"/>
                          <a:pt x="780503" y="20159"/>
                        </a:cubicBezTo>
                        <a:cubicBezTo>
                          <a:pt x="580304" y="12139"/>
                          <a:pt x="296427" y="36118"/>
                          <a:pt x="0" y="20159"/>
                        </a:cubicBezTo>
                        <a:cubicBezTo>
                          <a:pt x="552" y="14421"/>
                          <a:pt x="-687" y="7340"/>
                          <a:pt x="0" y="0"/>
                        </a:cubicBezTo>
                        <a:close/>
                      </a:path>
                      <a:path w="2691388" h="20159" stroke="0" extrusionOk="0">
                        <a:moveTo>
                          <a:pt x="0" y="0"/>
                        </a:moveTo>
                        <a:cubicBezTo>
                          <a:pt x="316397" y="-26713"/>
                          <a:pt x="404683" y="-22367"/>
                          <a:pt x="645933" y="0"/>
                        </a:cubicBezTo>
                        <a:cubicBezTo>
                          <a:pt x="887183" y="22367"/>
                          <a:pt x="1045511" y="-15896"/>
                          <a:pt x="1238038" y="0"/>
                        </a:cubicBezTo>
                        <a:cubicBezTo>
                          <a:pt x="1430565" y="15896"/>
                          <a:pt x="1714202" y="-28845"/>
                          <a:pt x="1964713" y="0"/>
                        </a:cubicBezTo>
                        <a:cubicBezTo>
                          <a:pt x="2215224" y="28845"/>
                          <a:pt x="2458004" y="-28643"/>
                          <a:pt x="2691388" y="0"/>
                        </a:cubicBezTo>
                        <a:cubicBezTo>
                          <a:pt x="2690433" y="4119"/>
                          <a:pt x="2691880" y="13334"/>
                          <a:pt x="2691388" y="20159"/>
                        </a:cubicBezTo>
                        <a:cubicBezTo>
                          <a:pt x="2546774" y="16228"/>
                          <a:pt x="2310465" y="1393"/>
                          <a:pt x="2072369" y="20159"/>
                        </a:cubicBezTo>
                        <a:cubicBezTo>
                          <a:pt x="1834273" y="38925"/>
                          <a:pt x="1625969" y="34759"/>
                          <a:pt x="1453350" y="20159"/>
                        </a:cubicBezTo>
                        <a:cubicBezTo>
                          <a:pt x="1280731" y="5559"/>
                          <a:pt x="953016" y="-6554"/>
                          <a:pt x="726675" y="20159"/>
                        </a:cubicBezTo>
                        <a:cubicBezTo>
                          <a:pt x="500335" y="46872"/>
                          <a:pt x="172513" y="28711"/>
                          <a:pt x="0" y="20159"/>
                        </a:cubicBezTo>
                        <a:cubicBezTo>
                          <a:pt x="-605" y="10455"/>
                          <a:pt x="36" y="1000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osoba, interiér, chlapec&#10;&#10;Popis byl vytvořen automaticky">
            <a:extLst>
              <a:ext uri="{FF2B5EF4-FFF2-40B4-BE49-F238E27FC236}">
                <a16:creationId xmlns:a16="http://schemas.microsoft.com/office/drawing/2014/main" id="{7C1E12E0-DCBE-B144-95BC-ED7C5A651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78" y="1527764"/>
            <a:ext cx="5965210" cy="447390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3AACBAD-A1D2-A840-A0C7-87067A4C2D79}"/>
              </a:ext>
            </a:extLst>
          </p:cNvPr>
          <p:cNvSpPr txBox="1"/>
          <p:nvPr/>
        </p:nvSpPr>
        <p:spPr>
          <a:xfrm>
            <a:off x="6919" y="1707737"/>
            <a:ext cx="38556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/>
              <a:t>Kompetence digitální</a:t>
            </a:r>
            <a:br>
              <a:rPr lang="cs-CZ" sz="2400" b="1" dirty="0"/>
            </a:br>
            <a:r>
              <a:rPr lang="cs-CZ" sz="2400" dirty="0"/>
              <a:t>Žák účelně využívá digitální</a:t>
            </a:r>
            <a:br>
              <a:rPr lang="cs-CZ" sz="2400" dirty="0"/>
            </a:br>
            <a:r>
              <a:rPr lang="cs-CZ" sz="2400" dirty="0"/>
              <a:t>zařízení ke svému učení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2" y="2851681"/>
            <a:ext cx="2872978" cy="20159"/>
          </a:xfrm>
          <a:custGeom>
            <a:avLst/>
            <a:gdLst>
              <a:gd name="connsiteX0" fmla="*/ 0 w 2872978"/>
              <a:gd name="connsiteY0" fmla="*/ 0 h 20159"/>
              <a:gd name="connsiteX1" fmla="*/ 574596 w 2872978"/>
              <a:gd name="connsiteY1" fmla="*/ 0 h 20159"/>
              <a:gd name="connsiteX2" fmla="*/ 1120461 w 2872978"/>
              <a:gd name="connsiteY2" fmla="*/ 0 h 20159"/>
              <a:gd name="connsiteX3" fmla="*/ 1666327 w 2872978"/>
              <a:gd name="connsiteY3" fmla="*/ 0 h 20159"/>
              <a:gd name="connsiteX4" fmla="*/ 2298382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298382 w 2872978"/>
              <a:gd name="connsiteY7" fmla="*/ 20159 h 20159"/>
              <a:gd name="connsiteX8" fmla="*/ 1809976 w 2872978"/>
              <a:gd name="connsiteY8" fmla="*/ 20159 h 20159"/>
              <a:gd name="connsiteX9" fmla="*/ 1264110 w 2872978"/>
              <a:gd name="connsiteY9" fmla="*/ 20159 h 20159"/>
              <a:gd name="connsiteX10" fmla="*/ 71824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  <a:gd name="connsiteX0" fmla="*/ 0 w 2872978"/>
              <a:gd name="connsiteY0" fmla="*/ 0 h 20159"/>
              <a:gd name="connsiteX1" fmla="*/ 517136 w 2872978"/>
              <a:gd name="connsiteY1" fmla="*/ 0 h 20159"/>
              <a:gd name="connsiteX2" fmla="*/ 1149191 w 2872978"/>
              <a:gd name="connsiteY2" fmla="*/ 0 h 20159"/>
              <a:gd name="connsiteX3" fmla="*/ 1637597 w 2872978"/>
              <a:gd name="connsiteY3" fmla="*/ 0 h 20159"/>
              <a:gd name="connsiteX4" fmla="*/ 2126004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327112 w 2872978"/>
              <a:gd name="connsiteY7" fmla="*/ 20159 h 20159"/>
              <a:gd name="connsiteX8" fmla="*/ 1781246 w 2872978"/>
              <a:gd name="connsiteY8" fmla="*/ 20159 h 20159"/>
              <a:gd name="connsiteX9" fmla="*/ 1235381 w 2872978"/>
              <a:gd name="connsiteY9" fmla="*/ 20159 h 20159"/>
              <a:gd name="connsiteX10" fmla="*/ 60332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2978" h="20159" fill="none" extrusionOk="0">
                <a:moveTo>
                  <a:pt x="0" y="0"/>
                </a:moveTo>
                <a:cubicBezTo>
                  <a:pt x="187894" y="44230"/>
                  <a:pt x="450201" y="-6808"/>
                  <a:pt x="574596" y="0"/>
                </a:cubicBezTo>
                <a:cubicBezTo>
                  <a:pt x="682761" y="-14055"/>
                  <a:pt x="869093" y="-31744"/>
                  <a:pt x="1120461" y="0"/>
                </a:cubicBezTo>
                <a:cubicBezTo>
                  <a:pt x="1369445" y="10713"/>
                  <a:pt x="1564668" y="14387"/>
                  <a:pt x="1666327" y="0"/>
                </a:cubicBezTo>
                <a:cubicBezTo>
                  <a:pt x="1784797" y="-8086"/>
                  <a:pt x="2134644" y="-34705"/>
                  <a:pt x="2298382" y="0"/>
                </a:cubicBezTo>
                <a:cubicBezTo>
                  <a:pt x="2501725" y="14499"/>
                  <a:pt x="2727381" y="-8141"/>
                  <a:pt x="2872978" y="0"/>
                </a:cubicBezTo>
                <a:cubicBezTo>
                  <a:pt x="2873215" y="6141"/>
                  <a:pt x="2871421" y="13149"/>
                  <a:pt x="2872978" y="20159"/>
                </a:cubicBezTo>
                <a:cubicBezTo>
                  <a:pt x="2580485" y="-8961"/>
                  <a:pt x="2409818" y="16037"/>
                  <a:pt x="2298382" y="20159"/>
                </a:cubicBezTo>
                <a:cubicBezTo>
                  <a:pt x="2175217" y="69850"/>
                  <a:pt x="2030770" y="49838"/>
                  <a:pt x="1809976" y="20159"/>
                </a:cubicBezTo>
                <a:cubicBezTo>
                  <a:pt x="1627036" y="364"/>
                  <a:pt x="1520757" y="13914"/>
                  <a:pt x="1264110" y="20159"/>
                </a:cubicBezTo>
                <a:cubicBezTo>
                  <a:pt x="1012544" y="7880"/>
                  <a:pt x="908671" y="41110"/>
                  <a:pt x="718245" y="20159"/>
                </a:cubicBezTo>
                <a:cubicBezTo>
                  <a:pt x="496819" y="25953"/>
                  <a:pt x="185934" y="53695"/>
                  <a:pt x="0" y="20159"/>
                </a:cubicBezTo>
                <a:cubicBezTo>
                  <a:pt x="-1155" y="14001"/>
                  <a:pt x="744" y="9577"/>
                  <a:pt x="0" y="0"/>
                </a:cubicBezTo>
                <a:close/>
              </a:path>
              <a:path w="2872978" h="20159" stroke="0" extrusionOk="0">
                <a:moveTo>
                  <a:pt x="0" y="0"/>
                </a:moveTo>
                <a:cubicBezTo>
                  <a:pt x="245710" y="-1114"/>
                  <a:pt x="385682" y="-15399"/>
                  <a:pt x="517136" y="0"/>
                </a:cubicBezTo>
                <a:cubicBezTo>
                  <a:pt x="669378" y="20126"/>
                  <a:pt x="801950" y="11703"/>
                  <a:pt x="1149191" y="0"/>
                </a:cubicBezTo>
                <a:cubicBezTo>
                  <a:pt x="1456160" y="-31106"/>
                  <a:pt x="1544839" y="12188"/>
                  <a:pt x="1637597" y="0"/>
                </a:cubicBezTo>
                <a:cubicBezTo>
                  <a:pt x="1765162" y="-2582"/>
                  <a:pt x="1893608" y="-17414"/>
                  <a:pt x="2126004" y="0"/>
                </a:cubicBezTo>
                <a:cubicBezTo>
                  <a:pt x="2355419" y="20048"/>
                  <a:pt x="2725988" y="-60679"/>
                  <a:pt x="2872978" y="0"/>
                </a:cubicBezTo>
                <a:cubicBezTo>
                  <a:pt x="2872170" y="8930"/>
                  <a:pt x="2873625" y="15456"/>
                  <a:pt x="2872978" y="20159"/>
                </a:cubicBezTo>
                <a:cubicBezTo>
                  <a:pt x="2703749" y="57722"/>
                  <a:pt x="2592005" y="14438"/>
                  <a:pt x="2327112" y="20159"/>
                </a:cubicBezTo>
                <a:cubicBezTo>
                  <a:pt x="2073199" y="11786"/>
                  <a:pt x="2020090" y="6164"/>
                  <a:pt x="1781246" y="20159"/>
                </a:cubicBezTo>
                <a:cubicBezTo>
                  <a:pt x="1536104" y="37780"/>
                  <a:pt x="1510751" y="23216"/>
                  <a:pt x="1235381" y="20159"/>
                </a:cubicBezTo>
                <a:cubicBezTo>
                  <a:pt x="967672" y="297"/>
                  <a:pt x="871252" y="-7764"/>
                  <a:pt x="603325" y="20159"/>
                </a:cubicBezTo>
                <a:cubicBezTo>
                  <a:pt x="311662" y="20616"/>
                  <a:pt x="187976" y="11953"/>
                  <a:pt x="0" y="20159"/>
                </a:cubicBezTo>
                <a:cubicBezTo>
                  <a:pt x="-1026" y="11500"/>
                  <a:pt x="-167" y="7085"/>
                  <a:pt x="0" y="0"/>
                </a:cubicBezTo>
                <a:close/>
              </a:path>
              <a:path w="2872978" h="20159" fill="none" stroke="0" extrusionOk="0">
                <a:moveTo>
                  <a:pt x="0" y="0"/>
                </a:moveTo>
                <a:cubicBezTo>
                  <a:pt x="188515" y="1279"/>
                  <a:pt x="449183" y="18853"/>
                  <a:pt x="574596" y="0"/>
                </a:cubicBezTo>
                <a:cubicBezTo>
                  <a:pt x="705020" y="-11647"/>
                  <a:pt x="854373" y="-8770"/>
                  <a:pt x="1120461" y="0"/>
                </a:cubicBezTo>
                <a:cubicBezTo>
                  <a:pt x="1374716" y="4831"/>
                  <a:pt x="1537365" y="43390"/>
                  <a:pt x="1666327" y="0"/>
                </a:cubicBezTo>
                <a:cubicBezTo>
                  <a:pt x="1784377" y="22775"/>
                  <a:pt x="2054343" y="-7724"/>
                  <a:pt x="2298382" y="0"/>
                </a:cubicBezTo>
                <a:cubicBezTo>
                  <a:pt x="2480781" y="16631"/>
                  <a:pt x="2711167" y="20893"/>
                  <a:pt x="2872978" y="0"/>
                </a:cubicBezTo>
                <a:cubicBezTo>
                  <a:pt x="2874584" y="6686"/>
                  <a:pt x="2871972" y="13458"/>
                  <a:pt x="2872978" y="20159"/>
                </a:cubicBezTo>
                <a:cubicBezTo>
                  <a:pt x="2588961" y="14195"/>
                  <a:pt x="2411908" y="1872"/>
                  <a:pt x="2298382" y="20159"/>
                </a:cubicBezTo>
                <a:cubicBezTo>
                  <a:pt x="2197475" y="59669"/>
                  <a:pt x="2016311" y="42185"/>
                  <a:pt x="1809976" y="20159"/>
                </a:cubicBezTo>
                <a:cubicBezTo>
                  <a:pt x="1631011" y="-7489"/>
                  <a:pt x="1514607" y="14016"/>
                  <a:pt x="1264110" y="20159"/>
                </a:cubicBezTo>
                <a:cubicBezTo>
                  <a:pt x="1010807" y="39237"/>
                  <a:pt x="904891" y="39389"/>
                  <a:pt x="718245" y="20159"/>
                </a:cubicBezTo>
                <a:cubicBezTo>
                  <a:pt x="531594" y="-23689"/>
                  <a:pt x="136574" y="68392"/>
                  <a:pt x="0" y="20159"/>
                </a:cubicBezTo>
                <a:cubicBezTo>
                  <a:pt x="-624" y="13698"/>
                  <a:pt x="-94" y="99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72978"/>
                      <a:gd name="connsiteY0" fmla="*/ 0 h 20159"/>
                      <a:gd name="connsiteX1" fmla="*/ 574596 w 2872978"/>
                      <a:gd name="connsiteY1" fmla="*/ 0 h 20159"/>
                      <a:gd name="connsiteX2" fmla="*/ 1120461 w 2872978"/>
                      <a:gd name="connsiteY2" fmla="*/ 0 h 20159"/>
                      <a:gd name="connsiteX3" fmla="*/ 1666327 w 2872978"/>
                      <a:gd name="connsiteY3" fmla="*/ 0 h 20159"/>
                      <a:gd name="connsiteX4" fmla="*/ 2298382 w 2872978"/>
                      <a:gd name="connsiteY4" fmla="*/ 0 h 20159"/>
                      <a:gd name="connsiteX5" fmla="*/ 2872978 w 2872978"/>
                      <a:gd name="connsiteY5" fmla="*/ 0 h 20159"/>
                      <a:gd name="connsiteX6" fmla="*/ 2872978 w 2872978"/>
                      <a:gd name="connsiteY6" fmla="*/ 20159 h 20159"/>
                      <a:gd name="connsiteX7" fmla="*/ 2298382 w 2872978"/>
                      <a:gd name="connsiteY7" fmla="*/ 20159 h 20159"/>
                      <a:gd name="connsiteX8" fmla="*/ 1809976 w 2872978"/>
                      <a:gd name="connsiteY8" fmla="*/ 20159 h 20159"/>
                      <a:gd name="connsiteX9" fmla="*/ 1264110 w 2872978"/>
                      <a:gd name="connsiteY9" fmla="*/ 20159 h 20159"/>
                      <a:gd name="connsiteX10" fmla="*/ 718245 w 2872978"/>
                      <a:gd name="connsiteY10" fmla="*/ 20159 h 20159"/>
                      <a:gd name="connsiteX11" fmla="*/ 0 w 2872978"/>
                      <a:gd name="connsiteY11" fmla="*/ 20159 h 20159"/>
                      <a:gd name="connsiteX12" fmla="*/ 0 w 2872978"/>
                      <a:gd name="connsiteY12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72978" h="20159" fill="none" extrusionOk="0">
                        <a:moveTo>
                          <a:pt x="0" y="0"/>
                        </a:moveTo>
                        <a:cubicBezTo>
                          <a:pt x="172719" y="24730"/>
                          <a:pt x="453930" y="-2711"/>
                          <a:pt x="574596" y="0"/>
                        </a:cubicBezTo>
                        <a:cubicBezTo>
                          <a:pt x="695262" y="2711"/>
                          <a:pt x="865623" y="-7967"/>
                          <a:pt x="1120461" y="0"/>
                        </a:cubicBezTo>
                        <a:cubicBezTo>
                          <a:pt x="1375299" y="7967"/>
                          <a:pt x="1550624" y="18063"/>
                          <a:pt x="1666327" y="0"/>
                        </a:cubicBezTo>
                        <a:cubicBezTo>
                          <a:pt x="1782030" y="-18063"/>
                          <a:pt x="2095408" y="-11159"/>
                          <a:pt x="2298382" y="0"/>
                        </a:cubicBezTo>
                        <a:cubicBezTo>
                          <a:pt x="2501357" y="11159"/>
                          <a:pt x="2725122" y="-5565"/>
                          <a:pt x="2872978" y="0"/>
                        </a:cubicBezTo>
                        <a:cubicBezTo>
                          <a:pt x="2873229" y="6810"/>
                          <a:pt x="2872668" y="13749"/>
                          <a:pt x="2872978" y="20159"/>
                        </a:cubicBezTo>
                        <a:cubicBezTo>
                          <a:pt x="2601857" y="1392"/>
                          <a:pt x="2424161" y="-5241"/>
                          <a:pt x="2298382" y="20159"/>
                        </a:cubicBezTo>
                        <a:cubicBezTo>
                          <a:pt x="2172603" y="45559"/>
                          <a:pt x="1996400" y="43222"/>
                          <a:pt x="1809976" y="20159"/>
                        </a:cubicBezTo>
                        <a:cubicBezTo>
                          <a:pt x="1623552" y="-2904"/>
                          <a:pt x="1525733" y="14029"/>
                          <a:pt x="1264110" y="20159"/>
                        </a:cubicBezTo>
                        <a:cubicBezTo>
                          <a:pt x="1002487" y="26289"/>
                          <a:pt x="908261" y="32758"/>
                          <a:pt x="718245" y="20159"/>
                        </a:cubicBezTo>
                        <a:cubicBezTo>
                          <a:pt x="528229" y="7560"/>
                          <a:pt x="176399" y="52889"/>
                          <a:pt x="0" y="20159"/>
                        </a:cubicBezTo>
                        <a:cubicBezTo>
                          <a:pt x="-524" y="14018"/>
                          <a:pt x="20" y="10045"/>
                          <a:pt x="0" y="0"/>
                        </a:cubicBezTo>
                        <a:close/>
                      </a:path>
                      <a:path w="2872978" h="20159" stroke="0" extrusionOk="0">
                        <a:moveTo>
                          <a:pt x="0" y="0"/>
                        </a:moveTo>
                        <a:cubicBezTo>
                          <a:pt x="246331" y="2114"/>
                          <a:pt x="364990" y="-5865"/>
                          <a:pt x="517136" y="0"/>
                        </a:cubicBezTo>
                        <a:cubicBezTo>
                          <a:pt x="669282" y="5865"/>
                          <a:pt x="842769" y="11362"/>
                          <a:pt x="1149191" y="0"/>
                        </a:cubicBezTo>
                        <a:cubicBezTo>
                          <a:pt x="1455613" y="-11362"/>
                          <a:pt x="1529783" y="19802"/>
                          <a:pt x="1637597" y="0"/>
                        </a:cubicBezTo>
                        <a:cubicBezTo>
                          <a:pt x="1745411" y="-19802"/>
                          <a:pt x="1889711" y="-2153"/>
                          <a:pt x="2126004" y="0"/>
                        </a:cubicBezTo>
                        <a:cubicBezTo>
                          <a:pt x="2362297" y="2153"/>
                          <a:pt x="2713040" y="-27867"/>
                          <a:pt x="2872978" y="0"/>
                        </a:cubicBezTo>
                        <a:cubicBezTo>
                          <a:pt x="2872096" y="10021"/>
                          <a:pt x="2872682" y="15417"/>
                          <a:pt x="2872978" y="20159"/>
                        </a:cubicBezTo>
                        <a:cubicBezTo>
                          <a:pt x="2703040" y="42908"/>
                          <a:pt x="2574829" y="18390"/>
                          <a:pt x="2327112" y="20159"/>
                        </a:cubicBezTo>
                        <a:cubicBezTo>
                          <a:pt x="2079395" y="21928"/>
                          <a:pt x="2026258" y="1563"/>
                          <a:pt x="1781246" y="20159"/>
                        </a:cubicBezTo>
                        <a:cubicBezTo>
                          <a:pt x="1536234" y="38755"/>
                          <a:pt x="1507455" y="22167"/>
                          <a:pt x="1235381" y="20159"/>
                        </a:cubicBezTo>
                        <a:cubicBezTo>
                          <a:pt x="963308" y="18151"/>
                          <a:pt x="884834" y="-8814"/>
                          <a:pt x="603325" y="20159"/>
                        </a:cubicBezTo>
                        <a:cubicBezTo>
                          <a:pt x="321816" y="49132"/>
                          <a:pt x="204416" y="11299"/>
                          <a:pt x="0" y="20159"/>
                        </a:cubicBezTo>
                        <a:cubicBezTo>
                          <a:pt x="-804" y="10795"/>
                          <a:pt x="-25" y="70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DE18282-7982-404A-8B57-8C4C158E2FD3}"/>
              </a:ext>
            </a:extLst>
          </p:cNvPr>
          <p:cNvSpPr txBox="1"/>
          <p:nvPr/>
        </p:nvSpPr>
        <p:spPr>
          <a:xfrm>
            <a:off x="529232" y="3166839"/>
            <a:ext cx="3508697" cy="3660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/>
              <a:t>Kompetence</a:t>
            </a:r>
            <a:r>
              <a:rPr lang="en-US" sz="2100" b="1" dirty="0"/>
              <a:t> </a:t>
            </a:r>
            <a:r>
              <a:rPr lang="en-US" sz="2100" b="1" dirty="0" err="1"/>
              <a:t>sociální</a:t>
            </a:r>
            <a:r>
              <a:rPr lang="en-US" sz="2100" b="1" dirty="0"/>
              <a:t> a </a:t>
            </a:r>
            <a:r>
              <a:rPr lang="en-US" sz="2100" b="1" dirty="0" err="1"/>
              <a:t>personální</a:t>
            </a:r>
            <a:br>
              <a:rPr lang="en-US" sz="2100" b="1" dirty="0"/>
            </a:b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</a:t>
            </a:r>
            <a:r>
              <a:rPr lang="en-US" sz="2100" dirty="0" err="1"/>
              <a:t>vytváří</a:t>
            </a:r>
            <a:r>
              <a:rPr lang="en-US" sz="2100" dirty="0"/>
              <a:t> </a:t>
            </a:r>
            <a:r>
              <a:rPr lang="en-US" sz="2100" dirty="0" err="1"/>
              <a:t>představu</a:t>
            </a:r>
            <a:r>
              <a:rPr lang="en-US" sz="2100" dirty="0"/>
              <a:t> o </a:t>
            </a:r>
            <a:r>
              <a:rPr lang="en-US" sz="2100" dirty="0" err="1"/>
              <a:t>sobě</a:t>
            </a:r>
            <a:r>
              <a:rPr lang="en-US" sz="2100" dirty="0"/>
              <a:t> </a:t>
            </a:r>
            <a:r>
              <a:rPr lang="en-US" sz="2100" dirty="0" err="1"/>
              <a:t>samých</a:t>
            </a:r>
            <a:r>
              <a:rPr lang="en-US" sz="2100" dirty="0"/>
              <a:t>, </a:t>
            </a:r>
            <a:r>
              <a:rPr lang="en-US" sz="2100" dirty="0" err="1"/>
              <a:t>uvědomují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</a:t>
            </a:r>
            <a:r>
              <a:rPr lang="en-US" sz="2100" dirty="0" err="1"/>
              <a:t>svoji</a:t>
            </a:r>
            <a:r>
              <a:rPr lang="en-US" sz="2100" dirty="0"/>
              <a:t> </a:t>
            </a:r>
            <a:r>
              <a:rPr lang="en-US" sz="2100" dirty="0" err="1"/>
              <a:t>jedinečnost</a:t>
            </a:r>
            <a:r>
              <a:rPr lang="en-US" sz="2100" dirty="0"/>
              <a:t>, </a:t>
            </a:r>
            <a:r>
              <a:rPr lang="en-US" sz="2100" dirty="0" err="1"/>
              <a:t>posilují</a:t>
            </a:r>
            <a:r>
              <a:rPr lang="en-US" sz="2100" dirty="0"/>
              <a:t> </a:t>
            </a:r>
            <a:r>
              <a:rPr lang="en-US" sz="2100" dirty="0" err="1"/>
              <a:t>sebedůvěru</a:t>
            </a:r>
            <a:r>
              <a:rPr lang="en-US" sz="2100" dirty="0"/>
              <a:t> – </a:t>
            </a:r>
            <a:r>
              <a:rPr lang="en-US" sz="2100" dirty="0" err="1"/>
              <a:t>narozeninový</a:t>
            </a:r>
            <a:r>
              <a:rPr lang="en-US" sz="2100" dirty="0"/>
              <a:t> </a:t>
            </a:r>
            <a:r>
              <a:rPr lang="en-US" sz="2100" dirty="0" err="1"/>
              <a:t>rituál</a:t>
            </a:r>
            <a:r>
              <a:rPr lang="en-US" sz="2100" dirty="0"/>
              <a:t>, </a:t>
            </a:r>
            <a:r>
              <a:rPr lang="en-US" sz="2100" dirty="0" err="1"/>
              <a:t>hvězdná</a:t>
            </a:r>
            <a:r>
              <a:rPr lang="en-US" sz="2100" dirty="0"/>
              <a:t> </a:t>
            </a:r>
            <a:r>
              <a:rPr lang="en-US" sz="2100" dirty="0" err="1"/>
              <a:t>znamení</a:t>
            </a:r>
            <a:r>
              <a:rPr lang="en-US" sz="2100" dirty="0"/>
              <a:t>, </a:t>
            </a:r>
            <a:r>
              <a:rPr lang="en-US" sz="2100" dirty="0" err="1"/>
              <a:t>fotky</a:t>
            </a:r>
            <a:r>
              <a:rPr lang="en-US" sz="2100" dirty="0"/>
              <a:t> </a:t>
            </a:r>
            <a:r>
              <a:rPr lang="en-US" sz="2100" dirty="0" err="1"/>
              <a:t>svého</a:t>
            </a:r>
            <a:r>
              <a:rPr lang="en-US" sz="2100" dirty="0"/>
              <a:t> </a:t>
            </a:r>
            <a:r>
              <a:rPr lang="en-US" sz="2100" dirty="0" err="1"/>
              <a:t>vývoje</a:t>
            </a:r>
            <a:r>
              <a:rPr lang="en-US" sz="2100" dirty="0"/>
              <a:t>.</a:t>
            </a:r>
          </a:p>
        </p:txBody>
      </p:sp>
      <p:pic>
        <p:nvPicPr>
          <p:cNvPr id="5" name="Obrázek 4" descr="Obsah obrázku osoba, interiér, skupina, lidé&#10;&#10;Popis byl vytvořen automaticky">
            <a:extLst>
              <a:ext uri="{FF2B5EF4-FFF2-40B4-BE49-F238E27FC236}">
                <a16:creationId xmlns:a16="http://schemas.microsoft.com/office/drawing/2014/main" id="{0E98AE35-FC22-C343-AA20-69ACD4F40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6" r="19888"/>
          <a:stretch/>
        </p:blipFill>
        <p:spPr>
          <a:xfrm>
            <a:off x="4391836" y="10"/>
            <a:ext cx="5687529" cy="755966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4482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2" y="2851681"/>
            <a:ext cx="2872978" cy="20159"/>
          </a:xfrm>
          <a:custGeom>
            <a:avLst/>
            <a:gdLst>
              <a:gd name="connsiteX0" fmla="*/ 0 w 2872978"/>
              <a:gd name="connsiteY0" fmla="*/ 0 h 20159"/>
              <a:gd name="connsiteX1" fmla="*/ 574596 w 2872978"/>
              <a:gd name="connsiteY1" fmla="*/ 0 h 20159"/>
              <a:gd name="connsiteX2" fmla="*/ 1120461 w 2872978"/>
              <a:gd name="connsiteY2" fmla="*/ 0 h 20159"/>
              <a:gd name="connsiteX3" fmla="*/ 1666327 w 2872978"/>
              <a:gd name="connsiteY3" fmla="*/ 0 h 20159"/>
              <a:gd name="connsiteX4" fmla="*/ 2298382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298382 w 2872978"/>
              <a:gd name="connsiteY7" fmla="*/ 20159 h 20159"/>
              <a:gd name="connsiteX8" fmla="*/ 1809976 w 2872978"/>
              <a:gd name="connsiteY8" fmla="*/ 20159 h 20159"/>
              <a:gd name="connsiteX9" fmla="*/ 1264110 w 2872978"/>
              <a:gd name="connsiteY9" fmla="*/ 20159 h 20159"/>
              <a:gd name="connsiteX10" fmla="*/ 71824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  <a:gd name="connsiteX0" fmla="*/ 0 w 2872978"/>
              <a:gd name="connsiteY0" fmla="*/ 0 h 20159"/>
              <a:gd name="connsiteX1" fmla="*/ 517136 w 2872978"/>
              <a:gd name="connsiteY1" fmla="*/ 0 h 20159"/>
              <a:gd name="connsiteX2" fmla="*/ 1149191 w 2872978"/>
              <a:gd name="connsiteY2" fmla="*/ 0 h 20159"/>
              <a:gd name="connsiteX3" fmla="*/ 1637597 w 2872978"/>
              <a:gd name="connsiteY3" fmla="*/ 0 h 20159"/>
              <a:gd name="connsiteX4" fmla="*/ 2126004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327112 w 2872978"/>
              <a:gd name="connsiteY7" fmla="*/ 20159 h 20159"/>
              <a:gd name="connsiteX8" fmla="*/ 1781246 w 2872978"/>
              <a:gd name="connsiteY8" fmla="*/ 20159 h 20159"/>
              <a:gd name="connsiteX9" fmla="*/ 1235381 w 2872978"/>
              <a:gd name="connsiteY9" fmla="*/ 20159 h 20159"/>
              <a:gd name="connsiteX10" fmla="*/ 60332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2978" h="20159" fill="none" extrusionOk="0">
                <a:moveTo>
                  <a:pt x="0" y="0"/>
                </a:moveTo>
                <a:cubicBezTo>
                  <a:pt x="187894" y="44230"/>
                  <a:pt x="450201" y="-6808"/>
                  <a:pt x="574596" y="0"/>
                </a:cubicBezTo>
                <a:cubicBezTo>
                  <a:pt x="682761" y="-14055"/>
                  <a:pt x="869093" y="-31744"/>
                  <a:pt x="1120461" y="0"/>
                </a:cubicBezTo>
                <a:cubicBezTo>
                  <a:pt x="1369445" y="10713"/>
                  <a:pt x="1564668" y="14387"/>
                  <a:pt x="1666327" y="0"/>
                </a:cubicBezTo>
                <a:cubicBezTo>
                  <a:pt x="1784797" y="-8086"/>
                  <a:pt x="2134644" y="-34705"/>
                  <a:pt x="2298382" y="0"/>
                </a:cubicBezTo>
                <a:cubicBezTo>
                  <a:pt x="2501725" y="14499"/>
                  <a:pt x="2727381" y="-8141"/>
                  <a:pt x="2872978" y="0"/>
                </a:cubicBezTo>
                <a:cubicBezTo>
                  <a:pt x="2873215" y="6141"/>
                  <a:pt x="2871421" y="13149"/>
                  <a:pt x="2872978" y="20159"/>
                </a:cubicBezTo>
                <a:cubicBezTo>
                  <a:pt x="2580485" y="-8961"/>
                  <a:pt x="2409818" y="16037"/>
                  <a:pt x="2298382" y="20159"/>
                </a:cubicBezTo>
                <a:cubicBezTo>
                  <a:pt x="2175217" y="69850"/>
                  <a:pt x="2030770" y="49838"/>
                  <a:pt x="1809976" y="20159"/>
                </a:cubicBezTo>
                <a:cubicBezTo>
                  <a:pt x="1627036" y="364"/>
                  <a:pt x="1520757" y="13914"/>
                  <a:pt x="1264110" y="20159"/>
                </a:cubicBezTo>
                <a:cubicBezTo>
                  <a:pt x="1012544" y="7880"/>
                  <a:pt x="908671" y="41110"/>
                  <a:pt x="718245" y="20159"/>
                </a:cubicBezTo>
                <a:cubicBezTo>
                  <a:pt x="496819" y="25953"/>
                  <a:pt x="185934" y="53695"/>
                  <a:pt x="0" y="20159"/>
                </a:cubicBezTo>
                <a:cubicBezTo>
                  <a:pt x="-1155" y="14001"/>
                  <a:pt x="744" y="9577"/>
                  <a:pt x="0" y="0"/>
                </a:cubicBezTo>
                <a:close/>
              </a:path>
              <a:path w="2872978" h="20159" stroke="0" extrusionOk="0">
                <a:moveTo>
                  <a:pt x="0" y="0"/>
                </a:moveTo>
                <a:cubicBezTo>
                  <a:pt x="245710" y="-1114"/>
                  <a:pt x="385682" y="-15399"/>
                  <a:pt x="517136" y="0"/>
                </a:cubicBezTo>
                <a:cubicBezTo>
                  <a:pt x="669378" y="20126"/>
                  <a:pt x="801950" y="11703"/>
                  <a:pt x="1149191" y="0"/>
                </a:cubicBezTo>
                <a:cubicBezTo>
                  <a:pt x="1456160" y="-31106"/>
                  <a:pt x="1544839" y="12188"/>
                  <a:pt x="1637597" y="0"/>
                </a:cubicBezTo>
                <a:cubicBezTo>
                  <a:pt x="1765162" y="-2582"/>
                  <a:pt x="1893608" y="-17414"/>
                  <a:pt x="2126004" y="0"/>
                </a:cubicBezTo>
                <a:cubicBezTo>
                  <a:pt x="2355419" y="20048"/>
                  <a:pt x="2725988" y="-60679"/>
                  <a:pt x="2872978" y="0"/>
                </a:cubicBezTo>
                <a:cubicBezTo>
                  <a:pt x="2872170" y="8930"/>
                  <a:pt x="2873625" y="15456"/>
                  <a:pt x="2872978" y="20159"/>
                </a:cubicBezTo>
                <a:cubicBezTo>
                  <a:pt x="2703749" y="57722"/>
                  <a:pt x="2592005" y="14438"/>
                  <a:pt x="2327112" y="20159"/>
                </a:cubicBezTo>
                <a:cubicBezTo>
                  <a:pt x="2073199" y="11786"/>
                  <a:pt x="2020090" y="6164"/>
                  <a:pt x="1781246" y="20159"/>
                </a:cubicBezTo>
                <a:cubicBezTo>
                  <a:pt x="1536104" y="37780"/>
                  <a:pt x="1510751" y="23216"/>
                  <a:pt x="1235381" y="20159"/>
                </a:cubicBezTo>
                <a:cubicBezTo>
                  <a:pt x="967672" y="297"/>
                  <a:pt x="871252" y="-7764"/>
                  <a:pt x="603325" y="20159"/>
                </a:cubicBezTo>
                <a:cubicBezTo>
                  <a:pt x="311662" y="20616"/>
                  <a:pt x="187976" y="11953"/>
                  <a:pt x="0" y="20159"/>
                </a:cubicBezTo>
                <a:cubicBezTo>
                  <a:pt x="-1026" y="11500"/>
                  <a:pt x="-167" y="7085"/>
                  <a:pt x="0" y="0"/>
                </a:cubicBezTo>
                <a:close/>
              </a:path>
              <a:path w="2872978" h="20159" fill="none" stroke="0" extrusionOk="0">
                <a:moveTo>
                  <a:pt x="0" y="0"/>
                </a:moveTo>
                <a:cubicBezTo>
                  <a:pt x="188515" y="1279"/>
                  <a:pt x="449183" y="18853"/>
                  <a:pt x="574596" y="0"/>
                </a:cubicBezTo>
                <a:cubicBezTo>
                  <a:pt x="705020" y="-11647"/>
                  <a:pt x="854373" y="-8770"/>
                  <a:pt x="1120461" y="0"/>
                </a:cubicBezTo>
                <a:cubicBezTo>
                  <a:pt x="1374716" y="4831"/>
                  <a:pt x="1537365" y="43390"/>
                  <a:pt x="1666327" y="0"/>
                </a:cubicBezTo>
                <a:cubicBezTo>
                  <a:pt x="1784377" y="22775"/>
                  <a:pt x="2054343" y="-7724"/>
                  <a:pt x="2298382" y="0"/>
                </a:cubicBezTo>
                <a:cubicBezTo>
                  <a:pt x="2480781" y="16631"/>
                  <a:pt x="2711167" y="20893"/>
                  <a:pt x="2872978" y="0"/>
                </a:cubicBezTo>
                <a:cubicBezTo>
                  <a:pt x="2874584" y="6686"/>
                  <a:pt x="2871972" y="13458"/>
                  <a:pt x="2872978" y="20159"/>
                </a:cubicBezTo>
                <a:cubicBezTo>
                  <a:pt x="2588961" y="14195"/>
                  <a:pt x="2411908" y="1872"/>
                  <a:pt x="2298382" y="20159"/>
                </a:cubicBezTo>
                <a:cubicBezTo>
                  <a:pt x="2197475" y="59669"/>
                  <a:pt x="2016311" y="42185"/>
                  <a:pt x="1809976" y="20159"/>
                </a:cubicBezTo>
                <a:cubicBezTo>
                  <a:pt x="1631011" y="-7489"/>
                  <a:pt x="1514607" y="14016"/>
                  <a:pt x="1264110" y="20159"/>
                </a:cubicBezTo>
                <a:cubicBezTo>
                  <a:pt x="1010807" y="39237"/>
                  <a:pt x="904891" y="39389"/>
                  <a:pt x="718245" y="20159"/>
                </a:cubicBezTo>
                <a:cubicBezTo>
                  <a:pt x="531594" y="-23689"/>
                  <a:pt x="136574" y="68392"/>
                  <a:pt x="0" y="20159"/>
                </a:cubicBezTo>
                <a:cubicBezTo>
                  <a:pt x="-624" y="13698"/>
                  <a:pt x="-94" y="99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72978"/>
                      <a:gd name="connsiteY0" fmla="*/ 0 h 20159"/>
                      <a:gd name="connsiteX1" fmla="*/ 574596 w 2872978"/>
                      <a:gd name="connsiteY1" fmla="*/ 0 h 20159"/>
                      <a:gd name="connsiteX2" fmla="*/ 1120461 w 2872978"/>
                      <a:gd name="connsiteY2" fmla="*/ 0 h 20159"/>
                      <a:gd name="connsiteX3" fmla="*/ 1666327 w 2872978"/>
                      <a:gd name="connsiteY3" fmla="*/ 0 h 20159"/>
                      <a:gd name="connsiteX4" fmla="*/ 2298382 w 2872978"/>
                      <a:gd name="connsiteY4" fmla="*/ 0 h 20159"/>
                      <a:gd name="connsiteX5" fmla="*/ 2872978 w 2872978"/>
                      <a:gd name="connsiteY5" fmla="*/ 0 h 20159"/>
                      <a:gd name="connsiteX6" fmla="*/ 2872978 w 2872978"/>
                      <a:gd name="connsiteY6" fmla="*/ 20159 h 20159"/>
                      <a:gd name="connsiteX7" fmla="*/ 2298382 w 2872978"/>
                      <a:gd name="connsiteY7" fmla="*/ 20159 h 20159"/>
                      <a:gd name="connsiteX8" fmla="*/ 1809976 w 2872978"/>
                      <a:gd name="connsiteY8" fmla="*/ 20159 h 20159"/>
                      <a:gd name="connsiteX9" fmla="*/ 1264110 w 2872978"/>
                      <a:gd name="connsiteY9" fmla="*/ 20159 h 20159"/>
                      <a:gd name="connsiteX10" fmla="*/ 718245 w 2872978"/>
                      <a:gd name="connsiteY10" fmla="*/ 20159 h 20159"/>
                      <a:gd name="connsiteX11" fmla="*/ 0 w 2872978"/>
                      <a:gd name="connsiteY11" fmla="*/ 20159 h 20159"/>
                      <a:gd name="connsiteX12" fmla="*/ 0 w 2872978"/>
                      <a:gd name="connsiteY12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72978" h="20159" fill="none" extrusionOk="0">
                        <a:moveTo>
                          <a:pt x="0" y="0"/>
                        </a:moveTo>
                        <a:cubicBezTo>
                          <a:pt x="172719" y="24730"/>
                          <a:pt x="453930" y="-2711"/>
                          <a:pt x="574596" y="0"/>
                        </a:cubicBezTo>
                        <a:cubicBezTo>
                          <a:pt x="695262" y="2711"/>
                          <a:pt x="865623" y="-7967"/>
                          <a:pt x="1120461" y="0"/>
                        </a:cubicBezTo>
                        <a:cubicBezTo>
                          <a:pt x="1375299" y="7967"/>
                          <a:pt x="1550624" y="18063"/>
                          <a:pt x="1666327" y="0"/>
                        </a:cubicBezTo>
                        <a:cubicBezTo>
                          <a:pt x="1782030" y="-18063"/>
                          <a:pt x="2095408" y="-11159"/>
                          <a:pt x="2298382" y="0"/>
                        </a:cubicBezTo>
                        <a:cubicBezTo>
                          <a:pt x="2501357" y="11159"/>
                          <a:pt x="2725122" y="-5565"/>
                          <a:pt x="2872978" y="0"/>
                        </a:cubicBezTo>
                        <a:cubicBezTo>
                          <a:pt x="2873229" y="6810"/>
                          <a:pt x="2872668" y="13749"/>
                          <a:pt x="2872978" y="20159"/>
                        </a:cubicBezTo>
                        <a:cubicBezTo>
                          <a:pt x="2601857" y="1392"/>
                          <a:pt x="2424161" y="-5241"/>
                          <a:pt x="2298382" y="20159"/>
                        </a:cubicBezTo>
                        <a:cubicBezTo>
                          <a:pt x="2172603" y="45559"/>
                          <a:pt x="1996400" y="43222"/>
                          <a:pt x="1809976" y="20159"/>
                        </a:cubicBezTo>
                        <a:cubicBezTo>
                          <a:pt x="1623552" y="-2904"/>
                          <a:pt x="1525733" y="14029"/>
                          <a:pt x="1264110" y="20159"/>
                        </a:cubicBezTo>
                        <a:cubicBezTo>
                          <a:pt x="1002487" y="26289"/>
                          <a:pt x="908261" y="32758"/>
                          <a:pt x="718245" y="20159"/>
                        </a:cubicBezTo>
                        <a:cubicBezTo>
                          <a:pt x="528229" y="7560"/>
                          <a:pt x="176399" y="52889"/>
                          <a:pt x="0" y="20159"/>
                        </a:cubicBezTo>
                        <a:cubicBezTo>
                          <a:pt x="-524" y="14018"/>
                          <a:pt x="20" y="10045"/>
                          <a:pt x="0" y="0"/>
                        </a:cubicBezTo>
                        <a:close/>
                      </a:path>
                      <a:path w="2872978" h="20159" stroke="0" extrusionOk="0">
                        <a:moveTo>
                          <a:pt x="0" y="0"/>
                        </a:moveTo>
                        <a:cubicBezTo>
                          <a:pt x="246331" y="2114"/>
                          <a:pt x="364990" y="-5865"/>
                          <a:pt x="517136" y="0"/>
                        </a:cubicBezTo>
                        <a:cubicBezTo>
                          <a:pt x="669282" y="5865"/>
                          <a:pt x="842769" y="11362"/>
                          <a:pt x="1149191" y="0"/>
                        </a:cubicBezTo>
                        <a:cubicBezTo>
                          <a:pt x="1455613" y="-11362"/>
                          <a:pt x="1529783" y="19802"/>
                          <a:pt x="1637597" y="0"/>
                        </a:cubicBezTo>
                        <a:cubicBezTo>
                          <a:pt x="1745411" y="-19802"/>
                          <a:pt x="1889711" y="-2153"/>
                          <a:pt x="2126004" y="0"/>
                        </a:cubicBezTo>
                        <a:cubicBezTo>
                          <a:pt x="2362297" y="2153"/>
                          <a:pt x="2713040" y="-27867"/>
                          <a:pt x="2872978" y="0"/>
                        </a:cubicBezTo>
                        <a:cubicBezTo>
                          <a:pt x="2872096" y="10021"/>
                          <a:pt x="2872682" y="15417"/>
                          <a:pt x="2872978" y="20159"/>
                        </a:cubicBezTo>
                        <a:cubicBezTo>
                          <a:pt x="2703040" y="42908"/>
                          <a:pt x="2574829" y="18390"/>
                          <a:pt x="2327112" y="20159"/>
                        </a:cubicBezTo>
                        <a:cubicBezTo>
                          <a:pt x="2079395" y="21928"/>
                          <a:pt x="2026258" y="1563"/>
                          <a:pt x="1781246" y="20159"/>
                        </a:cubicBezTo>
                        <a:cubicBezTo>
                          <a:pt x="1536234" y="38755"/>
                          <a:pt x="1507455" y="22167"/>
                          <a:pt x="1235381" y="20159"/>
                        </a:cubicBezTo>
                        <a:cubicBezTo>
                          <a:pt x="963308" y="18151"/>
                          <a:pt x="884834" y="-8814"/>
                          <a:pt x="603325" y="20159"/>
                        </a:cubicBezTo>
                        <a:cubicBezTo>
                          <a:pt x="321816" y="49132"/>
                          <a:pt x="204416" y="11299"/>
                          <a:pt x="0" y="20159"/>
                        </a:cubicBezTo>
                        <a:cubicBezTo>
                          <a:pt x="-804" y="10795"/>
                          <a:pt x="-25" y="70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31AF415-C436-0240-B383-D25C471D8D45}"/>
              </a:ext>
            </a:extLst>
          </p:cNvPr>
          <p:cNvSpPr txBox="1"/>
          <p:nvPr/>
        </p:nvSpPr>
        <p:spPr>
          <a:xfrm>
            <a:off x="529232" y="3166839"/>
            <a:ext cx="3508697" cy="3660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/>
              <a:t>Kompetence</a:t>
            </a:r>
            <a:r>
              <a:rPr lang="en-US" sz="2100" b="1" dirty="0"/>
              <a:t> </a:t>
            </a:r>
            <a:r>
              <a:rPr lang="en-US" sz="2100" b="1" dirty="0" err="1"/>
              <a:t>sociální</a:t>
            </a:r>
            <a:r>
              <a:rPr lang="en-US" sz="2100" b="1" dirty="0"/>
              <a:t> a </a:t>
            </a:r>
            <a:r>
              <a:rPr lang="en-US" sz="2100" b="1" dirty="0" err="1"/>
              <a:t>personální</a:t>
            </a:r>
            <a:br>
              <a:rPr lang="en-US" sz="2100" b="1" dirty="0"/>
            </a:br>
            <a:r>
              <a:rPr lang="en-US" sz="2100" dirty="0" err="1"/>
              <a:t>Žáci</a:t>
            </a:r>
            <a:r>
              <a:rPr lang="en-US" sz="2100" dirty="0"/>
              <a:t> se </a:t>
            </a:r>
            <a:r>
              <a:rPr lang="en-US" sz="2100" dirty="0" err="1"/>
              <a:t>podílí</a:t>
            </a:r>
            <a:r>
              <a:rPr lang="en-US" sz="2100" dirty="0"/>
              <a:t> </a:t>
            </a:r>
            <a:r>
              <a:rPr lang="en-US" sz="2100" dirty="0" err="1"/>
              <a:t>na</a:t>
            </a:r>
            <a:r>
              <a:rPr lang="en-US" sz="2100" dirty="0"/>
              <a:t> </a:t>
            </a:r>
            <a:r>
              <a:rPr lang="en-US" sz="2100" dirty="0" err="1"/>
              <a:t>stanovení</a:t>
            </a:r>
            <a:r>
              <a:rPr lang="en-US" sz="2100" dirty="0"/>
              <a:t> a </a:t>
            </a:r>
            <a:r>
              <a:rPr lang="en-US" sz="2100" dirty="0" err="1"/>
              <a:t>vizualizaci</a:t>
            </a:r>
            <a:r>
              <a:rPr lang="en-US" sz="2100" dirty="0"/>
              <a:t> </a:t>
            </a:r>
            <a:r>
              <a:rPr lang="en-US" sz="2100" dirty="0" err="1"/>
              <a:t>pravidel</a:t>
            </a:r>
            <a:r>
              <a:rPr lang="en-US" sz="2100" dirty="0"/>
              <a:t> a </a:t>
            </a:r>
            <a:r>
              <a:rPr lang="en-US" sz="2100" dirty="0" err="1"/>
              <a:t>posilovaných</a:t>
            </a:r>
            <a:r>
              <a:rPr lang="en-US" sz="2100" dirty="0"/>
              <a:t> </a:t>
            </a:r>
            <a:r>
              <a:rPr lang="en-US" sz="2100" dirty="0" err="1"/>
              <a:t>kvalit</a:t>
            </a:r>
            <a:r>
              <a:rPr lang="en-US" sz="2100" dirty="0"/>
              <a:t> – </a:t>
            </a: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vybírají</a:t>
            </a:r>
            <a:r>
              <a:rPr lang="en-US" sz="2100" dirty="0"/>
              <a:t> </a:t>
            </a:r>
            <a:r>
              <a:rPr lang="en-US" sz="2100" dirty="0" err="1"/>
              <a:t>třídní</a:t>
            </a:r>
            <a:r>
              <a:rPr lang="en-US" sz="2100" dirty="0"/>
              <a:t> </a:t>
            </a:r>
            <a:r>
              <a:rPr lang="en-US" sz="2100" dirty="0" err="1"/>
              <a:t>ctnosti</a:t>
            </a:r>
            <a:r>
              <a:rPr lang="en-US" sz="2100" dirty="0"/>
              <a:t> </a:t>
            </a:r>
            <a:r>
              <a:rPr lang="en-US" sz="2100" dirty="0" err="1"/>
              <a:t>na</a:t>
            </a:r>
            <a:r>
              <a:rPr lang="en-US" sz="2100" dirty="0"/>
              <a:t> </a:t>
            </a:r>
            <a:r>
              <a:rPr lang="en-US" sz="2100" dirty="0" err="1"/>
              <a:t>nový</a:t>
            </a:r>
            <a:r>
              <a:rPr lang="en-US" sz="2100" dirty="0"/>
              <a:t> </a:t>
            </a:r>
            <a:r>
              <a:rPr lang="en-US" sz="2100" dirty="0" err="1"/>
              <a:t>školní</a:t>
            </a:r>
            <a:r>
              <a:rPr lang="en-US" sz="2100" dirty="0"/>
              <a:t> </a:t>
            </a:r>
            <a:r>
              <a:rPr lang="en-US" sz="2100" dirty="0" err="1"/>
              <a:t>rok</a:t>
            </a:r>
            <a:r>
              <a:rPr lang="en-US" sz="2100" dirty="0"/>
              <a:t>.</a:t>
            </a:r>
            <a:br>
              <a:rPr lang="en-US" sz="2100" dirty="0"/>
            </a:br>
            <a:endParaRPr lang="en-US" sz="2100" dirty="0"/>
          </a:p>
        </p:txBody>
      </p:sp>
      <p:pic>
        <p:nvPicPr>
          <p:cNvPr id="5" name="Obrázek 4" descr="Obsah obrázku osoba, dítě, interiér, mladý&#10;&#10;Popis byl vytvořen automaticky">
            <a:extLst>
              <a:ext uri="{FF2B5EF4-FFF2-40B4-BE49-F238E27FC236}">
                <a16:creationId xmlns:a16="http://schemas.microsoft.com/office/drawing/2014/main" id="{235822CE-B258-B143-9B9E-47DA31806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6" r="22788"/>
          <a:stretch/>
        </p:blipFill>
        <p:spPr>
          <a:xfrm>
            <a:off x="4391836" y="10"/>
            <a:ext cx="5687529" cy="755966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2" y="2851681"/>
            <a:ext cx="2872978" cy="20159"/>
          </a:xfrm>
          <a:custGeom>
            <a:avLst/>
            <a:gdLst>
              <a:gd name="connsiteX0" fmla="*/ 0 w 2872978"/>
              <a:gd name="connsiteY0" fmla="*/ 0 h 20159"/>
              <a:gd name="connsiteX1" fmla="*/ 574596 w 2872978"/>
              <a:gd name="connsiteY1" fmla="*/ 0 h 20159"/>
              <a:gd name="connsiteX2" fmla="*/ 1120461 w 2872978"/>
              <a:gd name="connsiteY2" fmla="*/ 0 h 20159"/>
              <a:gd name="connsiteX3" fmla="*/ 1666327 w 2872978"/>
              <a:gd name="connsiteY3" fmla="*/ 0 h 20159"/>
              <a:gd name="connsiteX4" fmla="*/ 2298382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298382 w 2872978"/>
              <a:gd name="connsiteY7" fmla="*/ 20159 h 20159"/>
              <a:gd name="connsiteX8" fmla="*/ 1809976 w 2872978"/>
              <a:gd name="connsiteY8" fmla="*/ 20159 h 20159"/>
              <a:gd name="connsiteX9" fmla="*/ 1264110 w 2872978"/>
              <a:gd name="connsiteY9" fmla="*/ 20159 h 20159"/>
              <a:gd name="connsiteX10" fmla="*/ 71824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  <a:gd name="connsiteX0" fmla="*/ 0 w 2872978"/>
              <a:gd name="connsiteY0" fmla="*/ 0 h 20159"/>
              <a:gd name="connsiteX1" fmla="*/ 517136 w 2872978"/>
              <a:gd name="connsiteY1" fmla="*/ 0 h 20159"/>
              <a:gd name="connsiteX2" fmla="*/ 1149191 w 2872978"/>
              <a:gd name="connsiteY2" fmla="*/ 0 h 20159"/>
              <a:gd name="connsiteX3" fmla="*/ 1637597 w 2872978"/>
              <a:gd name="connsiteY3" fmla="*/ 0 h 20159"/>
              <a:gd name="connsiteX4" fmla="*/ 2126004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327112 w 2872978"/>
              <a:gd name="connsiteY7" fmla="*/ 20159 h 20159"/>
              <a:gd name="connsiteX8" fmla="*/ 1781246 w 2872978"/>
              <a:gd name="connsiteY8" fmla="*/ 20159 h 20159"/>
              <a:gd name="connsiteX9" fmla="*/ 1235381 w 2872978"/>
              <a:gd name="connsiteY9" fmla="*/ 20159 h 20159"/>
              <a:gd name="connsiteX10" fmla="*/ 60332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2978" h="20159" fill="none" extrusionOk="0">
                <a:moveTo>
                  <a:pt x="0" y="0"/>
                </a:moveTo>
                <a:cubicBezTo>
                  <a:pt x="187894" y="44230"/>
                  <a:pt x="450201" y="-6808"/>
                  <a:pt x="574596" y="0"/>
                </a:cubicBezTo>
                <a:cubicBezTo>
                  <a:pt x="682761" y="-14055"/>
                  <a:pt x="869093" y="-31744"/>
                  <a:pt x="1120461" y="0"/>
                </a:cubicBezTo>
                <a:cubicBezTo>
                  <a:pt x="1369445" y="10713"/>
                  <a:pt x="1564668" y="14387"/>
                  <a:pt x="1666327" y="0"/>
                </a:cubicBezTo>
                <a:cubicBezTo>
                  <a:pt x="1784797" y="-8086"/>
                  <a:pt x="2134644" y="-34705"/>
                  <a:pt x="2298382" y="0"/>
                </a:cubicBezTo>
                <a:cubicBezTo>
                  <a:pt x="2501725" y="14499"/>
                  <a:pt x="2727381" y="-8141"/>
                  <a:pt x="2872978" y="0"/>
                </a:cubicBezTo>
                <a:cubicBezTo>
                  <a:pt x="2873215" y="6141"/>
                  <a:pt x="2871421" y="13149"/>
                  <a:pt x="2872978" y="20159"/>
                </a:cubicBezTo>
                <a:cubicBezTo>
                  <a:pt x="2580485" y="-8961"/>
                  <a:pt x="2409818" y="16037"/>
                  <a:pt x="2298382" y="20159"/>
                </a:cubicBezTo>
                <a:cubicBezTo>
                  <a:pt x="2175217" y="69850"/>
                  <a:pt x="2030770" y="49838"/>
                  <a:pt x="1809976" y="20159"/>
                </a:cubicBezTo>
                <a:cubicBezTo>
                  <a:pt x="1627036" y="364"/>
                  <a:pt x="1520757" y="13914"/>
                  <a:pt x="1264110" y="20159"/>
                </a:cubicBezTo>
                <a:cubicBezTo>
                  <a:pt x="1012544" y="7880"/>
                  <a:pt x="908671" y="41110"/>
                  <a:pt x="718245" y="20159"/>
                </a:cubicBezTo>
                <a:cubicBezTo>
                  <a:pt x="496819" y="25953"/>
                  <a:pt x="185934" y="53695"/>
                  <a:pt x="0" y="20159"/>
                </a:cubicBezTo>
                <a:cubicBezTo>
                  <a:pt x="-1155" y="14001"/>
                  <a:pt x="744" y="9577"/>
                  <a:pt x="0" y="0"/>
                </a:cubicBezTo>
                <a:close/>
              </a:path>
              <a:path w="2872978" h="20159" stroke="0" extrusionOk="0">
                <a:moveTo>
                  <a:pt x="0" y="0"/>
                </a:moveTo>
                <a:cubicBezTo>
                  <a:pt x="245710" y="-1114"/>
                  <a:pt x="385682" y="-15399"/>
                  <a:pt x="517136" y="0"/>
                </a:cubicBezTo>
                <a:cubicBezTo>
                  <a:pt x="669378" y="20126"/>
                  <a:pt x="801950" y="11703"/>
                  <a:pt x="1149191" y="0"/>
                </a:cubicBezTo>
                <a:cubicBezTo>
                  <a:pt x="1456160" y="-31106"/>
                  <a:pt x="1544839" y="12188"/>
                  <a:pt x="1637597" y="0"/>
                </a:cubicBezTo>
                <a:cubicBezTo>
                  <a:pt x="1765162" y="-2582"/>
                  <a:pt x="1893608" y="-17414"/>
                  <a:pt x="2126004" y="0"/>
                </a:cubicBezTo>
                <a:cubicBezTo>
                  <a:pt x="2355419" y="20048"/>
                  <a:pt x="2725988" y="-60679"/>
                  <a:pt x="2872978" y="0"/>
                </a:cubicBezTo>
                <a:cubicBezTo>
                  <a:pt x="2872170" y="8930"/>
                  <a:pt x="2873625" y="15456"/>
                  <a:pt x="2872978" y="20159"/>
                </a:cubicBezTo>
                <a:cubicBezTo>
                  <a:pt x="2703749" y="57722"/>
                  <a:pt x="2592005" y="14438"/>
                  <a:pt x="2327112" y="20159"/>
                </a:cubicBezTo>
                <a:cubicBezTo>
                  <a:pt x="2073199" y="11786"/>
                  <a:pt x="2020090" y="6164"/>
                  <a:pt x="1781246" y="20159"/>
                </a:cubicBezTo>
                <a:cubicBezTo>
                  <a:pt x="1536104" y="37780"/>
                  <a:pt x="1510751" y="23216"/>
                  <a:pt x="1235381" y="20159"/>
                </a:cubicBezTo>
                <a:cubicBezTo>
                  <a:pt x="967672" y="297"/>
                  <a:pt x="871252" y="-7764"/>
                  <a:pt x="603325" y="20159"/>
                </a:cubicBezTo>
                <a:cubicBezTo>
                  <a:pt x="311662" y="20616"/>
                  <a:pt x="187976" y="11953"/>
                  <a:pt x="0" y="20159"/>
                </a:cubicBezTo>
                <a:cubicBezTo>
                  <a:pt x="-1026" y="11500"/>
                  <a:pt x="-167" y="7085"/>
                  <a:pt x="0" y="0"/>
                </a:cubicBezTo>
                <a:close/>
              </a:path>
              <a:path w="2872978" h="20159" fill="none" stroke="0" extrusionOk="0">
                <a:moveTo>
                  <a:pt x="0" y="0"/>
                </a:moveTo>
                <a:cubicBezTo>
                  <a:pt x="188515" y="1279"/>
                  <a:pt x="449183" y="18853"/>
                  <a:pt x="574596" y="0"/>
                </a:cubicBezTo>
                <a:cubicBezTo>
                  <a:pt x="705020" y="-11647"/>
                  <a:pt x="854373" y="-8770"/>
                  <a:pt x="1120461" y="0"/>
                </a:cubicBezTo>
                <a:cubicBezTo>
                  <a:pt x="1374716" y="4831"/>
                  <a:pt x="1537365" y="43390"/>
                  <a:pt x="1666327" y="0"/>
                </a:cubicBezTo>
                <a:cubicBezTo>
                  <a:pt x="1784377" y="22775"/>
                  <a:pt x="2054343" y="-7724"/>
                  <a:pt x="2298382" y="0"/>
                </a:cubicBezTo>
                <a:cubicBezTo>
                  <a:pt x="2480781" y="16631"/>
                  <a:pt x="2711167" y="20893"/>
                  <a:pt x="2872978" y="0"/>
                </a:cubicBezTo>
                <a:cubicBezTo>
                  <a:pt x="2874584" y="6686"/>
                  <a:pt x="2871972" y="13458"/>
                  <a:pt x="2872978" y="20159"/>
                </a:cubicBezTo>
                <a:cubicBezTo>
                  <a:pt x="2588961" y="14195"/>
                  <a:pt x="2411908" y="1872"/>
                  <a:pt x="2298382" y="20159"/>
                </a:cubicBezTo>
                <a:cubicBezTo>
                  <a:pt x="2197475" y="59669"/>
                  <a:pt x="2016311" y="42185"/>
                  <a:pt x="1809976" y="20159"/>
                </a:cubicBezTo>
                <a:cubicBezTo>
                  <a:pt x="1631011" y="-7489"/>
                  <a:pt x="1514607" y="14016"/>
                  <a:pt x="1264110" y="20159"/>
                </a:cubicBezTo>
                <a:cubicBezTo>
                  <a:pt x="1010807" y="39237"/>
                  <a:pt x="904891" y="39389"/>
                  <a:pt x="718245" y="20159"/>
                </a:cubicBezTo>
                <a:cubicBezTo>
                  <a:pt x="531594" y="-23689"/>
                  <a:pt x="136574" y="68392"/>
                  <a:pt x="0" y="20159"/>
                </a:cubicBezTo>
                <a:cubicBezTo>
                  <a:pt x="-624" y="13698"/>
                  <a:pt x="-94" y="99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72978"/>
                      <a:gd name="connsiteY0" fmla="*/ 0 h 20159"/>
                      <a:gd name="connsiteX1" fmla="*/ 574596 w 2872978"/>
                      <a:gd name="connsiteY1" fmla="*/ 0 h 20159"/>
                      <a:gd name="connsiteX2" fmla="*/ 1120461 w 2872978"/>
                      <a:gd name="connsiteY2" fmla="*/ 0 h 20159"/>
                      <a:gd name="connsiteX3" fmla="*/ 1666327 w 2872978"/>
                      <a:gd name="connsiteY3" fmla="*/ 0 h 20159"/>
                      <a:gd name="connsiteX4" fmla="*/ 2298382 w 2872978"/>
                      <a:gd name="connsiteY4" fmla="*/ 0 h 20159"/>
                      <a:gd name="connsiteX5" fmla="*/ 2872978 w 2872978"/>
                      <a:gd name="connsiteY5" fmla="*/ 0 h 20159"/>
                      <a:gd name="connsiteX6" fmla="*/ 2872978 w 2872978"/>
                      <a:gd name="connsiteY6" fmla="*/ 20159 h 20159"/>
                      <a:gd name="connsiteX7" fmla="*/ 2298382 w 2872978"/>
                      <a:gd name="connsiteY7" fmla="*/ 20159 h 20159"/>
                      <a:gd name="connsiteX8" fmla="*/ 1809976 w 2872978"/>
                      <a:gd name="connsiteY8" fmla="*/ 20159 h 20159"/>
                      <a:gd name="connsiteX9" fmla="*/ 1264110 w 2872978"/>
                      <a:gd name="connsiteY9" fmla="*/ 20159 h 20159"/>
                      <a:gd name="connsiteX10" fmla="*/ 718245 w 2872978"/>
                      <a:gd name="connsiteY10" fmla="*/ 20159 h 20159"/>
                      <a:gd name="connsiteX11" fmla="*/ 0 w 2872978"/>
                      <a:gd name="connsiteY11" fmla="*/ 20159 h 20159"/>
                      <a:gd name="connsiteX12" fmla="*/ 0 w 2872978"/>
                      <a:gd name="connsiteY12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72978" h="20159" fill="none" extrusionOk="0">
                        <a:moveTo>
                          <a:pt x="0" y="0"/>
                        </a:moveTo>
                        <a:cubicBezTo>
                          <a:pt x="172719" y="24730"/>
                          <a:pt x="453930" y="-2711"/>
                          <a:pt x="574596" y="0"/>
                        </a:cubicBezTo>
                        <a:cubicBezTo>
                          <a:pt x="695262" y="2711"/>
                          <a:pt x="865623" y="-7967"/>
                          <a:pt x="1120461" y="0"/>
                        </a:cubicBezTo>
                        <a:cubicBezTo>
                          <a:pt x="1375299" y="7967"/>
                          <a:pt x="1550624" y="18063"/>
                          <a:pt x="1666327" y="0"/>
                        </a:cubicBezTo>
                        <a:cubicBezTo>
                          <a:pt x="1782030" y="-18063"/>
                          <a:pt x="2095408" y="-11159"/>
                          <a:pt x="2298382" y="0"/>
                        </a:cubicBezTo>
                        <a:cubicBezTo>
                          <a:pt x="2501357" y="11159"/>
                          <a:pt x="2725122" y="-5565"/>
                          <a:pt x="2872978" y="0"/>
                        </a:cubicBezTo>
                        <a:cubicBezTo>
                          <a:pt x="2873229" y="6810"/>
                          <a:pt x="2872668" y="13749"/>
                          <a:pt x="2872978" y="20159"/>
                        </a:cubicBezTo>
                        <a:cubicBezTo>
                          <a:pt x="2601857" y="1392"/>
                          <a:pt x="2424161" y="-5241"/>
                          <a:pt x="2298382" y="20159"/>
                        </a:cubicBezTo>
                        <a:cubicBezTo>
                          <a:pt x="2172603" y="45559"/>
                          <a:pt x="1996400" y="43222"/>
                          <a:pt x="1809976" y="20159"/>
                        </a:cubicBezTo>
                        <a:cubicBezTo>
                          <a:pt x="1623552" y="-2904"/>
                          <a:pt x="1525733" y="14029"/>
                          <a:pt x="1264110" y="20159"/>
                        </a:cubicBezTo>
                        <a:cubicBezTo>
                          <a:pt x="1002487" y="26289"/>
                          <a:pt x="908261" y="32758"/>
                          <a:pt x="718245" y="20159"/>
                        </a:cubicBezTo>
                        <a:cubicBezTo>
                          <a:pt x="528229" y="7560"/>
                          <a:pt x="176399" y="52889"/>
                          <a:pt x="0" y="20159"/>
                        </a:cubicBezTo>
                        <a:cubicBezTo>
                          <a:pt x="-524" y="14018"/>
                          <a:pt x="20" y="10045"/>
                          <a:pt x="0" y="0"/>
                        </a:cubicBezTo>
                        <a:close/>
                      </a:path>
                      <a:path w="2872978" h="20159" stroke="0" extrusionOk="0">
                        <a:moveTo>
                          <a:pt x="0" y="0"/>
                        </a:moveTo>
                        <a:cubicBezTo>
                          <a:pt x="246331" y="2114"/>
                          <a:pt x="364990" y="-5865"/>
                          <a:pt x="517136" y="0"/>
                        </a:cubicBezTo>
                        <a:cubicBezTo>
                          <a:pt x="669282" y="5865"/>
                          <a:pt x="842769" y="11362"/>
                          <a:pt x="1149191" y="0"/>
                        </a:cubicBezTo>
                        <a:cubicBezTo>
                          <a:pt x="1455613" y="-11362"/>
                          <a:pt x="1529783" y="19802"/>
                          <a:pt x="1637597" y="0"/>
                        </a:cubicBezTo>
                        <a:cubicBezTo>
                          <a:pt x="1745411" y="-19802"/>
                          <a:pt x="1889711" y="-2153"/>
                          <a:pt x="2126004" y="0"/>
                        </a:cubicBezTo>
                        <a:cubicBezTo>
                          <a:pt x="2362297" y="2153"/>
                          <a:pt x="2713040" y="-27867"/>
                          <a:pt x="2872978" y="0"/>
                        </a:cubicBezTo>
                        <a:cubicBezTo>
                          <a:pt x="2872096" y="10021"/>
                          <a:pt x="2872682" y="15417"/>
                          <a:pt x="2872978" y="20159"/>
                        </a:cubicBezTo>
                        <a:cubicBezTo>
                          <a:pt x="2703040" y="42908"/>
                          <a:pt x="2574829" y="18390"/>
                          <a:pt x="2327112" y="20159"/>
                        </a:cubicBezTo>
                        <a:cubicBezTo>
                          <a:pt x="2079395" y="21928"/>
                          <a:pt x="2026258" y="1563"/>
                          <a:pt x="1781246" y="20159"/>
                        </a:cubicBezTo>
                        <a:cubicBezTo>
                          <a:pt x="1536234" y="38755"/>
                          <a:pt x="1507455" y="22167"/>
                          <a:pt x="1235381" y="20159"/>
                        </a:cubicBezTo>
                        <a:cubicBezTo>
                          <a:pt x="963308" y="18151"/>
                          <a:pt x="884834" y="-8814"/>
                          <a:pt x="603325" y="20159"/>
                        </a:cubicBezTo>
                        <a:cubicBezTo>
                          <a:pt x="321816" y="49132"/>
                          <a:pt x="204416" y="11299"/>
                          <a:pt x="0" y="20159"/>
                        </a:cubicBezTo>
                        <a:cubicBezTo>
                          <a:pt x="-804" y="10795"/>
                          <a:pt x="-25" y="70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31AF415-C436-0240-B383-D25C471D8D45}"/>
              </a:ext>
            </a:extLst>
          </p:cNvPr>
          <p:cNvSpPr txBox="1"/>
          <p:nvPr/>
        </p:nvSpPr>
        <p:spPr>
          <a:xfrm>
            <a:off x="529232" y="3166839"/>
            <a:ext cx="3508697" cy="3660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/>
              <a:t>Kompetence</a:t>
            </a:r>
            <a:r>
              <a:rPr lang="en-US" sz="2100" b="1" dirty="0"/>
              <a:t> </a:t>
            </a:r>
            <a:r>
              <a:rPr lang="en-US" sz="2100" b="1" dirty="0" err="1"/>
              <a:t>sociální</a:t>
            </a:r>
            <a:r>
              <a:rPr lang="en-US" sz="2100" b="1" dirty="0"/>
              <a:t> a </a:t>
            </a:r>
            <a:r>
              <a:rPr lang="en-US" sz="2100" b="1" dirty="0" err="1"/>
              <a:t>personální</a:t>
            </a:r>
            <a:br>
              <a:rPr lang="en-US" sz="2100" dirty="0"/>
            </a:b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vytváří</a:t>
            </a:r>
            <a:r>
              <a:rPr lang="en-US" sz="2100" dirty="0"/>
              <a:t> </a:t>
            </a:r>
            <a:r>
              <a:rPr lang="en-US" sz="2100" dirty="0" err="1"/>
              <a:t>podnětné</a:t>
            </a:r>
            <a:r>
              <a:rPr lang="en-US" sz="2100" dirty="0"/>
              <a:t> </a:t>
            </a:r>
            <a:r>
              <a:rPr lang="en-US" sz="2100" dirty="0" err="1"/>
              <a:t>prostředí</a:t>
            </a:r>
            <a:r>
              <a:rPr lang="en-US" sz="2100" dirty="0"/>
              <a:t> pro </a:t>
            </a:r>
            <a:r>
              <a:rPr lang="en-US" sz="2100" dirty="0" err="1"/>
              <a:t>vzájemné</a:t>
            </a:r>
            <a:r>
              <a:rPr lang="en-US" sz="2100" dirty="0"/>
              <a:t> </a:t>
            </a:r>
            <a:r>
              <a:rPr lang="en-US" sz="2100" dirty="0" err="1"/>
              <a:t>učení</a:t>
            </a:r>
            <a:r>
              <a:rPr lang="en-US" sz="2100" dirty="0"/>
              <a:t> – </a:t>
            </a: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vytváří</a:t>
            </a:r>
            <a:r>
              <a:rPr lang="en-US" sz="2100" dirty="0"/>
              <a:t> </a:t>
            </a:r>
            <a:r>
              <a:rPr lang="en-US" sz="2100" dirty="0" err="1"/>
              <a:t>velkoformátovou</a:t>
            </a:r>
            <a:r>
              <a:rPr lang="en-US" sz="2100" dirty="0"/>
              <a:t> </a:t>
            </a:r>
            <a:r>
              <a:rPr lang="en-US" sz="2100" dirty="0" err="1"/>
              <a:t>pomůcku</a:t>
            </a:r>
            <a:r>
              <a:rPr lang="en-US" sz="2100" dirty="0"/>
              <a:t> </a:t>
            </a:r>
            <a:r>
              <a:rPr lang="en-US" sz="2100" dirty="0" err="1"/>
              <a:t>Pravěké</a:t>
            </a:r>
            <a:r>
              <a:rPr lang="en-US" sz="2100" dirty="0"/>
              <a:t> </a:t>
            </a:r>
            <a:r>
              <a:rPr lang="en-US" sz="2100" dirty="0" err="1"/>
              <a:t>moře</a:t>
            </a:r>
            <a:r>
              <a:rPr lang="en-US" sz="2100" dirty="0"/>
              <a:t>. </a:t>
            </a:r>
          </a:p>
        </p:txBody>
      </p:sp>
      <p:pic>
        <p:nvPicPr>
          <p:cNvPr id="4" name="Obrázek 3" descr="Obsah obrázku text, interiér, chaotické, přeplněné&#10;&#10;Popis byl vytvořen automaticky">
            <a:extLst>
              <a:ext uri="{FF2B5EF4-FFF2-40B4-BE49-F238E27FC236}">
                <a16:creationId xmlns:a16="http://schemas.microsoft.com/office/drawing/2014/main" id="{44439D69-B52E-D442-BB42-5C6ABA2A0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r="23462"/>
          <a:stretch/>
        </p:blipFill>
        <p:spPr>
          <a:xfrm>
            <a:off x="4391836" y="10"/>
            <a:ext cx="5687529" cy="755966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401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interiér, stůl, místnost, život&#10;&#10;Popis byl vytvořen automaticky">
            <a:extLst>
              <a:ext uri="{FF2B5EF4-FFF2-40B4-BE49-F238E27FC236}">
                <a16:creationId xmlns:a16="http://schemas.microsoft.com/office/drawing/2014/main" id="{B06D712E-C874-5E4D-86C6-834D80D80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6" b="4175"/>
          <a:stretch/>
        </p:blipFill>
        <p:spPr>
          <a:xfrm>
            <a:off x="4037396" y="10"/>
            <a:ext cx="6043229" cy="370927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Obrázek 4" descr="Obsah obrázku zelená, kontejner, stůl, vsedě&#10;&#10;Popis byl vytvořen automaticky">
            <a:extLst>
              <a:ext uri="{FF2B5EF4-FFF2-40B4-BE49-F238E27FC236}">
                <a16:creationId xmlns:a16="http://schemas.microsoft.com/office/drawing/2014/main" id="{8E0E70B9-6B6C-854D-BEC9-C4BEEE693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8" b="11753"/>
          <a:stretch/>
        </p:blipFill>
        <p:spPr>
          <a:xfrm>
            <a:off x="4037396" y="3850394"/>
            <a:ext cx="6043229" cy="3709281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86" name="Freeform: Shape 8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0313" cy="7559675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8" name="Freeform: Shape 8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33146" cy="7559675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70025"/>
            <a:ext cx="105846" cy="720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693" y="2419096"/>
            <a:ext cx="4044851" cy="20159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693" y="2419096"/>
            <a:ext cx="4044851" cy="20159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DF4B6F-146F-0D46-9196-60843AC5264A}"/>
              </a:ext>
            </a:extLst>
          </p:cNvPr>
          <p:cNvSpPr txBox="1"/>
          <p:nvPr/>
        </p:nvSpPr>
        <p:spPr>
          <a:xfrm>
            <a:off x="370462" y="2769688"/>
            <a:ext cx="3995873" cy="4039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/>
              <a:t>Kompetence</a:t>
            </a:r>
            <a:r>
              <a:rPr lang="en-US" sz="2100" b="1" dirty="0"/>
              <a:t> </a:t>
            </a:r>
            <a:r>
              <a:rPr lang="en-US" sz="2100" b="1" dirty="0" err="1"/>
              <a:t>sociální</a:t>
            </a:r>
            <a:r>
              <a:rPr lang="en-US" sz="2100" b="1" dirty="0"/>
              <a:t> a </a:t>
            </a:r>
            <a:r>
              <a:rPr lang="en-US" sz="2100" b="1" dirty="0" err="1"/>
              <a:t>personální</a:t>
            </a:r>
            <a:br>
              <a:rPr lang="en-US" sz="2100" dirty="0"/>
            </a:b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</a:t>
            </a:r>
            <a:r>
              <a:rPr lang="en-US" sz="2100" dirty="0" err="1"/>
              <a:t>ukládají</a:t>
            </a:r>
            <a:r>
              <a:rPr lang="en-US" sz="2100" dirty="0"/>
              <a:t> </a:t>
            </a:r>
            <a:r>
              <a:rPr lang="en-US" sz="2100" dirty="0" err="1"/>
              <a:t>práce</a:t>
            </a:r>
            <a:r>
              <a:rPr lang="en-US" sz="2100" dirty="0"/>
              <a:t> do </a:t>
            </a:r>
            <a:r>
              <a:rPr lang="en-US" sz="2100" dirty="0" err="1"/>
              <a:t>osobních</a:t>
            </a:r>
            <a:r>
              <a:rPr lang="en-US" sz="2100" dirty="0"/>
              <a:t> </a:t>
            </a:r>
            <a:r>
              <a:rPr lang="en-US" sz="2100" dirty="0" err="1"/>
              <a:t>boxů</a:t>
            </a:r>
            <a:r>
              <a:rPr lang="en-US" sz="2100" dirty="0"/>
              <a:t>, </a:t>
            </a:r>
            <a:r>
              <a:rPr lang="en-US" sz="2100" dirty="0" err="1"/>
              <a:t>šanonů</a:t>
            </a:r>
            <a:r>
              <a:rPr lang="en-US" sz="2100" dirty="0"/>
              <a:t>, </a:t>
            </a:r>
            <a:r>
              <a:rPr lang="en-US" sz="2100" dirty="0" err="1"/>
              <a:t>vytváří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portfolio </a:t>
            </a:r>
            <a:r>
              <a:rPr lang="en-US" sz="2100" dirty="0" err="1"/>
              <a:t>osobního</a:t>
            </a:r>
            <a:r>
              <a:rPr lang="en-US" sz="2100" dirty="0"/>
              <a:t> </a:t>
            </a:r>
            <a:r>
              <a:rPr lang="en-US" sz="2100" dirty="0" err="1"/>
              <a:t>rozvoje</a:t>
            </a:r>
            <a:r>
              <a:rPr lang="en-US" sz="2100" dirty="0"/>
              <a:t>, </a:t>
            </a:r>
            <a:r>
              <a:rPr lang="en-US" sz="2100" dirty="0" err="1"/>
              <a:t>učebních</a:t>
            </a:r>
            <a:r>
              <a:rPr lang="en-US" sz="2100" dirty="0"/>
              <a:t> </a:t>
            </a:r>
            <a:r>
              <a:rPr lang="en-US" sz="2100" dirty="0" err="1"/>
              <a:t>pokroků</a:t>
            </a:r>
            <a:r>
              <a:rPr lang="en-US" sz="2100" dirty="0"/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2" y="2851681"/>
            <a:ext cx="2872978" cy="20159"/>
          </a:xfrm>
          <a:custGeom>
            <a:avLst/>
            <a:gdLst>
              <a:gd name="connsiteX0" fmla="*/ 0 w 2872978"/>
              <a:gd name="connsiteY0" fmla="*/ 0 h 20159"/>
              <a:gd name="connsiteX1" fmla="*/ 574596 w 2872978"/>
              <a:gd name="connsiteY1" fmla="*/ 0 h 20159"/>
              <a:gd name="connsiteX2" fmla="*/ 1120461 w 2872978"/>
              <a:gd name="connsiteY2" fmla="*/ 0 h 20159"/>
              <a:gd name="connsiteX3" fmla="*/ 1666327 w 2872978"/>
              <a:gd name="connsiteY3" fmla="*/ 0 h 20159"/>
              <a:gd name="connsiteX4" fmla="*/ 2298382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298382 w 2872978"/>
              <a:gd name="connsiteY7" fmla="*/ 20159 h 20159"/>
              <a:gd name="connsiteX8" fmla="*/ 1809976 w 2872978"/>
              <a:gd name="connsiteY8" fmla="*/ 20159 h 20159"/>
              <a:gd name="connsiteX9" fmla="*/ 1264110 w 2872978"/>
              <a:gd name="connsiteY9" fmla="*/ 20159 h 20159"/>
              <a:gd name="connsiteX10" fmla="*/ 71824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  <a:gd name="connsiteX0" fmla="*/ 0 w 2872978"/>
              <a:gd name="connsiteY0" fmla="*/ 0 h 20159"/>
              <a:gd name="connsiteX1" fmla="*/ 517136 w 2872978"/>
              <a:gd name="connsiteY1" fmla="*/ 0 h 20159"/>
              <a:gd name="connsiteX2" fmla="*/ 1149191 w 2872978"/>
              <a:gd name="connsiteY2" fmla="*/ 0 h 20159"/>
              <a:gd name="connsiteX3" fmla="*/ 1637597 w 2872978"/>
              <a:gd name="connsiteY3" fmla="*/ 0 h 20159"/>
              <a:gd name="connsiteX4" fmla="*/ 2126004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327112 w 2872978"/>
              <a:gd name="connsiteY7" fmla="*/ 20159 h 20159"/>
              <a:gd name="connsiteX8" fmla="*/ 1781246 w 2872978"/>
              <a:gd name="connsiteY8" fmla="*/ 20159 h 20159"/>
              <a:gd name="connsiteX9" fmla="*/ 1235381 w 2872978"/>
              <a:gd name="connsiteY9" fmla="*/ 20159 h 20159"/>
              <a:gd name="connsiteX10" fmla="*/ 60332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2978" h="20159" fill="none" extrusionOk="0">
                <a:moveTo>
                  <a:pt x="0" y="0"/>
                </a:moveTo>
                <a:cubicBezTo>
                  <a:pt x="187894" y="44230"/>
                  <a:pt x="450201" y="-6808"/>
                  <a:pt x="574596" y="0"/>
                </a:cubicBezTo>
                <a:cubicBezTo>
                  <a:pt x="682761" y="-14055"/>
                  <a:pt x="869093" y="-31744"/>
                  <a:pt x="1120461" y="0"/>
                </a:cubicBezTo>
                <a:cubicBezTo>
                  <a:pt x="1369445" y="10713"/>
                  <a:pt x="1564668" y="14387"/>
                  <a:pt x="1666327" y="0"/>
                </a:cubicBezTo>
                <a:cubicBezTo>
                  <a:pt x="1784797" y="-8086"/>
                  <a:pt x="2134644" y="-34705"/>
                  <a:pt x="2298382" y="0"/>
                </a:cubicBezTo>
                <a:cubicBezTo>
                  <a:pt x="2501725" y="14499"/>
                  <a:pt x="2727381" y="-8141"/>
                  <a:pt x="2872978" y="0"/>
                </a:cubicBezTo>
                <a:cubicBezTo>
                  <a:pt x="2873215" y="6141"/>
                  <a:pt x="2871421" y="13149"/>
                  <a:pt x="2872978" y="20159"/>
                </a:cubicBezTo>
                <a:cubicBezTo>
                  <a:pt x="2580485" y="-8961"/>
                  <a:pt x="2409818" y="16037"/>
                  <a:pt x="2298382" y="20159"/>
                </a:cubicBezTo>
                <a:cubicBezTo>
                  <a:pt x="2175217" y="69850"/>
                  <a:pt x="2030770" y="49838"/>
                  <a:pt x="1809976" y="20159"/>
                </a:cubicBezTo>
                <a:cubicBezTo>
                  <a:pt x="1627036" y="364"/>
                  <a:pt x="1520757" y="13914"/>
                  <a:pt x="1264110" y="20159"/>
                </a:cubicBezTo>
                <a:cubicBezTo>
                  <a:pt x="1012544" y="7880"/>
                  <a:pt x="908671" y="41110"/>
                  <a:pt x="718245" y="20159"/>
                </a:cubicBezTo>
                <a:cubicBezTo>
                  <a:pt x="496819" y="25953"/>
                  <a:pt x="185934" y="53695"/>
                  <a:pt x="0" y="20159"/>
                </a:cubicBezTo>
                <a:cubicBezTo>
                  <a:pt x="-1155" y="14001"/>
                  <a:pt x="744" y="9577"/>
                  <a:pt x="0" y="0"/>
                </a:cubicBezTo>
                <a:close/>
              </a:path>
              <a:path w="2872978" h="20159" stroke="0" extrusionOk="0">
                <a:moveTo>
                  <a:pt x="0" y="0"/>
                </a:moveTo>
                <a:cubicBezTo>
                  <a:pt x="245710" y="-1114"/>
                  <a:pt x="385682" y="-15399"/>
                  <a:pt x="517136" y="0"/>
                </a:cubicBezTo>
                <a:cubicBezTo>
                  <a:pt x="669378" y="20126"/>
                  <a:pt x="801950" y="11703"/>
                  <a:pt x="1149191" y="0"/>
                </a:cubicBezTo>
                <a:cubicBezTo>
                  <a:pt x="1456160" y="-31106"/>
                  <a:pt x="1544839" y="12188"/>
                  <a:pt x="1637597" y="0"/>
                </a:cubicBezTo>
                <a:cubicBezTo>
                  <a:pt x="1765162" y="-2582"/>
                  <a:pt x="1893608" y="-17414"/>
                  <a:pt x="2126004" y="0"/>
                </a:cubicBezTo>
                <a:cubicBezTo>
                  <a:pt x="2355419" y="20048"/>
                  <a:pt x="2725988" y="-60679"/>
                  <a:pt x="2872978" y="0"/>
                </a:cubicBezTo>
                <a:cubicBezTo>
                  <a:pt x="2872170" y="8930"/>
                  <a:pt x="2873625" y="15456"/>
                  <a:pt x="2872978" y="20159"/>
                </a:cubicBezTo>
                <a:cubicBezTo>
                  <a:pt x="2703749" y="57722"/>
                  <a:pt x="2592005" y="14438"/>
                  <a:pt x="2327112" y="20159"/>
                </a:cubicBezTo>
                <a:cubicBezTo>
                  <a:pt x="2073199" y="11786"/>
                  <a:pt x="2020090" y="6164"/>
                  <a:pt x="1781246" y="20159"/>
                </a:cubicBezTo>
                <a:cubicBezTo>
                  <a:pt x="1536104" y="37780"/>
                  <a:pt x="1510751" y="23216"/>
                  <a:pt x="1235381" y="20159"/>
                </a:cubicBezTo>
                <a:cubicBezTo>
                  <a:pt x="967672" y="297"/>
                  <a:pt x="871252" y="-7764"/>
                  <a:pt x="603325" y="20159"/>
                </a:cubicBezTo>
                <a:cubicBezTo>
                  <a:pt x="311662" y="20616"/>
                  <a:pt x="187976" y="11953"/>
                  <a:pt x="0" y="20159"/>
                </a:cubicBezTo>
                <a:cubicBezTo>
                  <a:pt x="-1026" y="11500"/>
                  <a:pt x="-167" y="7085"/>
                  <a:pt x="0" y="0"/>
                </a:cubicBezTo>
                <a:close/>
              </a:path>
              <a:path w="2872978" h="20159" fill="none" stroke="0" extrusionOk="0">
                <a:moveTo>
                  <a:pt x="0" y="0"/>
                </a:moveTo>
                <a:cubicBezTo>
                  <a:pt x="188515" y="1279"/>
                  <a:pt x="449183" y="18853"/>
                  <a:pt x="574596" y="0"/>
                </a:cubicBezTo>
                <a:cubicBezTo>
                  <a:pt x="705020" y="-11647"/>
                  <a:pt x="854373" y="-8770"/>
                  <a:pt x="1120461" y="0"/>
                </a:cubicBezTo>
                <a:cubicBezTo>
                  <a:pt x="1374716" y="4831"/>
                  <a:pt x="1537365" y="43390"/>
                  <a:pt x="1666327" y="0"/>
                </a:cubicBezTo>
                <a:cubicBezTo>
                  <a:pt x="1784377" y="22775"/>
                  <a:pt x="2054343" y="-7724"/>
                  <a:pt x="2298382" y="0"/>
                </a:cubicBezTo>
                <a:cubicBezTo>
                  <a:pt x="2480781" y="16631"/>
                  <a:pt x="2711167" y="20893"/>
                  <a:pt x="2872978" y="0"/>
                </a:cubicBezTo>
                <a:cubicBezTo>
                  <a:pt x="2874584" y="6686"/>
                  <a:pt x="2871972" y="13458"/>
                  <a:pt x="2872978" y="20159"/>
                </a:cubicBezTo>
                <a:cubicBezTo>
                  <a:pt x="2588961" y="14195"/>
                  <a:pt x="2411908" y="1872"/>
                  <a:pt x="2298382" y="20159"/>
                </a:cubicBezTo>
                <a:cubicBezTo>
                  <a:pt x="2197475" y="59669"/>
                  <a:pt x="2016311" y="42185"/>
                  <a:pt x="1809976" y="20159"/>
                </a:cubicBezTo>
                <a:cubicBezTo>
                  <a:pt x="1631011" y="-7489"/>
                  <a:pt x="1514607" y="14016"/>
                  <a:pt x="1264110" y="20159"/>
                </a:cubicBezTo>
                <a:cubicBezTo>
                  <a:pt x="1010807" y="39237"/>
                  <a:pt x="904891" y="39389"/>
                  <a:pt x="718245" y="20159"/>
                </a:cubicBezTo>
                <a:cubicBezTo>
                  <a:pt x="531594" y="-23689"/>
                  <a:pt x="136574" y="68392"/>
                  <a:pt x="0" y="20159"/>
                </a:cubicBezTo>
                <a:cubicBezTo>
                  <a:pt x="-624" y="13698"/>
                  <a:pt x="-94" y="99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72978"/>
                      <a:gd name="connsiteY0" fmla="*/ 0 h 20159"/>
                      <a:gd name="connsiteX1" fmla="*/ 574596 w 2872978"/>
                      <a:gd name="connsiteY1" fmla="*/ 0 h 20159"/>
                      <a:gd name="connsiteX2" fmla="*/ 1120461 w 2872978"/>
                      <a:gd name="connsiteY2" fmla="*/ 0 h 20159"/>
                      <a:gd name="connsiteX3" fmla="*/ 1666327 w 2872978"/>
                      <a:gd name="connsiteY3" fmla="*/ 0 h 20159"/>
                      <a:gd name="connsiteX4" fmla="*/ 2298382 w 2872978"/>
                      <a:gd name="connsiteY4" fmla="*/ 0 h 20159"/>
                      <a:gd name="connsiteX5" fmla="*/ 2872978 w 2872978"/>
                      <a:gd name="connsiteY5" fmla="*/ 0 h 20159"/>
                      <a:gd name="connsiteX6" fmla="*/ 2872978 w 2872978"/>
                      <a:gd name="connsiteY6" fmla="*/ 20159 h 20159"/>
                      <a:gd name="connsiteX7" fmla="*/ 2298382 w 2872978"/>
                      <a:gd name="connsiteY7" fmla="*/ 20159 h 20159"/>
                      <a:gd name="connsiteX8" fmla="*/ 1809976 w 2872978"/>
                      <a:gd name="connsiteY8" fmla="*/ 20159 h 20159"/>
                      <a:gd name="connsiteX9" fmla="*/ 1264110 w 2872978"/>
                      <a:gd name="connsiteY9" fmla="*/ 20159 h 20159"/>
                      <a:gd name="connsiteX10" fmla="*/ 718245 w 2872978"/>
                      <a:gd name="connsiteY10" fmla="*/ 20159 h 20159"/>
                      <a:gd name="connsiteX11" fmla="*/ 0 w 2872978"/>
                      <a:gd name="connsiteY11" fmla="*/ 20159 h 20159"/>
                      <a:gd name="connsiteX12" fmla="*/ 0 w 2872978"/>
                      <a:gd name="connsiteY12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72978" h="20159" fill="none" extrusionOk="0">
                        <a:moveTo>
                          <a:pt x="0" y="0"/>
                        </a:moveTo>
                        <a:cubicBezTo>
                          <a:pt x="172719" y="24730"/>
                          <a:pt x="453930" y="-2711"/>
                          <a:pt x="574596" y="0"/>
                        </a:cubicBezTo>
                        <a:cubicBezTo>
                          <a:pt x="695262" y="2711"/>
                          <a:pt x="865623" y="-7967"/>
                          <a:pt x="1120461" y="0"/>
                        </a:cubicBezTo>
                        <a:cubicBezTo>
                          <a:pt x="1375299" y="7967"/>
                          <a:pt x="1550624" y="18063"/>
                          <a:pt x="1666327" y="0"/>
                        </a:cubicBezTo>
                        <a:cubicBezTo>
                          <a:pt x="1782030" y="-18063"/>
                          <a:pt x="2095408" y="-11159"/>
                          <a:pt x="2298382" y="0"/>
                        </a:cubicBezTo>
                        <a:cubicBezTo>
                          <a:pt x="2501357" y="11159"/>
                          <a:pt x="2725122" y="-5565"/>
                          <a:pt x="2872978" y="0"/>
                        </a:cubicBezTo>
                        <a:cubicBezTo>
                          <a:pt x="2873229" y="6810"/>
                          <a:pt x="2872668" y="13749"/>
                          <a:pt x="2872978" y="20159"/>
                        </a:cubicBezTo>
                        <a:cubicBezTo>
                          <a:pt x="2601857" y="1392"/>
                          <a:pt x="2424161" y="-5241"/>
                          <a:pt x="2298382" y="20159"/>
                        </a:cubicBezTo>
                        <a:cubicBezTo>
                          <a:pt x="2172603" y="45559"/>
                          <a:pt x="1996400" y="43222"/>
                          <a:pt x="1809976" y="20159"/>
                        </a:cubicBezTo>
                        <a:cubicBezTo>
                          <a:pt x="1623552" y="-2904"/>
                          <a:pt x="1525733" y="14029"/>
                          <a:pt x="1264110" y="20159"/>
                        </a:cubicBezTo>
                        <a:cubicBezTo>
                          <a:pt x="1002487" y="26289"/>
                          <a:pt x="908261" y="32758"/>
                          <a:pt x="718245" y="20159"/>
                        </a:cubicBezTo>
                        <a:cubicBezTo>
                          <a:pt x="528229" y="7560"/>
                          <a:pt x="176399" y="52889"/>
                          <a:pt x="0" y="20159"/>
                        </a:cubicBezTo>
                        <a:cubicBezTo>
                          <a:pt x="-524" y="14018"/>
                          <a:pt x="20" y="10045"/>
                          <a:pt x="0" y="0"/>
                        </a:cubicBezTo>
                        <a:close/>
                      </a:path>
                      <a:path w="2872978" h="20159" stroke="0" extrusionOk="0">
                        <a:moveTo>
                          <a:pt x="0" y="0"/>
                        </a:moveTo>
                        <a:cubicBezTo>
                          <a:pt x="246331" y="2114"/>
                          <a:pt x="364990" y="-5865"/>
                          <a:pt x="517136" y="0"/>
                        </a:cubicBezTo>
                        <a:cubicBezTo>
                          <a:pt x="669282" y="5865"/>
                          <a:pt x="842769" y="11362"/>
                          <a:pt x="1149191" y="0"/>
                        </a:cubicBezTo>
                        <a:cubicBezTo>
                          <a:pt x="1455613" y="-11362"/>
                          <a:pt x="1529783" y="19802"/>
                          <a:pt x="1637597" y="0"/>
                        </a:cubicBezTo>
                        <a:cubicBezTo>
                          <a:pt x="1745411" y="-19802"/>
                          <a:pt x="1889711" y="-2153"/>
                          <a:pt x="2126004" y="0"/>
                        </a:cubicBezTo>
                        <a:cubicBezTo>
                          <a:pt x="2362297" y="2153"/>
                          <a:pt x="2713040" y="-27867"/>
                          <a:pt x="2872978" y="0"/>
                        </a:cubicBezTo>
                        <a:cubicBezTo>
                          <a:pt x="2872096" y="10021"/>
                          <a:pt x="2872682" y="15417"/>
                          <a:pt x="2872978" y="20159"/>
                        </a:cubicBezTo>
                        <a:cubicBezTo>
                          <a:pt x="2703040" y="42908"/>
                          <a:pt x="2574829" y="18390"/>
                          <a:pt x="2327112" y="20159"/>
                        </a:cubicBezTo>
                        <a:cubicBezTo>
                          <a:pt x="2079395" y="21928"/>
                          <a:pt x="2026258" y="1563"/>
                          <a:pt x="1781246" y="20159"/>
                        </a:cubicBezTo>
                        <a:cubicBezTo>
                          <a:pt x="1536234" y="38755"/>
                          <a:pt x="1507455" y="22167"/>
                          <a:pt x="1235381" y="20159"/>
                        </a:cubicBezTo>
                        <a:cubicBezTo>
                          <a:pt x="963308" y="18151"/>
                          <a:pt x="884834" y="-8814"/>
                          <a:pt x="603325" y="20159"/>
                        </a:cubicBezTo>
                        <a:cubicBezTo>
                          <a:pt x="321816" y="49132"/>
                          <a:pt x="204416" y="11299"/>
                          <a:pt x="0" y="20159"/>
                        </a:cubicBezTo>
                        <a:cubicBezTo>
                          <a:pt x="-804" y="10795"/>
                          <a:pt x="-25" y="70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E7A3662-A38D-6B4C-ADA1-C1CC8DCA0BCA}"/>
              </a:ext>
            </a:extLst>
          </p:cNvPr>
          <p:cNvSpPr txBox="1"/>
          <p:nvPr/>
        </p:nvSpPr>
        <p:spPr>
          <a:xfrm>
            <a:off x="529232" y="3166839"/>
            <a:ext cx="3508697" cy="3660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/>
              <a:t>Kompetence</a:t>
            </a:r>
            <a:r>
              <a:rPr lang="en-US" sz="2100" b="1" dirty="0"/>
              <a:t> </a:t>
            </a:r>
            <a:r>
              <a:rPr lang="en-US" sz="2100" b="1" dirty="0" err="1"/>
              <a:t>komunikativní</a:t>
            </a:r>
            <a:r>
              <a:rPr lang="en-US" sz="2100" b="1" dirty="0"/>
              <a:t>, </a:t>
            </a:r>
            <a:r>
              <a:rPr lang="en-US" sz="2100" b="1" dirty="0" err="1"/>
              <a:t>kompetence</a:t>
            </a:r>
            <a:r>
              <a:rPr lang="en-US" sz="2100" b="1" dirty="0"/>
              <a:t> </a:t>
            </a:r>
            <a:r>
              <a:rPr lang="en-US" sz="2100" b="1" dirty="0" err="1"/>
              <a:t>sociální</a:t>
            </a:r>
            <a:r>
              <a:rPr lang="en-US" sz="2100" b="1" dirty="0"/>
              <a:t> a </a:t>
            </a:r>
            <a:r>
              <a:rPr lang="en-US" sz="2100" b="1" dirty="0" err="1"/>
              <a:t>personální</a:t>
            </a:r>
            <a:br>
              <a:rPr lang="en-US" sz="2100" dirty="0"/>
            </a:b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komunikují</a:t>
            </a:r>
            <a:r>
              <a:rPr lang="en-US" sz="2100" dirty="0"/>
              <a:t> </a:t>
            </a:r>
            <a:r>
              <a:rPr lang="en-US" sz="2100" dirty="0" err="1"/>
              <a:t>při</a:t>
            </a:r>
            <a:r>
              <a:rPr lang="en-US" sz="2100" dirty="0"/>
              <a:t> </a:t>
            </a:r>
            <a:r>
              <a:rPr lang="en-US" sz="2100" dirty="0" err="1"/>
              <a:t>práci</a:t>
            </a:r>
            <a:r>
              <a:rPr lang="en-US" sz="2100" dirty="0"/>
              <a:t>, </a:t>
            </a:r>
            <a:r>
              <a:rPr lang="en-US" sz="2100" dirty="0" err="1"/>
              <a:t>hledají</a:t>
            </a:r>
            <a:r>
              <a:rPr lang="en-US" sz="2100" dirty="0"/>
              <a:t> </a:t>
            </a:r>
            <a:r>
              <a:rPr lang="en-US" sz="2100" dirty="0" err="1"/>
              <a:t>společná</a:t>
            </a:r>
            <a:r>
              <a:rPr lang="en-US" sz="2100" dirty="0"/>
              <a:t> </a:t>
            </a:r>
            <a:r>
              <a:rPr lang="en-US" sz="2100" dirty="0" err="1"/>
              <a:t>řešení</a:t>
            </a:r>
            <a:r>
              <a:rPr lang="en-US" sz="2100" dirty="0"/>
              <a:t>, </a:t>
            </a:r>
            <a:r>
              <a:rPr lang="en-US" sz="2100" dirty="0" err="1"/>
              <a:t>diskutují</a:t>
            </a:r>
            <a:r>
              <a:rPr lang="en-US" sz="2100" dirty="0"/>
              <a:t>, </a:t>
            </a:r>
            <a:r>
              <a:rPr lang="en-US" sz="2100" dirty="0" err="1"/>
              <a:t>spolupracují</a:t>
            </a:r>
            <a:r>
              <a:rPr lang="en-US" sz="2100" dirty="0"/>
              <a:t>, </a:t>
            </a:r>
            <a:r>
              <a:rPr lang="en-US" sz="2100" dirty="0" err="1"/>
              <a:t>pracuji</a:t>
            </a:r>
            <a:r>
              <a:rPr lang="en-US" sz="2100" dirty="0"/>
              <a:t> </a:t>
            </a:r>
            <a:r>
              <a:rPr lang="en-US" sz="2100" dirty="0" err="1"/>
              <a:t>ve</a:t>
            </a:r>
            <a:r>
              <a:rPr lang="en-US" sz="2100" dirty="0"/>
              <a:t> </a:t>
            </a:r>
            <a:r>
              <a:rPr lang="en-US" sz="2100" dirty="0" err="1"/>
              <a:t>věkově</a:t>
            </a:r>
            <a:r>
              <a:rPr lang="en-US" sz="2100" dirty="0"/>
              <a:t> </a:t>
            </a:r>
            <a:r>
              <a:rPr lang="en-US" sz="2100" dirty="0" err="1"/>
              <a:t>smíšených</a:t>
            </a:r>
            <a:r>
              <a:rPr lang="en-US" sz="2100" dirty="0"/>
              <a:t> </a:t>
            </a:r>
            <a:r>
              <a:rPr lang="en-US" sz="2100" dirty="0" err="1"/>
              <a:t>skupinách</a:t>
            </a:r>
            <a:r>
              <a:rPr lang="en-US" sz="2100" dirty="0"/>
              <a:t> – </a:t>
            </a: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vyrábí</a:t>
            </a:r>
            <a:r>
              <a:rPr lang="en-US" sz="2100" dirty="0"/>
              <a:t> </a:t>
            </a:r>
            <a:r>
              <a:rPr lang="en-US" sz="2100" dirty="0" err="1"/>
              <a:t>společnou</a:t>
            </a:r>
            <a:r>
              <a:rPr lang="en-US" sz="2100" dirty="0"/>
              <a:t> </a:t>
            </a:r>
            <a:r>
              <a:rPr lang="en-US" sz="2100" dirty="0" err="1"/>
              <a:t>pomůcku</a:t>
            </a:r>
            <a:r>
              <a:rPr lang="en-US" sz="2100" dirty="0"/>
              <a:t>.</a:t>
            </a:r>
          </a:p>
        </p:txBody>
      </p:sp>
      <p:pic>
        <p:nvPicPr>
          <p:cNvPr id="6" name="Obrázek 5" descr="Obsah obrázku text, osoba, dítě, interiér&#10;&#10;Popis byl vytvořen automaticky">
            <a:extLst>
              <a:ext uri="{FF2B5EF4-FFF2-40B4-BE49-F238E27FC236}">
                <a16:creationId xmlns:a16="http://schemas.microsoft.com/office/drawing/2014/main" id="{BC08E951-C15F-8144-A082-E84BC770C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r="22733"/>
          <a:stretch/>
        </p:blipFill>
        <p:spPr>
          <a:xfrm>
            <a:off x="4391836" y="10"/>
            <a:ext cx="5687529" cy="755966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8817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interiér, stůl, pracovní stůl, počítač&#10;&#10;Popis byl vytvořen automaticky">
            <a:extLst>
              <a:ext uri="{FF2B5EF4-FFF2-40B4-BE49-F238E27FC236}">
                <a16:creationId xmlns:a16="http://schemas.microsoft.com/office/drawing/2014/main" id="{AFF1E5F6-0C05-C941-BCFA-F910A6612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1" r="2" b="3569"/>
          <a:stretch/>
        </p:blipFill>
        <p:spPr>
          <a:xfrm>
            <a:off x="20" y="10"/>
            <a:ext cx="10080605" cy="5024814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38319" y="6030204"/>
            <a:ext cx="1511935" cy="15121"/>
          </a:xfrm>
          <a:custGeom>
            <a:avLst/>
            <a:gdLst>
              <a:gd name="connsiteX0" fmla="*/ 0 w 1511935"/>
              <a:gd name="connsiteY0" fmla="*/ 0 h 15121"/>
              <a:gd name="connsiteX1" fmla="*/ 503978 w 1511935"/>
              <a:gd name="connsiteY1" fmla="*/ 0 h 15121"/>
              <a:gd name="connsiteX2" fmla="*/ 962599 w 1511935"/>
              <a:gd name="connsiteY2" fmla="*/ 0 h 15121"/>
              <a:gd name="connsiteX3" fmla="*/ 1511935 w 1511935"/>
              <a:gd name="connsiteY3" fmla="*/ 0 h 15121"/>
              <a:gd name="connsiteX4" fmla="*/ 1511935 w 1511935"/>
              <a:gd name="connsiteY4" fmla="*/ 15121 h 15121"/>
              <a:gd name="connsiteX5" fmla="*/ 977718 w 1511935"/>
              <a:gd name="connsiteY5" fmla="*/ 15121 h 15121"/>
              <a:gd name="connsiteX6" fmla="*/ 503978 w 1511935"/>
              <a:gd name="connsiteY6" fmla="*/ 15121 h 15121"/>
              <a:gd name="connsiteX7" fmla="*/ 0 w 1511935"/>
              <a:gd name="connsiteY7" fmla="*/ 15121 h 15121"/>
              <a:gd name="connsiteX8" fmla="*/ 0 w 1511935"/>
              <a:gd name="connsiteY8" fmla="*/ 0 h 15121"/>
              <a:gd name="connsiteX0" fmla="*/ 0 w 1511935"/>
              <a:gd name="connsiteY0" fmla="*/ 0 h 15121"/>
              <a:gd name="connsiteX1" fmla="*/ 458620 w 1511935"/>
              <a:gd name="connsiteY1" fmla="*/ 0 h 15121"/>
              <a:gd name="connsiteX2" fmla="*/ 947479 w 1511935"/>
              <a:gd name="connsiteY2" fmla="*/ 0 h 15121"/>
              <a:gd name="connsiteX3" fmla="*/ 1511935 w 1511935"/>
              <a:gd name="connsiteY3" fmla="*/ 0 h 15121"/>
              <a:gd name="connsiteX4" fmla="*/ 1511935 w 1511935"/>
              <a:gd name="connsiteY4" fmla="*/ 15121 h 15121"/>
              <a:gd name="connsiteX5" fmla="*/ 1038195 w 1511935"/>
              <a:gd name="connsiteY5" fmla="*/ 15121 h 15121"/>
              <a:gd name="connsiteX6" fmla="*/ 503978 w 1511935"/>
              <a:gd name="connsiteY6" fmla="*/ 15121 h 15121"/>
              <a:gd name="connsiteX7" fmla="*/ 0 w 1511935"/>
              <a:gd name="connsiteY7" fmla="*/ 15121 h 15121"/>
              <a:gd name="connsiteX8" fmla="*/ 0 w 1511935"/>
              <a:gd name="connsiteY8" fmla="*/ 0 h 1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935" h="15121" fill="none" extrusionOk="0">
                <a:moveTo>
                  <a:pt x="0" y="0"/>
                </a:moveTo>
                <a:cubicBezTo>
                  <a:pt x="221692" y="1417"/>
                  <a:pt x="420184" y="924"/>
                  <a:pt x="503978" y="0"/>
                </a:cubicBezTo>
                <a:cubicBezTo>
                  <a:pt x="602325" y="36131"/>
                  <a:pt x="782946" y="-4860"/>
                  <a:pt x="962599" y="0"/>
                </a:cubicBezTo>
                <a:cubicBezTo>
                  <a:pt x="1162960" y="-41140"/>
                  <a:pt x="1300465" y="10342"/>
                  <a:pt x="1511935" y="0"/>
                </a:cubicBezTo>
                <a:cubicBezTo>
                  <a:pt x="1511709" y="6490"/>
                  <a:pt x="1511702" y="10525"/>
                  <a:pt x="1511935" y="15121"/>
                </a:cubicBezTo>
                <a:cubicBezTo>
                  <a:pt x="1373289" y="790"/>
                  <a:pt x="1134121" y="16428"/>
                  <a:pt x="977718" y="15121"/>
                </a:cubicBezTo>
                <a:cubicBezTo>
                  <a:pt x="842449" y="90"/>
                  <a:pt x="664594" y="54734"/>
                  <a:pt x="503978" y="15121"/>
                </a:cubicBezTo>
                <a:cubicBezTo>
                  <a:pt x="348623" y="2563"/>
                  <a:pt x="205786" y="39110"/>
                  <a:pt x="0" y="15121"/>
                </a:cubicBezTo>
                <a:cubicBezTo>
                  <a:pt x="984" y="9055"/>
                  <a:pt x="-1286" y="5037"/>
                  <a:pt x="0" y="0"/>
                </a:cubicBezTo>
                <a:close/>
              </a:path>
              <a:path w="1511935" h="15121" stroke="0" extrusionOk="0">
                <a:moveTo>
                  <a:pt x="0" y="0"/>
                </a:moveTo>
                <a:cubicBezTo>
                  <a:pt x="117059" y="-32625"/>
                  <a:pt x="258262" y="14572"/>
                  <a:pt x="458620" y="0"/>
                </a:cubicBezTo>
                <a:cubicBezTo>
                  <a:pt x="638872" y="19123"/>
                  <a:pt x="749034" y="-34388"/>
                  <a:pt x="947479" y="0"/>
                </a:cubicBezTo>
                <a:cubicBezTo>
                  <a:pt x="1138282" y="7659"/>
                  <a:pt x="1228840" y="28376"/>
                  <a:pt x="1511935" y="0"/>
                </a:cubicBezTo>
                <a:cubicBezTo>
                  <a:pt x="1511315" y="7256"/>
                  <a:pt x="1510747" y="12021"/>
                  <a:pt x="1511935" y="15121"/>
                </a:cubicBezTo>
                <a:cubicBezTo>
                  <a:pt x="1300307" y="-7682"/>
                  <a:pt x="1272583" y="32310"/>
                  <a:pt x="1038195" y="15121"/>
                </a:cubicBezTo>
                <a:cubicBezTo>
                  <a:pt x="809638" y="-2325"/>
                  <a:pt x="613070" y="7238"/>
                  <a:pt x="503978" y="15121"/>
                </a:cubicBezTo>
                <a:cubicBezTo>
                  <a:pt x="363392" y="50310"/>
                  <a:pt x="187197" y="14084"/>
                  <a:pt x="0" y="15121"/>
                </a:cubicBezTo>
                <a:cubicBezTo>
                  <a:pt x="119" y="7488"/>
                  <a:pt x="789" y="3719"/>
                  <a:pt x="0" y="0"/>
                </a:cubicBezTo>
                <a:close/>
              </a:path>
              <a:path w="1511935" h="15121" fill="none" stroke="0" extrusionOk="0">
                <a:moveTo>
                  <a:pt x="0" y="0"/>
                </a:moveTo>
                <a:cubicBezTo>
                  <a:pt x="221097" y="-18171"/>
                  <a:pt x="376966" y="-12475"/>
                  <a:pt x="503978" y="0"/>
                </a:cubicBezTo>
                <a:cubicBezTo>
                  <a:pt x="606322" y="-28596"/>
                  <a:pt x="819275" y="126"/>
                  <a:pt x="962599" y="0"/>
                </a:cubicBezTo>
                <a:cubicBezTo>
                  <a:pt x="1134682" y="26529"/>
                  <a:pt x="1325674" y="-15536"/>
                  <a:pt x="1511935" y="0"/>
                </a:cubicBezTo>
                <a:cubicBezTo>
                  <a:pt x="1511056" y="7172"/>
                  <a:pt x="1511382" y="10098"/>
                  <a:pt x="1511935" y="15121"/>
                </a:cubicBezTo>
                <a:cubicBezTo>
                  <a:pt x="1411631" y="26195"/>
                  <a:pt x="1112131" y="14169"/>
                  <a:pt x="977718" y="15121"/>
                </a:cubicBezTo>
                <a:cubicBezTo>
                  <a:pt x="814072" y="4803"/>
                  <a:pt x="628890" y="36366"/>
                  <a:pt x="503978" y="15121"/>
                </a:cubicBezTo>
                <a:cubicBezTo>
                  <a:pt x="316933" y="-2402"/>
                  <a:pt x="187227" y="41694"/>
                  <a:pt x="0" y="15121"/>
                </a:cubicBezTo>
                <a:cubicBezTo>
                  <a:pt x="732" y="8630"/>
                  <a:pt x="-860" y="427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511935"/>
                      <a:gd name="connsiteY0" fmla="*/ 0 h 15121"/>
                      <a:gd name="connsiteX1" fmla="*/ 503978 w 1511935"/>
                      <a:gd name="connsiteY1" fmla="*/ 0 h 15121"/>
                      <a:gd name="connsiteX2" fmla="*/ 962599 w 1511935"/>
                      <a:gd name="connsiteY2" fmla="*/ 0 h 15121"/>
                      <a:gd name="connsiteX3" fmla="*/ 1511935 w 1511935"/>
                      <a:gd name="connsiteY3" fmla="*/ 0 h 15121"/>
                      <a:gd name="connsiteX4" fmla="*/ 1511935 w 1511935"/>
                      <a:gd name="connsiteY4" fmla="*/ 15121 h 15121"/>
                      <a:gd name="connsiteX5" fmla="*/ 977718 w 1511935"/>
                      <a:gd name="connsiteY5" fmla="*/ 15121 h 15121"/>
                      <a:gd name="connsiteX6" fmla="*/ 503978 w 1511935"/>
                      <a:gd name="connsiteY6" fmla="*/ 15121 h 15121"/>
                      <a:gd name="connsiteX7" fmla="*/ 0 w 1511935"/>
                      <a:gd name="connsiteY7" fmla="*/ 15121 h 15121"/>
                      <a:gd name="connsiteX8" fmla="*/ 0 w 1511935"/>
                      <a:gd name="connsiteY8" fmla="*/ 0 h 15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11935" h="15121" fill="none" extrusionOk="0">
                        <a:moveTo>
                          <a:pt x="0" y="0"/>
                        </a:moveTo>
                        <a:cubicBezTo>
                          <a:pt x="224640" y="-4189"/>
                          <a:pt x="400248" y="-5777"/>
                          <a:pt x="503978" y="0"/>
                        </a:cubicBezTo>
                        <a:cubicBezTo>
                          <a:pt x="607708" y="5777"/>
                          <a:pt x="784343" y="16385"/>
                          <a:pt x="962599" y="0"/>
                        </a:cubicBezTo>
                        <a:cubicBezTo>
                          <a:pt x="1140855" y="-16385"/>
                          <a:pt x="1323607" y="-8931"/>
                          <a:pt x="1511935" y="0"/>
                        </a:cubicBezTo>
                        <a:cubicBezTo>
                          <a:pt x="1511352" y="7207"/>
                          <a:pt x="1511751" y="10455"/>
                          <a:pt x="1511935" y="15121"/>
                        </a:cubicBezTo>
                        <a:cubicBezTo>
                          <a:pt x="1392628" y="28759"/>
                          <a:pt x="1118254" y="22435"/>
                          <a:pt x="977718" y="15121"/>
                        </a:cubicBezTo>
                        <a:cubicBezTo>
                          <a:pt x="837182" y="7807"/>
                          <a:pt x="661740" y="38200"/>
                          <a:pt x="503978" y="15121"/>
                        </a:cubicBezTo>
                        <a:cubicBezTo>
                          <a:pt x="346216" y="-7958"/>
                          <a:pt x="198581" y="35431"/>
                          <a:pt x="0" y="15121"/>
                        </a:cubicBezTo>
                        <a:cubicBezTo>
                          <a:pt x="668" y="8963"/>
                          <a:pt x="-717" y="4191"/>
                          <a:pt x="0" y="0"/>
                        </a:cubicBezTo>
                        <a:close/>
                      </a:path>
                      <a:path w="1511935" h="15121" stroke="0" extrusionOk="0">
                        <a:moveTo>
                          <a:pt x="0" y="0"/>
                        </a:moveTo>
                        <a:cubicBezTo>
                          <a:pt x="108456" y="-21137"/>
                          <a:pt x="288164" y="-13578"/>
                          <a:pt x="458620" y="0"/>
                        </a:cubicBezTo>
                        <a:cubicBezTo>
                          <a:pt x="629076" y="13578"/>
                          <a:pt x="760244" y="-12142"/>
                          <a:pt x="947479" y="0"/>
                        </a:cubicBezTo>
                        <a:cubicBezTo>
                          <a:pt x="1134714" y="12142"/>
                          <a:pt x="1254280" y="17167"/>
                          <a:pt x="1511935" y="0"/>
                        </a:cubicBezTo>
                        <a:cubicBezTo>
                          <a:pt x="1511190" y="7208"/>
                          <a:pt x="1511281" y="12094"/>
                          <a:pt x="1511935" y="15121"/>
                        </a:cubicBezTo>
                        <a:cubicBezTo>
                          <a:pt x="1303564" y="-2222"/>
                          <a:pt x="1273262" y="33414"/>
                          <a:pt x="1038195" y="15121"/>
                        </a:cubicBezTo>
                        <a:cubicBezTo>
                          <a:pt x="803128" y="-3172"/>
                          <a:pt x="616447" y="4907"/>
                          <a:pt x="503978" y="15121"/>
                        </a:cubicBezTo>
                        <a:cubicBezTo>
                          <a:pt x="391509" y="25335"/>
                          <a:pt x="160612" y="32"/>
                          <a:pt x="0" y="15121"/>
                        </a:cubicBezTo>
                        <a:cubicBezTo>
                          <a:pt x="-222" y="7659"/>
                          <a:pt x="739" y="35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03221F-1110-4247-BBFA-CFB16370B6B3}"/>
              </a:ext>
            </a:extLst>
          </p:cNvPr>
          <p:cNvSpPr txBox="1"/>
          <p:nvPr/>
        </p:nvSpPr>
        <p:spPr>
          <a:xfrm>
            <a:off x="3848276" y="5266572"/>
            <a:ext cx="5703116" cy="1542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err="1"/>
              <a:t>Kompetence</a:t>
            </a:r>
            <a:r>
              <a:rPr lang="en-US" sz="2100" b="1" dirty="0"/>
              <a:t> </a:t>
            </a:r>
            <a:r>
              <a:rPr lang="en-US" sz="2100" b="1" dirty="0" err="1"/>
              <a:t>občanská</a:t>
            </a:r>
            <a:br>
              <a:rPr lang="en-US" sz="2100" dirty="0"/>
            </a:br>
            <a:r>
              <a:rPr lang="en-US" sz="2100" dirty="0" err="1"/>
              <a:t>Žák</a:t>
            </a:r>
            <a:r>
              <a:rPr lang="en-US" sz="2100" dirty="0"/>
              <a:t> je </a:t>
            </a:r>
            <a:r>
              <a:rPr lang="en-US" sz="2100" dirty="0" err="1"/>
              <a:t>hrdým</a:t>
            </a:r>
            <a:r>
              <a:rPr lang="en-US" sz="2100" dirty="0"/>
              <a:t> </a:t>
            </a:r>
            <a:r>
              <a:rPr lang="en-US" sz="2100" dirty="0" err="1"/>
              <a:t>občanem</a:t>
            </a:r>
            <a:r>
              <a:rPr lang="en-US" sz="2100" dirty="0"/>
              <a:t> </a:t>
            </a:r>
            <a:r>
              <a:rPr lang="en-US" sz="2100" dirty="0" err="1"/>
              <a:t>své</a:t>
            </a:r>
            <a:r>
              <a:rPr lang="en-US" sz="2100" dirty="0"/>
              <a:t> </a:t>
            </a:r>
            <a:r>
              <a:rPr lang="en-US" sz="2100" dirty="0" err="1"/>
              <a:t>vlasti</a:t>
            </a:r>
            <a:r>
              <a:rPr lang="en-US" sz="2100" dirty="0"/>
              <a:t>, </a:t>
            </a:r>
            <a:r>
              <a:rPr lang="en-US" sz="2100" dirty="0" err="1"/>
              <a:t>obce</a:t>
            </a:r>
            <a:r>
              <a:rPr lang="en-US" sz="2100" dirty="0"/>
              <a:t>, </a:t>
            </a:r>
            <a:r>
              <a:rPr lang="en-US" sz="2100" dirty="0" err="1"/>
              <a:t>školy</a:t>
            </a:r>
            <a:r>
              <a:rPr lang="en-US" sz="2100" dirty="0"/>
              <a:t> – </a:t>
            </a:r>
            <a:r>
              <a:rPr lang="en-US" sz="2100" dirty="0" err="1"/>
              <a:t>žáci</a:t>
            </a:r>
            <a:r>
              <a:rPr lang="en-US" sz="2100" dirty="0"/>
              <a:t> </a:t>
            </a:r>
            <a:r>
              <a:rPr lang="en-US" sz="2100" dirty="0" err="1"/>
              <a:t>procvičují</a:t>
            </a:r>
            <a:r>
              <a:rPr lang="en-US" sz="2100" dirty="0"/>
              <a:t> </a:t>
            </a:r>
            <a:r>
              <a:rPr lang="en-US" sz="2100" dirty="0" err="1"/>
              <a:t>slovní</a:t>
            </a:r>
            <a:r>
              <a:rPr lang="en-US" sz="2100" dirty="0"/>
              <a:t> </a:t>
            </a:r>
            <a:r>
              <a:rPr lang="en-US" sz="2100" dirty="0" err="1"/>
              <a:t>druhy</a:t>
            </a:r>
            <a:r>
              <a:rPr lang="en-US" sz="2100" dirty="0"/>
              <a:t> </a:t>
            </a:r>
            <a:r>
              <a:rPr lang="en-US" sz="2100" dirty="0" err="1"/>
              <a:t>na</a:t>
            </a:r>
            <a:r>
              <a:rPr lang="en-US" sz="2100" dirty="0"/>
              <a:t> </a:t>
            </a:r>
            <a:r>
              <a:rPr lang="en-US" sz="2100" dirty="0" err="1"/>
              <a:t>textu</a:t>
            </a:r>
            <a:r>
              <a:rPr lang="en-US" sz="2100" dirty="0"/>
              <a:t> </a:t>
            </a:r>
            <a:r>
              <a:rPr lang="en-US" sz="2100" dirty="0" err="1"/>
              <a:t>české</a:t>
            </a:r>
            <a:r>
              <a:rPr lang="en-US" sz="2100" dirty="0"/>
              <a:t> </a:t>
            </a:r>
            <a:r>
              <a:rPr lang="en-US" sz="2100" dirty="0" err="1"/>
              <a:t>státní</a:t>
            </a:r>
            <a:r>
              <a:rPr lang="en-US" sz="2100" dirty="0"/>
              <a:t> </a:t>
            </a:r>
            <a:r>
              <a:rPr lang="en-US" sz="2100" dirty="0" err="1"/>
              <a:t>hymny</a:t>
            </a:r>
            <a:r>
              <a:rPr lang="en-US" sz="2100" dirty="0"/>
              <a:t>.</a:t>
            </a:r>
            <a:br>
              <a:rPr lang="en-US" sz="2100" dirty="0"/>
            </a:b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02280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2" y="2851681"/>
            <a:ext cx="2872978" cy="20159"/>
          </a:xfrm>
          <a:custGeom>
            <a:avLst/>
            <a:gdLst>
              <a:gd name="connsiteX0" fmla="*/ 0 w 2872978"/>
              <a:gd name="connsiteY0" fmla="*/ 0 h 20159"/>
              <a:gd name="connsiteX1" fmla="*/ 574596 w 2872978"/>
              <a:gd name="connsiteY1" fmla="*/ 0 h 20159"/>
              <a:gd name="connsiteX2" fmla="*/ 1120461 w 2872978"/>
              <a:gd name="connsiteY2" fmla="*/ 0 h 20159"/>
              <a:gd name="connsiteX3" fmla="*/ 1666327 w 2872978"/>
              <a:gd name="connsiteY3" fmla="*/ 0 h 20159"/>
              <a:gd name="connsiteX4" fmla="*/ 2298382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298382 w 2872978"/>
              <a:gd name="connsiteY7" fmla="*/ 20159 h 20159"/>
              <a:gd name="connsiteX8" fmla="*/ 1809976 w 2872978"/>
              <a:gd name="connsiteY8" fmla="*/ 20159 h 20159"/>
              <a:gd name="connsiteX9" fmla="*/ 1264110 w 2872978"/>
              <a:gd name="connsiteY9" fmla="*/ 20159 h 20159"/>
              <a:gd name="connsiteX10" fmla="*/ 71824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  <a:gd name="connsiteX0" fmla="*/ 0 w 2872978"/>
              <a:gd name="connsiteY0" fmla="*/ 0 h 20159"/>
              <a:gd name="connsiteX1" fmla="*/ 517136 w 2872978"/>
              <a:gd name="connsiteY1" fmla="*/ 0 h 20159"/>
              <a:gd name="connsiteX2" fmla="*/ 1149191 w 2872978"/>
              <a:gd name="connsiteY2" fmla="*/ 0 h 20159"/>
              <a:gd name="connsiteX3" fmla="*/ 1637597 w 2872978"/>
              <a:gd name="connsiteY3" fmla="*/ 0 h 20159"/>
              <a:gd name="connsiteX4" fmla="*/ 2126004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327112 w 2872978"/>
              <a:gd name="connsiteY7" fmla="*/ 20159 h 20159"/>
              <a:gd name="connsiteX8" fmla="*/ 1781246 w 2872978"/>
              <a:gd name="connsiteY8" fmla="*/ 20159 h 20159"/>
              <a:gd name="connsiteX9" fmla="*/ 1235381 w 2872978"/>
              <a:gd name="connsiteY9" fmla="*/ 20159 h 20159"/>
              <a:gd name="connsiteX10" fmla="*/ 60332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2978" h="20159" fill="none" extrusionOk="0">
                <a:moveTo>
                  <a:pt x="0" y="0"/>
                </a:moveTo>
                <a:cubicBezTo>
                  <a:pt x="187894" y="44230"/>
                  <a:pt x="450201" y="-6808"/>
                  <a:pt x="574596" y="0"/>
                </a:cubicBezTo>
                <a:cubicBezTo>
                  <a:pt x="682761" y="-14055"/>
                  <a:pt x="869093" y="-31744"/>
                  <a:pt x="1120461" y="0"/>
                </a:cubicBezTo>
                <a:cubicBezTo>
                  <a:pt x="1369445" y="10713"/>
                  <a:pt x="1564668" y="14387"/>
                  <a:pt x="1666327" y="0"/>
                </a:cubicBezTo>
                <a:cubicBezTo>
                  <a:pt x="1784797" y="-8086"/>
                  <a:pt x="2134644" y="-34705"/>
                  <a:pt x="2298382" y="0"/>
                </a:cubicBezTo>
                <a:cubicBezTo>
                  <a:pt x="2501725" y="14499"/>
                  <a:pt x="2727381" y="-8141"/>
                  <a:pt x="2872978" y="0"/>
                </a:cubicBezTo>
                <a:cubicBezTo>
                  <a:pt x="2873215" y="6141"/>
                  <a:pt x="2871421" y="13149"/>
                  <a:pt x="2872978" y="20159"/>
                </a:cubicBezTo>
                <a:cubicBezTo>
                  <a:pt x="2580485" y="-8961"/>
                  <a:pt x="2409818" y="16037"/>
                  <a:pt x="2298382" y="20159"/>
                </a:cubicBezTo>
                <a:cubicBezTo>
                  <a:pt x="2175217" y="69850"/>
                  <a:pt x="2030770" y="49838"/>
                  <a:pt x="1809976" y="20159"/>
                </a:cubicBezTo>
                <a:cubicBezTo>
                  <a:pt x="1627036" y="364"/>
                  <a:pt x="1520757" y="13914"/>
                  <a:pt x="1264110" y="20159"/>
                </a:cubicBezTo>
                <a:cubicBezTo>
                  <a:pt x="1012544" y="7880"/>
                  <a:pt x="908671" y="41110"/>
                  <a:pt x="718245" y="20159"/>
                </a:cubicBezTo>
                <a:cubicBezTo>
                  <a:pt x="496819" y="25953"/>
                  <a:pt x="185934" y="53695"/>
                  <a:pt x="0" y="20159"/>
                </a:cubicBezTo>
                <a:cubicBezTo>
                  <a:pt x="-1155" y="14001"/>
                  <a:pt x="744" y="9577"/>
                  <a:pt x="0" y="0"/>
                </a:cubicBezTo>
                <a:close/>
              </a:path>
              <a:path w="2872978" h="20159" stroke="0" extrusionOk="0">
                <a:moveTo>
                  <a:pt x="0" y="0"/>
                </a:moveTo>
                <a:cubicBezTo>
                  <a:pt x="245710" y="-1114"/>
                  <a:pt x="385682" y="-15399"/>
                  <a:pt x="517136" y="0"/>
                </a:cubicBezTo>
                <a:cubicBezTo>
                  <a:pt x="669378" y="20126"/>
                  <a:pt x="801950" y="11703"/>
                  <a:pt x="1149191" y="0"/>
                </a:cubicBezTo>
                <a:cubicBezTo>
                  <a:pt x="1456160" y="-31106"/>
                  <a:pt x="1544839" y="12188"/>
                  <a:pt x="1637597" y="0"/>
                </a:cubicBezTo>
                <a:cubicBezTo>
                  <a:pt x="1765162" y="-2582"/>
                  <a:pt x="1893608" y="-17414"/>
                  <a:pt x="2126004" y="0"/>
                </a:cubicBezTo>
                <a:cubicBezTo>
                  <a:pt x="2355419" y="20048"/>
                  <a:pt x="2725988" y="-60679"/>
                  <a:pt x="2872978" y="0"/>
                </a:cubicBezTo>
                <a:cubicBezTo>
                  <a:pt x="2872170" y="8930"/>
                  <a:pt x="2873625" y="15456"/>
                  <a:pt x="2872978" y="20159"/>
                </a:cubicBezTo>
                <a:cubicBezTo>
                  <a:pt x="2703749" y="57722"/>
                  <a:pt x="2592005" y="14438"/>
                  <a:pt x="2327112" y="20159"/>
                </a:cubicBezTo>
                <a:cubicBezTo>
                  <a:pt x="2073199" y="11786"/>
                  <a:pt x="2020090" y="6164"/>
                  <a:pt x="1781246" y="20159"/>
                </a:cubicBezTo>
                <a:cubicBezTo>
                  <a:pt x="1536104" y="37780"/>
                  <a:pt x="1510751" y="23216"/>
                  <a:pt x="1235381" y="20159"/>
                </a:cubicBezTo>
                <a:cubicBezTo>
                  <a:pt x="967672" y="297"/>
                  <a:pt x="871252" y="-7764"/>
                  <a:pt x="603325" y="20159"/>
                </a:cubicBezTo>
                <a:cubicBezTo>
                  <a:pt x="311662" y="20616"/>
                  <a:pt x="187976" y="11953"/>
                  <a:pt x="0" y="20159"/>
                </a:cubicBezTo>
                <a:cubicBezTo>
                  <a:pt x="-1026" y="11500"/>
                  <a:pt x="-167" y="7085"/>
                  <a:pt x="0" y="0"/>
                </a:cubicBezTo>
                <a:close/>
              </a:path>
              <a:path w="2872978" h="20159" fill="none" stroke="0" extrusionOk="0">
                <a:moveTo>
                  <a:pt x="0" y="0"/>
                </a:moveTo>
                <a:cubicBezTo>
                  <a:pt x="188515" y="1279"/>
                  <a:pt x="449183" y="18853"/>
                  <a:pt x="574596" y="0"/>
                </a:cubicBezTo>
                <a:cubicBezTo>
                  <a:pt x="705020" y="-11647"/>
                  <a:pt x="854373" y="-8770"/>
                  <a:pt x="1120461" y="0"/>
                </a:cubicBezTo>
                <a:cubicBezTo>
                  <a:pt x="1374716" y="4831"/>
                  <a:pt x="1537365" y="43390"/>
                  <a:pt x="1666327" y="0"/>
                </a:cubicBezTo>
                <a:cubicBezTo>
                  <a:pt x="1784377" y="22775"/>
                  <a:pt x="2054343" y="-7724"/>
                  <a:pt x="2298382" y="0"/>
                </a:cubicBezTo>
                <a:cubicBezTo>
                  <a:pt x="2480781" y="16631"/>
                  <a:pt x="2711167" y="20893"/>
                  <a:pt x="2872978" y="0"/>
                </a:cubicBezTo>
                <a:cubicBezTo>
                  <a:pt x="2874584" y="6686"/>
                  <a:pt x="2871972" y="13458"/>
                  <a:pt x="2872978" y="20159"/>
                </a:cubicBezTo>
                <a:cubicBezTo>
                  <a:pt x="2588961" y="14195"/>
                  <a:pt x="2411908" y="1872"/>
                  <a:pt x="2298382" y="20159"/>
                </a:cubicBezTo>
                <a:cubicBezTo>
                  <a:pt x="2197475" y="59669"/>
                  <a:pt x="2016311" y="42185"/>
                  <a:pt x="1809976" y="20159"/>
                </a:cubicBezTo>
                <a:cubicBezTo>
                  <a:pt x="1631011" y="-7489"/>
                  <a:pt x="1514607" y="14016"/>
                  <a:pt x="1264110" y="20159"/>
                </a:cubicBezTo>
                <a:cubicBezTo>
                  <a:pt x="1010807" y="39237"/>
                  <a:pt x="904891" y="39389"/>
                  <a:pt x="718245" y="20159"/>
                </a:cubicBezTo>
                <a:cubicBezTo>
                  <a:pt x="531594" y="-23689"/>
                  <a:pt x="136574" y="68392"/>
                  <a:pt x="0" y="20159"/>
                </a:cubicBezTo>
                <a:cubicBezTo>
                  <a:pt x="-624" y="13698"/>
                  <a:pt x="-94" y="996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72978"/>
                      <a:gd name="connsiteY0" fmla="*/ 0 h 20159"/>
                      <a:gd name="connsiteX1" fmla="*/ 574596 w 2872978"/>
                      <a:gd name="connsiteY1" fmla="*/ 0 h 20159"/>
                      <a:gd name="connsiteX2" fmla="*/ 1120461 w 2872978"/>
                      <a:gd name="connsiteY2" fmla="*/ 0 h 20159"/>
                      <a:gd name="connsiteX3" fmla="*/ 1666327 w 2872978"/>
                      <a:gd name="connsiteY3" fmla="*/ 0 h 20159"/>
                      <a:gd name="connsiteX4" fmla="*/ 2298382 w 2872978"/>
                      <a:gd name="connsiteY4" fmla="*/ 0 h 20159"/>
                      <a:gd name="connsiteX5" fmla="*/ 2872978 w 2872978"/>
                      <a:gd name="connsiteY5" fmla="*/ 0 h 20159"/>
                      <a:gd name="connsiteX6" fmla="*/ 2872978 w 2872978"/>
                      <a:gd name="connsiteY6" fmla="*/ 20159 h 20159"/>
                      <a:gd name="connsiteX7" fmla="*/ 2298382 w 2872978"/>
                      <a:gd name="connsiteY7" fmla="*/ 20159 h 20159"/>
                      <a:gd name="connsiteX8" fmla="*/ 1809976 w 2872978"/>
                      <a:gd name="connsiteY8" fmla="*/ 20159 h 20159"/>
                      <a:gd name="connsiteX9" fmla="*/ 1264110 w 2872978"/>
                      <a:gd name="connsiteY9" fmla="*/ 20159 h 20159"/>
                      <a:gd name="connsiteX10" fmla="*/ 718245 w 2872978"/>
                      <a:gd name="connsiteY10" fmla="*/ 20159 h 20159"/>
                      <a:gd name="connsiteX11" fmla="*/ 0 w 2872978"/>
                      <a:gd name="connsiteY11" fmla="*/ 20159 h 20159"/>
                      <a:gd name="connsiteX12" fmla="*/ 0 w 2872978"/>
                      <a:gd name="connsiteY12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72978" h="20159" fill="none" extrusionOk="0">
                        <a:moveTo>
                          <a:pt x="0" y="0"/>
                        </a:moveTo>
                        <a:cubicBezTo>
                          <a:pt x="172719" y="24730"/>
                          <a:pt x="453930" y="-2711"/>
                          <a:pt x="574596" y="0"/>
                        </a:cubicBezTo>
                        <a:cubicBezTo>
                          <a:pt x="695262" y="2711"/>
                          <a:pt x="865623" y="-7967"/>
                          <a:pt x="1120461" y="0"/>
                        </a:cubicBezTo>
                        <a:cubicBezTo>
                          <a:pt x="1375299" y="7967"/>
                          <a:pt x="1550624" y="18063"/>
                          <a:pt x="1666327" y="0"/>
                        </a:cubicBezTo>
                        <a:cubicBezTo>
                          <a:pt x="1782030" y="-18063"/>
                          <a:pt x="2095408" y="-11159"/>
                          <a:pt x="2298382" y="0"/>
                        </a:cubicBezTo>
                        <a:cubicBezTo>
                          <a:pt x="2501357" y="11159"/>
                          <a:pt x="2725122" y="-5565"/>
                          <a:pt x="2872978" y="0"/>
                        </a:cubicBezTo>
                        <a:cubicBezTo>
                          <a:pt x="2873229" y="6810"/>
                          <a:pt x="2872668" y="13749"/>
                          <a:pt x="2872978" y="20159"/>
                        </a:cubicBezTo>
                        <a:cubicBezTo>
                          <a:pt x="2601857" y="1392"/>
                          <a:pt x="2424161" y="-5241"/>
                          <a:pt x="2298382" y="20159"/>
                        </a:cubicBezTo>
                        <a:cubicBezTo>
                          <a:pt x="2172603" y="45559"/>
                          <a:pt x="1996400" y="43222"/>
                          <a:pt x="1809976" y="20159"/>
                        </a:cubicBezTo>
                        <a:cubicBezTo>
                          <a:pt x="1623552" y="-2904"/>
                          <a:pt x="1525733" y="14029"/>
                          <a:pt x="1264110" y="20159"/>
                        </a:cubicBezTo>
                        <a:cubicBezTo>
                          <a:pt x="1002487" y="26289"/>
                          <a:pt x="908261" y="32758"/>
                          <a:pt x="718245" y="20159"/>
                        </a:cubicBezTo>
                        <a:cubicBezTo>
                          <a:pt x="528229" y="7560"/>
                          <a:pt x="176399" y="52889"/>
                          <a:pt x="0" y="20159"/>
                        </a:cubicBezTo>
                        <a:cubicBezTo>
                          <a:pt x="-524" y="14018"/>
                          <a:pt x="20" y="10045"/>
                          <a:pt x="0" y="0"/>
                        </a:cubicBezTo>
                        <a:close/>
                      </a:path>
                      <a:path w="2872978" h="20159" stroke="0" extrusionOk="0">
                        <a:moveTo>
                          <a:pt x="0" y="0"/>
                        </a:moveTo>
                        <a:cubicBezTo>
                          <a:pt x="246331" y="2114"/>
                          <a:pt x="364990" y="-5865"/>
                          <a:pt x="517136" y="0"/>
                        </a:cubicBezTo>
                        <a:cubicBezTo>
                          <a:pt x="669282" y="5865"/>
                          <a:pt x="842769" y="11362"/>
                          <a:pt x="1149191" y="0"/>
                        </a:cubicBezTo>
                        <a:cubicBezTo>
                          <a:pt x="1455613" y="-11362"/>
                          <a:pt x="1529783" y="19802"/>
                          <a:pt x="1637597" y="0"/>
                        </a:cubicBezTo>
                        <a:cubicBezTo>
                          <a:pt x="1745411" y="-19802"/>
                          <a:pt x="1889711" y="-2153"/>
                          <a:pt x="2126004" y="0"/>
                        </a:cubicBezTo>
                        <a:cubicBezTo>
                          <a:pt x="2362297" y="2153"/>
                          <a:pt x="2713040" y="-27867"/>
                          <a:pt x="2872978" y="0"/>
                        </a:cubicBezTo>
                        <a:cubicBezTo>
                          <a:pt x="2872096" y="10021"/>
                          <a:pt x="2872682" y="15417"/>
                          <a:pt x="2872978" y="20159"/>
                        </a:cubicBezTo>
                        <a:cubicBezTo>
                          <a:pt x="2703040" y="42908"/>
                          <a:pt x="2574829" y="18390"/>
                          <a:pt x="2327112" y="20159"/>
                        </a:cubicBezTo>
                        <a:cubicBezTo>
                          <a:pt x="2079395" y="21928"/>
                          <a:pt x="2026258" y="1563"/>
                          <a:pt x="1781246" y="20159"/>
                        </a:cubicBezTo>
                        <a:cubicBezTo>
                          <a:pt x="1536234" y="38755"/>
                          <a:pt x="1507455" y="22167"/>
                          <a:pt x="1235381" y="20159"/>
                        </a:cubicBezTo>
                        <a:cubicBezTo>
                          <a:pt x="963308" y="18151"/>
                          <a:pt x="884834" y="-8814"/>
                          <a:pt x="603325" y="20159"/>
                        </a:cubicBezTo>
                        <a:cubicBezTo>
                          <a:pt x="321816" y="49132"/>
                          <a:pt x="204416" y="11299"/>
                          <a:pt x="0" y="20159"/>
                        </a:cubicBezTo>
                        <a:cubicBezTo>
                          <a:pt x="-804" y="10795"/>
                          <a:pt x="-25" y="70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Obdélník 1">
            <a:extLst>
              <a:ext uri="{FF2B5EF4-FFF2-40B4-BE49-F238E27FC236}">
                <a16:creationId xmlns:a16="http://schemas.microsoft.com/office/drawing/2014/main" id="{1A26E1F6-ED59-4635-A813-511E696E0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32" y="3166839"/>
            <a:ext cx="3508697" cy="36604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cs-CZ" sz="2100" b="1" dirty="0" err="1"/>
              <a:t>Kompetence</a:t>
            </a:r>
            <a:r>
              <a:rPr lang="en-US" altLang="cs-CZ" sz="2100" b="1" dirty="0"/>
              <a:t> </a:t>
            </a:r>
            <a:r>
              <a:rPr lang="en-US" altLang="cs-CZ" sz="2100" b="1" dirty="0" err="1"/>
              <a:t>občanská</a:t>
            </a:r>
            <a:r>
              <a:rPr lang="en-US" altLang="cs-CZ" sz="2100" b="1" dirty="0"/>
              <a:t>, </a:t>
            </a:r>
            <a:r>
              <a:rPr lang="en-US" altLang="cs-CZ" sz="2100" b="1" dirty="0" err="1"/>
              <a:t>kompetence</a:t>
            </a:r>
            <a:r>
              <a:rPr lang="en-US" altLang="cs-CZ" sz="2100" b="1" dirty="0"/>
              <a:t> </a:t>
            </a:r>
            <a:r>
              <a:rPr lang="en-US" altLang="cs-CZ" sz="2100" b="1" dirty="0" err="1"/>
              <a:t>pracovní</a:t>
            </a:r>
            <a:br>
              <a:rPr lang="en-US" altLang="cs-CZ" sz="2100" dirty="0"/>
            </a:br>
            <a:r>
              <a:rPr lang="en-US" altLang="cs-CZ" sz="2100" dirty="0" err="1"/>
              <a:t>Žáci</a:t>
            </a:r>
            <a:r>
              <a:rPr lang="en-US" altLang="cs-CZ" sz="2100" dirty="0"/>
              <a:t> </a:t>
            </a:r>
            <a:r>
              <a:rPr lang="en-US" altLang="cs-CZ" sz="2100" dirty="0" err="1"/>
              <a:t>pečují</a:t>
            </a:r>
            <a:r>
              <a:rPr lang="en-US" altLang="cs-CZ" sz="2100" dirty="0"/>
              <a:t> o </a:t>
            </a:r>
            <a:r>
              <a:rPr lang="en-US" altLang="cs-CZ" sz="2100" dirty="0" err="1"/>
              <a:t>své</a:t>
            </a:r>
            <a:r>
              <a:rPr lang="en-US" altLang="cs-CZ" sz="2100" dirty="0"/>
              <a:t> </a:t>
            </a:r>
            <a:r>
              <a:rPr lang="en-US" altLang="cs-CZ" sz="2100" dirty="0" err="1"/>
              <a:t>prostředí</a:t>
            </a:r>
            <a:r>
              <a:rPr lang="en-US" altLang="cs-CZ" sz="2100" dirty="0"/>
              <a:t>.</a:t>
            </a:r>
            <a:br>
              <a:rPr lang="en-US" altLang="cs-CZ" sz="2100" dirty="0"/>
            </a:br>
            <a:r>
              <a:rPr lang="en-US" altLang="cs-CZ" sz="2100" dirty="0" err="1"/>
              <a:t>Žáci</a:t>
            </a:r>
            <a:r>
              <a:rPr lang="en-US" altLang="cs-CZ" sz="2100" dirty="0"/>
              <a:t> </a:t>
            </a:r>
            <a:r>
              <a:rPr lang="en-US" altLang="cs-CZ" sz="2100" dirty="0" err="1"/>
              <a:t>ukládají</a:t>
            </a:r>
            <a:r>
              <a:rPr lang="en-US" altLang="cs-CZ" sz="2100" dirty="0"/>
              <a:t> </a:t>
            </a:r>
            <a:r>
              <a:rPr lang="en-US" altLang="cs-CZ" sz="2100" dirty="0" err="1"/>
              <a:t>pomůcky</a:t>
            </a:r>
            <a:r>
              <a:rPr lang="en-US" altLang="cs-CZ" sz="2100" dirty="0"/>
              <a:t> </a:t>
            </a:r>
            <a:r>
              <a:rPr lang="en-US" altLang="cs-CZ" sz="2100" dirty="0" err="1"/>
              <a:t>na</a:t>
            </a:r>
            <a:r>
              <a:rPr lang="en-US" altLang="cs-CZ" sz="2100" dirty="0"/>
              <a:t> </a:t>
            </a:r>
            <a:r>
              <a:rPr lang="en-US" altLang="cs-CZ" sz="2100" dirty="0" err="1"/>
              <a:t>určená</a:t>
            </a:r>
            <a:r>
              <a:rPr lang="en-US" altLang="cs-CZ" sz="2100" dirty="0"/>
              <a:t> </a:t>
            </a:r>
            <a:r>
              <a:rPr lang="en-US" altLang="cs-CZ" sz="2100" dirty="0" err="1"/>
              <a:t>místa</a:t>
            </a:r>
            <a:r>
              <a:rPr lang="en-US" altLang="cs-CZ" sz="2100" dirty="0"/>
              <a:t> – </a:t>
            </a:r>
            <a:r>
              <a:rPr lang="en-US" altLang="cs-CZ" sz="2100" dirty="0" err="1"/>
              <a:t>žáci</a:t>
            </a:r>
            <a:r>
              <a:rPr lang="en-US" altLang="cs-CZ" sz="2100" dirty="0"/>
              <a:t> </a:t>
            </a:r>
            <a:r>
              <a:rPr lang="en-US" altLang="cs-CZ" sz="2100" dirty="0" err="1"/>
              <a:t>pečují</a:t>
            </a:r>
            <a:r>
              <a:rPr lang="en-US" altLang="cs-CZ" sz="2100" dirty="0"/>
              <a:t> o </a:t>
            </a:r>
            <a:r>
              <a:rPr lang="en-US" altLang="cs-CZ" sz="2100" dirty="0" err="1"/>
              <a:t>prostředí</a:t>
            </a:r>
            <a:r>
              <a:rPr lang="en-US" altLang="cs-CZ" sz="2100" dirty="0"/>
              <a:t> </a:t>
            </a:r>
            <a:r>
              <a:rPr lang="en-US" altLang="cs-CZ" sz="2100" dirty="0" err="1"/>
              <a:t>třídy</a:t>
            </a:r>
            <a:r>
              <a:rPr lang="en-US" altLang="cs-CZ" sz="2100" dirty="0"/>
              <a:t> </a:t>
            </a:r>
            <a:r>
              <a:rPr lang="en-US" altLang="cs-CZ" sz="2100" dirty="0" err="1"/>
              <a:t>i</a:t>
            </a:r>
            <a:r>
              <a:rPr lang="en-US" altLang="cs-CZ" sz="2100" dirty="0"/>
              <a:t> </a:t>
            </a:r>
            <a:r>
              <a:rPr lang="en-US" altLang="cs-CZ" sz="2100" dirty="0" err="1"/>
              <a:t>okolí</a:t>
            </a:r>
            <a:r>
              <a:rPr lang="en-US" altLang="cs-CZ" sz="2100" dirty="0"/>
              <a:t> </a:t>
            </a:r>
            <a:r>
              <a:rPr lang="en-US" altLang="cs-CZ" sz="2100" dirty="0" err="1"/>
              <a:t>školy</a:t>
            </a:r>
            <a:r>
              <a:rPr lang="en-US" altLang="cs-CZ" sz="2100" dirty="0"/>
              <a:t>, </a:t>
            </a:r>
            <a:r>
              <a:rPr lang="en-US" altLang="cs-CZ" sz="2100" dirty="0" err="1"/>
              <a:t>pravidleně</a:t>
            </a:r>
            <a:r>
              <a:rPr lang="en-US" altLang="cs-CZ" sz="2100" dirty="0"/>
              <a:t> </a:t>
            </a:r>
            <a:r>
              <a:rPr lang="en-US" altLang="cs-CZ" sz="2100" dirty="0" err="1"/>
              <a:t>vyčistí</a:t>
            </a:r>
            <a:r>
              <a:rPr lang="en-US" altLang="cs-CZ" sz="2100" dirty="0"/>
              <a:t>  </a:t>
            </a:r>
            <a:r>
              <a:rPr lang="en-US" altLang="cs-CZ" sz="2100" dirty="0" err="1"/>
              <a:t>část</a:t>
            </a:r>
            <a:r>
              <a:rPr lang="en-US" altLang="cs-CZ" sz="2100" dirty="0"/>
              <a:t> </a:t>
            </a:r>
            <a:r>
              <a:rPr lang="en-US" altLang="cs-CZ" sz="2100" dirty="0" err="1"/>
              <a:t>potoka</a:t>
            </a:r>
            <a:r>
              <a:rPr lang="en-US" altLang="cs-CZ" sz="2100" dirty="0"/>
              <a:t> pod </a:t>
            </a:r>
            <a:r>
              <a:rPr lang="en-US" altLang="cs-CZ" sz="2100" dirty="0" err="1"/>
              <a:t>školou</a:t>
            </a:r>
            <a:r>
              <a:rPr lang="en-US" altLang="cs-CZ" sz="2100" dirty="0"/>
              <a:t>.</a:t>
            </a:r>
          </a:p>
        </p:txBody>
      </p:sp>
      <p:pic>
        <p:nvPicPr>
          <p:cNvPr id="8" name="Obrázek 7" descr="Obsah obrázku tráva, exteriér, strom, osoba&#10;&#10;Popis byl vytvořen automaticky">
            <a:extLst>
              <a:ext uri="{FF2B5EF4-FFF2-40B4-BE49-F238E27FC236}">
                <a16:creationId xmlns:a16="http://schemas.microsoft.com/office/drawing/2014/main" id="{A09D6A4A-91EC-8A46-8ACC-3937518DA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4" r="3320"/>
          <a:stretch/>
        </p:blipFill>
        <p:spPr>
          <a:xfrm>
            <a:off x="4391836" y="10"/>
            <a:ext cx="5687529" cy="755966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interiér, osoba, stůl, kniha&#10;&#10;Popis byl vytvořen automaticky">
            <a:extLst>
              <a:ext uri="{FF2B5EF4-FFF2-40B4-BE49-F238E27FC236}">
                <a16:creationId xmlns:a16="http://schemas.microsoft.com/office/drawing/2014/main" id="{BA2A3588-5B6D-1A48-8BDC-FFF387903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r="29477" b="-5"/>
          <a:stretch/>
        </p:blipFill>
        <p:spPr>
          <a:xfrm>
            <a:off x="5286967" y="4"/>
            <a:ext cx="2280160" cy="2782940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5" name="Obrázek 4" descr="Obsah obrázku osoba, interiér, chlapec, dítě&#10;&#10;Popis byl vytvořen automaticky">
            <a:extLst>
              <a:ext uri="{FF2B5EF4-FFF2-40B4-BE49-F238E27FC236}">
                <a16:creationId xmlns:a16="http://schemas.microsoft.com/office/drawing/2014/main" id="{FED0CD1C-7F66-674A-B11B-0C69FA7C97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r="25719"/>
          <a:stretch/>
        </p:blipFill>
        <p:spPr>
          <a:xfrm>
            <a:off x="7722008" y="1"/>
            <a:ext cx="2358617" cy="2778000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48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837" y="2876896"/>
            <a:ext cx="3508697" cy="20159"/>
          </a:xfrm>
          <a:custGeom>
            <a:avLst/>
            <a:gdLst>
              <a:gd name="connsiteX0" fmla="*/ 0 w 3508697"/>
              <a:gd name="connsiteY0" fmla="*/ 0 h 20159"/>
              <a:gd name="connsiteX1" fmla="*/ 584783 w 3508697"/>
              <a:gd name="connsiteY1" fmla="*/ 0 h 20159"/>
              <a:gd name="connsiteX2" fmla="*/ 1099392 w 3508697"/>
              <a:gd name="connsiteY2" fmla="*/ 0 h 20159"/>
              <a:gd name="connsiteX3" fmla="*/ 1684175 w 3508697"/>
              <a:gd name="connsiteY3" fmla="*/ 0 h 20159"/>
              <a:gd name="connsiteX4" fmla="*/ 2163696 w 3508697"/>
              <a:gd name="connsiteY4" fmla="*/ 0 h 20159"/>
              <a:gd name="connsiteX5" fmla="*/ 2713392 w 3508697"/>
              <a:gd name="connsiteY5" fmla="*/ 0 h 20159"/>
              <a:gd name="connsiteX6" fmla="*/ 3508697 w 3508697"/>
              <a:gd name="connsiteY6" fmla="*/ 0 h 20159"/>
              <a:gd name="connsiteX7" fmla="*/ 3508697 w 3508697"/>
              <a:gd name="connsiteY7" fmla="*/ 20159 h 20159"/>
              <a:gd name="connsiteX8" fmla="*/ 2923914 w 3508697"/>
              <a:gd name="connsiteY8" fmla="*/ 20159 h 20159"/>
              <a:gd name="connsiteX9" fmla="*/ 2304044 w 3508697"/>
              <a:gd name="connsiteY9" fmla="*/ 20159 h 20159"/>
              <a:gd name="connsiteX10" fmla="*/ 1789435 w 3508697"/>
              <a:gd name="connsiteY10" fmla="*/ 20159 h 20159"/>
              <a:gd name="connsiteX11" fmla="*/ 1134479 w 3508697"/>
              <a:gd name="connsiteY11" fmla="*/ 20159 h 20159"/>
              <a:gd name="connsiteX12" fmla="*/ 619870 w 3508697"/>
              <a:gd name="connsiteY12" fmla="*/ 20159 h 20159"/>
              <a:gd name="connsiteX13" fmla="*/ 0 w 3508697"/>
              <a:gd name="connsiteY13" fmla="*/ 20159 h 20159"/>
              <a:gd name="connsiteX14" fmla="*/ 0 w 3508697"/>
              <a:gd name="connsiteY14" fmla="*/ 0 h 20159"/>
              <a:gd name="connsiteX0" fmla="*/ 0 w 3508697"/>
              <a:gd name="connsiteY0" fmla="*/ 0 h 20159"/>
              <a:gd name="connsiteX1" fmla="*/ 514609 w 3508697"/>
              <a:gd name="connsiteY1" fmla="*/ 0 h 20159"/>
              <a:gd name="connsiteX2" fmla="*/ 994131 w 3508697"/>
              <a:gd name="connsiteY2" fmla="*/ 0 h 20159"/>
              <a:gd name="connsiteX3" fmla="*/ 1508740 w 3508697"/>
              <a:gd name="connsiteY3" fmla="*/ 0 h 20159"/>
              <a:gd name="connsiteX4" fmla="*/ 2093523 w 3508697"/>
              <a:gd name="connsiteY4" fmla="*/ 0 h 20159"/>
              <a:gd name="connsiteX5" fmla="*/ 2713392 w 3508697"/>
              <a:gd name="connsiteY5" fmla="*/ 0 h 20159"/>
              <a:gd name="connsiteX6" fmla="*/ 3508697 w 3508697"/>
              <a:gd name="connsiteY6" fmla="*/ 0 h 20159"/>
              <a:gd name="connsiteX7" fmla="*/ 3508697 w 3508697"/>
              <a:gd name="connsiteY7" fmla="*/ 20159 h 20159"/>
              <a:gd name="connsiteX8" fmla="*/ 2853740 w 3508697"/>
              <a:gd name="connsiteY8" fmla="*/ 20159 h 20159"/>
              <a:gd name="connsiteX9" fmla="*/ 2374218 w 3508697"/>
              <a:gd name="connsiteY9" fmla="*/ 20159 h 20159"/>
              <a:gd name="connsiteX10" fmla="*/ 1719262 w 3508697"/>
              <a:gd name="connsiteY10" fmla="*/ 20159 h 20159"/>
              <a:gd name="connsiteX11" fmla="*/ 1064305 w 3508697"/>
              <a:gd name="connsiteY11" fmla="*/ 20159 h 20159"/>
              <a:gd name="connsiteX12" fmla="*/ 584783 w 3508697"/>
              <a:gd name="connsiteY12" fmla="*/ 20159 h 20159"/>
              <a:gd name="connsiteX13" fmla="*/ 0 w 3508697"/>
              <a:gd name="connsiteY13" fmla="*/ 20159 h 20159"/>
              <a:gd name="connsiteX14" fmla="*/ 0 w 3508697"/>
              <a:gd name="connsiteY14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08697" h="20159" fill="none" extrusionOk="0">
                <a:moveTo>
                  <a:pt x="0" y="0"/>
                </a:moveTo>
                <a:cubicBezTo>
                  <a:pt x="146229" y="-14140"/>
                  <a:pt x="425161" y="-21146"/>
                  <a:pt x="584783" y="0"/>
                </a:cubicBezTo>
                <a:cubicBezTo>
                  <a:pt x="746109" y="-12699"/>
                  <a:pt x="943627" y="-11792"/>
                  <a:pt x="1099392" y="0"/>
                </a:cubicBezTo>
                <a:cubicBezTo>
                  <a:pt x="1211724" y="48535"/>
                  <a:pt x="1396346" y="-38095"/>
                  <a:pt x="1684175" y="0"/>
                </a:cubicBezTo>
                <a:cubicBezTo>
                  <a:pt x="1964209" y="17511"/>
                  <a:pt x="1981588" y="-20504"/>
                  <a:pt x="2163696" y="0"/>
                </a:cubicBezTo>
                <a:cubicBezTo>
                  <a:pt x="2337913" y="-3341"/>
                  <a:pt x="2490111" y="-28857"/>
                  <a:pt x="2713392" y="0"/>
                </a:cubicBezTo>
                <a:cubicBezTo>
                  <a:pt x="2928287" y="13597"/>
                  <a:pt x="3226654" y="-72075"/>
                  <a:pt x="3508697" y="0"/>
                </a:cubicBezTo>
                <a:cubicBezTo>
                  <a:pt x="3510393" y="3520"/>
                  <a:pt x="3508243" y="11224"/>
                  <a:pt x="3508697" y="20159"/>
                </a:cubicBezTo>
                <a:cubicBezTo>
                  <a:pt x="3313114" y="-3250"/>
                  <a:pt x="3147391" y="18755"/>
                  <a:pt x="2923914" y="20159"/>
                </a:cubicBezTo>
                <a:cubicBezTo>
                  <a:pt x="2707506" y="26362"/>
                  <a:pt x="2582446" y="52912"/>
                  <a:pt x="2304044" y="20159"/>
                </a:cubicBezTo>
                <a:cubicBezTo>
                  <a:pt x="1996832" y="-4376"/>
                  <a:pt x="1988659" y="33342"/>
                  <a:pt x="1789435" y="20159"/>
                </a:cubicBezTo>
                <a:cubicBezTo>
                  <a:pt x="1581402" y="4586"/>
                  <a:pt x="1381975" y="7742"/>
                  <a:pt x="1134479" y="20159"/>
                </a:cubicBezTo>
                <a:cubicBezTo>
                  <a:pt x="894916" y="36106"/>
                  <a:pt x="809878" y="19681"/>
                  <a:pt x="619870" y="20159"/>
                </a:cubicBezTo>
                <a:cubicBezTo>
                  <a:pt x="456029" y="30750"/>
                  <a:pt x="194470" y="19353"/>
                  <a:pt x="0" y="20159"/>
                </a:cubicBezTo>
                <a:cubicBezTo>
                  <a:pt x="-268" y="10737"/>
                  <a:pt x="1596" y="7621"/>
                  <a:pt x="0" y="0"/>
                </a:cubicBezTo>
                <a:close/>
              </a:path>
              <a:path w="3508697" h="20159" stroke="0" extrusionOk="0">
                <a:moveTo>
                  <a:pt x="0" y="0"/>
                </a:moveTo>
                <a:cubicBezTo>
                  <a:pt x="194755" y="4612"/>
                  <a:pt x="258789" y="-23170"/>
                  <a:pt x="514609" y="0"/>
                </a:cubicBezTo>
                <a:cubicBezTo>
                  <a:pt x="756889" y="23732"/>
                  <a:pt x="817501" y="-2117"/>
                  <a:pt x="994131" y="0"/>
                </a:cubicBezTo>
                <a:cubicBezTo>
                  <a:pt x="1148887" y="-9972"/>
                  <a:pt x="1364311" y="10852"/>
                  <a:pt x="1508740" y="0"/>
                </a:cubicBezTo>
                <a:cubicBezTo>
                  <a:pt x="1661531" y="8801"/>
                  <a:pt x="1832899" y="7515"/>
                  <a:pt x="2093523" y="0"/>
                </a:cubicBezTo>
                <a:cubicBezTo>
                  <a:pt x="2351315" y="-5266"/>
                  <a:pt x="2572871" y="-28598"/>
                  <a:pt x="2713392" y="0"/>
                </a:cubicBezTo>
                <a:cubicBezTo>
                  <a:pt x="2881656" y="12091"/>
                  <a:pt x="3200714" y="25120"/>
                  <a:pt x="3508697" y="0"/>
                </a:cubicBezTo>
                <a:cubicBezTo>
                  <a:pt x="3509697" y="4990"/>
                  <a:pt x="3508177" y="10096"/>
                  <a:pt x="3508697" y="20159"/>
                </a:cubicBezTo>
                <a:cubicBezTo>
                  <a:pt x="3212352" y="-9949"/>
                  <a:pt x="3180208" y="38612"/>
                  <a:pt x="2853740" y="20159"/>
                </a:cubicBezTo>
                <a:cubicBezTo>
                  <a:pt x="2541466" y="14194"/>
                  <a:pt x="2460984" y="34934"/>
                  <a:pt x="2374218" y="20159"/>
                </a:cubicBezTo>
                <a:cubicBezTo>
                  <a:pt x="2265237" y="48541"/>
                  <a:pt x="1958245" y="-21222"/>
                  <a:pt x="1719262" y="20159"/>
                </a:cubicBezTo>
                <a:cubicBezTo>
                  <a:pt x="1512970" y="81115"/>
                  <a:pt x="1270330" y="77225"/>
                  <a:pt x="1064305" y="20159"/>
                </a:cubicBezTo>
                <a:cubicBezTo>
                  <a:pt x="841531" y="4852"/>
                  <a:pt x="815784" y="-2907"/>
                  <a:pt x="584783" y="20159"/>
                </a:cubicBezTo>
                <a:cubicBezTo>
                  <a:pt x="361652" y="76585"/>
                  <a:pt x="180935" y="40795"/>
                  <a:pt x="0" y="20159"/>
                </a:cubicBezTo>
                <a:cubicBezTo>
                  <a:pt x="-454" y="11243"/>
                  <a:pt x="26" y="4521"/>
                  <a:pt x="0" y="0"/>
                </a:cubicBezTo>
                <a:close/>
              </a:path>
              <a:path w="3508697" h="20159" fill="none" stroke="0" extrusionOk="0">
                <a:moveTo>
                  <a:pt x="0" y="0"/>
                </a:moveTo>
                <a:cubicBezTo>
                  <a:pt x="135287" y="35450"/>
                  <a:pt x="396575" y="-34156"/>
                  <a:pt x="584783" y="0"/>
                </a:cubicBezTo>
                <a:cubicBezTo>
                  <a:pt x="729660" y="3663"/>
                  <a:pt x="960773" y="-12732"/>
                  <a:pt x="1099392" y="0"/>
                </a:cubicBezTo>
                <a:cubicBezTo>
                  <a:pt x="1248518" y="7631"/>
                  <a:pt x="1364644" y="2993"/>
                  <a:pt x="1684175" y="0"/>
                </a:cubicBezTo>
                <a:cubicBezTo>
                  <a:pt x="1971294" y="21267"/>
                  <a:pt x="1987959" y="-13163"/>
                  <a:pt x="2163696" y="0"/>
                </a:cubicBezTo>
                <a:cubicBezTo>
                  <a:pt x="2378412" y="32696"/>
                  <a:pt x="2491509" y="-38563"/>
                  <a:pt x="2713392" y="0"/>
                </a:cubicBezTo>
                <a:cubicBezTo>
                  <a:pt x="2926882" y="3214"/>
                  <a:pt x="3236458" y="21110"/>
                  <a:pt x="3508697" y="0"/>
                </a:cubicBezTo>
                <a:cubicBezTo>
                  <a:pt x="3509971" y="4684"/>
                  <a:pt x="3507508" y="11977"/>
                  <a:pt x="3508697" y="20159"/>
                </a:cubicBezTo>
                <a:cubicBezTo>
                  <a:pt x="3295951" y="-20157"/>
                  <a:pt x="3155184" y="-30462"/>
                  <a:pt x="2923914" y="20159"/>
                </a:cubicBezTo>
                <a:cubicBezTo>
                  <a:pt x="2718350" y="12973"/>
                  <a:pt x="2596197" y="41200"/>
                  <a:pt x="2304044" y="20159"/>
                </a:cubicBezTo>
                <a:cubicBezTo>
                  <a:pt x="2002288" y="-10895"/>
                  <a:pt x="1990087" y="26058"/>
                  <a:pt x="1789435" y="20159"/>
                </a:cubicBezTo>
                <a:cubicBezTo>
                  <a:pt x="1616659" y="29083"/>
                  <a:pt x="1333688" y="1949"/>
                  <a:pt x="1134479" y="20159"/>
                </a:cubicBezTo>
                <a:cubicBezTo>
                  <a:pt x="914024" y="27933"/>
                  <a:pt x="795385" y="18037"/>
                  <a:pt x="619870" y="20159"/>
                </a:cubicBezTo>
                <a:cubicBezTo>
                  <a:pt x="426663" y="30923"/>
                  <a:pt x="184273" y="29836"/>
                  <a:pt x="0" y="20159"/>
                </a:cubicBezTo>
                <a:cubicBezTo>
                  <a:pt x="125" y="10162"/>
                  <a:pt x="1072" y="659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508697"/>
                      <a:gd name="connsiteY0" fmla="*/ 0 h 20159"/>
                      <a:gd name="connsiteX1" fmla="*/ 584783 w 3508697"/>
                      <a:gd name="connsiteY1" fmla="*/ 0 h 20159"/>
                      <a:gd name="connsiteX2" fmla="*/ 1099392 w 3508697"/>
                      <a:gd name="connsiteY2" fmla="*/ 0 h 20159"/>
                      <a:gd name="connsiteX3" fmla="*/ 1684175 w 3508697"/>
                      <a:gd name="connsiteY3" fmla="*/ 0 h 20159"/>
                      <a:gd name="connsiteX4" fmla="*/ 2163696 w 3508697"/>
                      <a:gd name="connsiteY4" fmla="*/ 0 h 20159"/>
                      <a:gd name="connsiteX5" fmla="*/ 2713392 w 3508697"/>
                      <a:gd name="connsiteY5" fmla="*/ 0 h 20159"/>
                      <a:gd name="connsiteX6" fmla="*/ 3508697 w 3508697"/>
                      <a:gd name="connsiteY6" fmla="*/ 0 h 20159"/>
                      <a:gd name="connsiteX7" fmla="*/ 3508697 w 3508697"/>
                      <a:gd name="connsiteY7" fmla="*/ 20159 h 20159"/>
                      <a:gd name="connsiteX8" fmla="*/ 2923914 w 3508697"/>
                      <a:gd name="connsiteY8" fmla="*/ 20159 h 20159"/>
                      <a:gd name="connsiteX9" fmla="*/ 2304044 w 3508697"/>
                      <a:gd name="connsiteY9" fmla="*/ 20159 h 20159"/>
                      <a:gd name="connsiteX10" fmla="*/ 1789435 w 3508697"/>
                      <a:gd name="connsiteY10" fmla="*/ 20159 h 20159"/>
                      <a:gd name="connsiteX11" fmla="*/ 1134479 w 3508697"/>
                      <a:gd name="connsiteY11" fmla="*/ 20159 h 20159"/>
                      <a:gd name="connsiteX12" fmla="*/ 619870 w 3508697"/>
                      <a:gd name="connsiteY12" fmla="*/ 20159 h 20159"/>
                      <a:gd name="connsiteX13" fmla="*/ 0 w 3508697"/>
                      <a:gd name="connsiteY13" fmla="*/ 20159 h 20159"/>
                      <a:gd name="connsiteX14" fmla="*/ 0 w 3508697"/>
                      <a:gd name="connsiteY14" fmla="*/ 0 h 2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508697" h="20159" fill="none" extrusionOk="0">
                        <a:moveTo>
                          <a:pt x="0" y="0"/>
                        </a:moveTo>
                        <a:cubicBezTo>
                          <a:pt x="162319" y="23018"/>
                          <a:pt x="421683" y="-5158"/>
                          <a:pt x="584783" y="0"/>
                        </a:cubicBezTo>
                        <a:cubicBezTo>
                          <a:pt x="747883" y="5158"/>
                          <a:pt x="972220" y="-19064"/>
                          <a:pt x="1099392" y="0"/>
                        </a:cubicBezTo>
                        <a:cubicBezTo>
                          <a:pt x="1226564" y="19064"/>
                          <a:pt x="1402882" y="-16644"/>
                          <a:pt x="1684175" y="0"/>
                        </a:cubicBezTo>
                        <a:cubicBezTo>
                          <a:pt x="1965468" y="16644"/>
                          <a:pt x="1980450" y="-17077"/>
                          <a:pt x="2163696" y="0"/>
                        </a:cubicBezTo>
                        <a:cubicBezTo>
                          <a:pt x="2346942" y="17077"/>
                          <a:pt x="2492387" y="-24234"/>
                          <a:pt x="2713392" y="0"/>
                        </a:cubicBezTo>
                        <a:cubicBezTo>
                          <a:pt x="2934397" y="24234"/>
                          <a:pt x="3264739" y="-29594"/>
                          <a:pt x="3508697" y="0"/>
                        </a:cubicBezTo>
                        <a:cubicBezTo>
                          <a:pt x="3508692" y="4362"/>
                          <a:pt x="3508140" y="12169"/>
                          <a:pt x="3508697" y="20159"/>
                        </a:cubicBezTo>
                        <a:cubicBezTo>
                          <a:pt x="3308784" y="1794"/>
                          <a:pt x="3142167" y="6757"/>
                          <a:pt x="2923914" y="20159"/>
                        </a:cubicBezTo>
                        <a:cubicBezTo>
                          <a:pt x="2705661" y="33561"/>
                          <a:pt x="2605430" y="48440"/>
                          <a:pt x="2304044" y="20159"/>
                        </a:cubicBezTo>
                        <a:cubicBezTo>
                          <a:pt x="2002658" y="-8122"/>
                          <a:pt x="1987551" y="26760"/>
                          <a:pt x="1789435" y="20159"/>
                        </a:cubicBezTo>
                        <a:cubicBezTo>
                          <a:pt x="1591319" y="13558"/>
                          <a:pt x="1370463" y="12027"/>
                          <a:pt x="1134479" y="20159"/>
                        </a:cubicBezTo>
                        <a:cubicBezTo>
                          <a:pt x="898495" y="28291"/>
                          <a:pt x="798302" y="13504"/>
                          <a:pt x="619870" y="20159"/>
                        </a:cubicBezTo>
                        <a:cubicBezTo>
                          <a:pt x="441438" y="26814"/>
                          <a:pt x="173838" y="2613"/>
                          <a:pt x="0" y="20159"/>
                        </a:cubicBezTo>
                        <a:cubicBezTo>
                          <a:pt x="80" y="10419"/>
                          <a:pt x="982" y="7134"/>
                          <a:pt x="0" y="0"/>
                        </a:cubicBezTo>
                        <a:close/>
                      </a:path>
                      <a:path w="3508697" h="20159" stroke="0" extrusionOk="0">
                        <a:moveTo>
                          <a:pt x="0" y="0"/>
                        </a:moveTo>
                        <a:cubicBezTo>
                          <a:pt x="185862" y="-6873"/>
                          <a:pt x="260291" y="-19085"/>
                          <a:pt x="514609" y="0"/>
                        </a:cubicBezTo>
                        <a:cubicBezTo>
                          <a:pt x="768927" y="19085"/>
                          <a:pt x="826906" y="-14935"/>
                          <a:pt x="994131" y="0"/>
                        </a:cubicBezTo>
                        <a:cubicBezTo>
                          <a:pt x="1161356" y="14935"/>
                          <a:pt x="1378898" y="-8223"/>
                          <a:pt x="1508740" y="0"/>
                        </a:cubicBezTo>
                        <a:cubicBezTo>
                          <a:pt x="1638582" y="8223"/>
                          <a:pt x="1848818" y="-13753"/>
                          <a:pt x="2093523" y="0"/>
                        </a:cubicBezTo>
                        <a:cubicBezTo>
                          <a:pt x="2338228" y="13753"/>
                          <a:pt x="2555571" y="-13387"/>
                          <a:pt x="2713392" y="0"/>
                        </a:cubicBezTo>
                        <a:cubicBezTo>
                          <a:pt x="2871213" y="13387"/>
                          <a:pt x="3210822" y="7195"/>
                          <a:pt x="3508697" y="0"/>
                        </a:cubicBezTo>
                        <a:cubicBezTo>
                          <a:pt x="3508561" y="5513"/>
                          <a:pt x="3509310" y="10700"/>
                          <a:pt x="3508697" y="20159"/>
                        </a:cubicBezTo>
                        <a:cubicBezTo>
                          <a:pt x="3210300" y="-6173"/>
                          <a:pt x="3170870" y="35323"/>
                          <a:pt x="2853740" y="20159"/>
                        </a:cubicBezTo>
                        <a:cubicBezTo>
                          <a:pt x="2536610" y="4995"/>
                          <a:pt x="2471352" y="32884"/>
                          <a:pt x="2374218" y="20159"/>
                        </a:cubicBezTo>
                        <a:cubicBezTo>
                          <a:pt x="2277084" y="7434"/>
                          <a:pt x="1924456" y="10060"/>
                          <a:pt x="1719262" y="20159"/>
                        </a:cubicBezTo>
                        <a:cubicBezTo>
                          <a:pt x="1514068" y="30258"/>
                          <a:pt x="1280641" y="38033"/>
                          <a:pt x="1064305" y="20159"/>
                        </a:cubicBezTo>
                        <a:cubicBezTo>
                          <a:pt x="847969" y="2285"/>
                          <a:pt x="813777" y="-2466"/>
                          <a:pt x="584783" y="20159"/>
                        </a:cubicBezTo>
                        <a:cubicBezTo>
                          <a:pt x="355789" y="42784"/>
                          <a:pt x="166158" y="35178"/>
                          <a:pt x="0" y="20159"/>
                        </a:cubicBezTo>
                        <a:cubicBezTo>
                          <a:pt x="320" y="10793"/>
                          <a:pt x="-231" y="459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3992A37-0A8E-BE4F-B73B-6B432DE465B4}"/>
              </a:ext>
            </a:extLst>
          </p:cNvPr>
          <p:cNvSpPr txBox="1"/>
          <p:nvPr/>
        </p:nvSpPr>
        <p:spPr>
          <a:xfrm>
            <a:off x="506551" y="3134745"/>
            <a:ext cx="4317028" cy="3668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/>
              <a:t>Kompetence pracovní</a:t>
            </a:r>
            <a:br>
              <a:rPr lang="en-US" sz="2100"/>
            </a:br>
            <a:r>
              <a:rPr lang="en-US" sz="2100"/>
              <a:t>Žáci bezpečně a účelně pracují s technickým vybavením  a pomůckami – žáci si sami kopírují materiály, pracují s vlastním iPadem a samostatně pracují s pomůckami.</a:t>
            </a:r>
          </a:p>
        </p:txBody>
      </p:sp>
      <p:pic>
        <p:nvPicPr>
          <p:cNvPr id="7" name="Obrázek 6" descr="Obsah obrázku stůl, osoba, interiér, dítě&#10;&#10;Popis byl vytvořen automaticky">
            <a:extLst>
              <a:ext uri="{FF2B5EF4-FFF2-40B4-BE49-F238E27FC236}">
                <a16:creationId xmlns:a16="http://schemas.microsoft.com/office/drawing/2014/main" id="{5151F499-C799-8D49-B9EB-679859E65D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/>
          <a:stretch/>
        </p:blipFill>
        <p:spPr>
          <a:xfrm>
            <a:off x="5282324" y="2993968"/>
            <a:ext cx="4798301" cy="456570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05345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91C05CFDF5ED47BC240D965D7579C7" ma:contentTypeVersion="10" ma:contentTypeDescription="Vytvoří nový dokument" ma:contentTypeScope="" ma:versionID="a0c71faad9ccd0983ca973adafcd06e6">
  <xsd:schema xmlns:xsd="http://www.w3.org/2001/XMLSchema" xmlns:xs="http://www.w3.org/2001/XMLSchema" xmlns:p="http://schemas.microsoft.com/office/2006/metadata/properties" xmlns:ns2="ec97901d-1c11-49ec-ad2e-0f1193156904" targetNamespace="http://schemas.microsoft.com/office/2006/metadata/properties" ma:root="true" ma:fieldsID="aa56f49fbbae8b362a3f0aa9575d7187" ns2:_="">
    <xsd:import namespace="ec97901d-1c11-49ec-ad2e-0f1193156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7901d-1c11-49ec-ad2e-0f1193156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31188DE-6732-48EE-BCA2-E60316FFB4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E2A4B6-589D-49E0-A7EE-37757D303D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97901d-1c11-49ec-ad2e-0f11931569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72E67C-9817-4182-ABDB-E68DB54052E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412</Words>
  <Application>Microsoft Macintosh PowerPoint</Application>
  <PresentationFormat>Vlastní</PresentationFormat>
  <Paragraphs>26</Paragraphs>
  <Slides>19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ŠKOLNÍ  A  TŘÍDNÍ  PROSTŘEDÍ</dc:title>
  <dc:creator>Petra Turečková</dc:creator>
  <cp:lastModifiedBy>Petra Turečková</cp:lastModifiedBy>
  <cp:revision>20</cp:revision>
  <dcterms:created xsi:type="dcterms:W3CDTF">2020-11-03T19:14:35Z</dcterms:created>
  <dcterms:modified xsi:type="dcterms:W3CDTF">2021-11-10T10:44:08Z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0x0101003791C05CFDF5ED47BC240D965D7579C7</vt:lpwstr>
  </property>
</Properties>
</file>