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2E2A4-B1D5-4B39-8230-ADAFED9F54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E25B67-8DE4-4D64-9982-4AECCA7052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1E406F-05F8-45A7-90BF-B4CE18F8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44FCCE-A768-49B2-AB1A-561D4600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F23609-1269-499A-B140-5D885D98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87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1ABE5-6621-4958-A71C-C3192B59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46D2E76-19A9-4C4A-90E9-F15C88F42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FCF301-34AE-4D4D-9C3B-0ECC1EA6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F93642-9FF0-4F9D-9F68-9D34B2741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E6C581-214C-4E09-B3E0-D1DF3B727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6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169E96-9450-435D-9DA4-CA16D82A9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02A9B55-137A-4FAF-8387-88F5BF9BE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BD1D0A-38BA-42A6-9E8B-3D93E885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7EFFBF-1D01-43B3-BFE0-4E54858AC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DCB73C-649B-4769-9F34-514C0DC8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07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A3749-D370-4AC5-92F5-DA84FB1C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578081-EE48-48F2-9F84-AD43E0DCC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0DB42C-50AB-425D-8E54-53FB6DEE0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4515A2-8E8D-4E95-AD58-BB08358B7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97B3A4-14AC-46C7-8CD0-447FCA04D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1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9EFF1-C8FA-4742-9F7C-B17CC3B9C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1CA436-6A26-4530-9066-92C96C4E2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14A089-0457-40A5-B25D-ADFD2758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A93037-AFC8-467C-8058-9C2F33B0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F22CF4-1CC6-4A47-87F7-C63AE14A8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4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699D9-11F4-4819-9B92-0FF49E82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40234-9516-4599-92D3-86358B932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7C7BA5-0BBD-4E90-AD8E-FDCF7C18B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022547-A24A-4629-A678-4BF11BC1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B0FC67-3EA4-452B-BF55-167B05E87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E4D06F-E1C6-4CC6-8315-3C29FA21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92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C6455-2A4E-4392-8460-EE5D397A2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2A6812-328A-4347-963F-FD96FABA9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50A6A4-43A7-4789-96AD-7E635EE44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45C6285-75E2-4841-98F9-F715C70920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3B12D3-0367-4F38-A20F-FB8F416965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CC2EDB-884A-4D52-B2BE-18AC47FC8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1A38C3C-FE26-47CB-88A4-2165FFAF4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70D23F8-CFCD-4A7E-8A37-60F1AD94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27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07FF84-9CE5-4C94-907B-B5FC4550D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25AB381-AB9B-4F18-86AB-51CEE9E32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6F18A8-E044-4A2A-A69A-2FB358A06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E70186-F1B3-46C4-8905-A2E5B5F6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0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FDE443-7E9E-4210-BED5-88FFC8BF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1B81A-948A-4E4F-BBF9-E56D727FB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B24313-4AA5-4EF4-9379-6E096767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98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C7157-CEAF-4FB9-9E47-11F942B72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6B1C0-EF00-4174-8BDD-F096B297F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6E8B71-98AC-4BA2-89B6-9F9670141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6EDA47-2080-4292-9E10-5228778CB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3740F1-5864-4A19-8026-911B1464A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D6DCBE-EA36-4DC5-A9B2-0B6C217E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71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E7B32B-5507-414F-A00F-8A1857CD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BEE03B-AE01-4E50-BBDD-D36CC291B6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AF5CAA-5FEE-403B-AA6A-0F2DE7512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EB38E3-24D4-4CAA-8987-7B562573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2FE2E1-2B62-412D-B7D3-7756B9378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D2DDF-E18C-4D98-8011-DC9D610B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1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5F76F2A-E5C4-4202-BF66-45E8C169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62F147-0F56-46F7-92C7-7760876D0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DC43C6-41A2-4500-A0CF-3493B03E8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B80EF-1CBD-49DB-A8C5-67C14C31E29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4BF1BB-3020-430B-8277-66BA459EAB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96E3F4-E652-4999-9818-B59C7BB62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4EEB7-175F-4E37-B6C4-E926F8CB9C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9EDF3-598E-4ADF-AB0B-A6C914E8B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IPS, XPS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86FED9-AE48-414F-A185-1B217F316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Děti z nepodnětného prostředí v 1. třídě</a:t>
            </a:r>
          </a:p>
          <a:p>
            <a:r>
              <a:rPr lang="cs-CZ" dirty="0"/>
              <a:t>Děti v předškolní přípravě v kočárku</a:t>
            </a:r>
          </a:p>
          <a:p>
            <a:r>
              <a:rPr lang="cs-CZ" dirty="0"/>
              <a:t>3. ročník: dívka problém s regulací emocí, vznětlivost</a:t>
            </a:r>
          </a:p>
          <a:p>
            <a:r>
              <a:rPr lang="cs-CZ" dirty="0"/>
              <a:t>Hranice</a:t>
            </a:r>
          </a:p>
          <a:p>
            <a:r>
              <a:rPr lang="cs-CZ" dirty="0"/>
              <a:t>, výchovné přístupy (volná výchova…)</a:t>
            </a:r>
          </a:p>
          <a:p>
            <a:r>
              <a:rPr lang="cs-CZ" dirty="0"/>
              <a:t>1. ročník, dívka PAS, </a:t>
            </a:r>
            <a:r>
              <a:rPr lang="cs-CZ" dirty="0" smtClean="0"/>
              <a:t>selekt</a:t>
            </a:r>
            <a:r>
              <a:rPr lang="cs-CZ" dirty="0" smtClean="0"/>
              <a:t>ivní</a:t>
            </a:r>
            <a:r>
              <a:rPr lang="cs-CZ" dirty="0" smtClean="0"/>
              <a:t> </a:t>
            </a:r>
            <a:r>
              <a:rPr lang="cs-CZ" dirty="0"/>
              <a:t>m</a:t>
            </a:r>
            <a:r>
              <a:rPr lang="cs-CZ" dirty="0" smtClean="0"/>
              <a:t>utismus</a:t>
            </a:r>
            <a:r>
              <a:rPr lang="cs-CZ" dirty="0"/>
              <a:t>; zranění – utěšuje (překvapivá empatie, porozumění…)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441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56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IPS, XPS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Témata VPs – SZ6028  1. 3. 2024</dc:title>
  <dc:creator>User</dc:creator>
  <cp:lastModifiedBy>Tomáš Kohoutek</cp:lastModifiedBy>
  <cp:revision>11</cp:revision>
  <dcterms:created xsi:type="dcterms:W3CDTF">2024-03-01T16:33:32Z</dcterms:created>
  <dcterms:modified xsi:type="dcterms:W3CDTF">2024-09-27T15:05:17Z</dcterms:modified>
</cp:coreProperties>
</file>