
<file path=[Content_Types].xml><?xml version="1.0" encoding="utf-8"?>
<Types xmlns="http://schemas.openxmlformats.org/package/2006/content-types">
  <Default Extension="bmp" ContentType="image/bmp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9" r:id="rId6"/>
    <p:sldId id="257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8" r:id="rId15"/>
    <p:sldId id="266" r:id="rId16"/>
    <p:sldId id="267" r:id="rId17"/>
    <p:sldId id="269" r:id="rId18"/>
    <p:sldId id="270" r:id="rId19"/>
    <p:sldId id="272" r:id="rId20"/>
    <p:sldId id="271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D7D3A7-4DB9-4B51-883A-62EB92F4406B}" v="4" dt="2024-02-16T08:38:58.8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061A92-5131-4A40-95ED-CBB63D4F55DB}" type="doc">
      <dgm:prSet loTypeId="urn:microsoft.com/office/officeart/2016/7/layout/ChevronBlockProcess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0C8CBE5-DC92-4A29-BBD1-56F3C112BD52}">
      <dgm:prSet/>
      <dgm:spPr/>
      <dgm:t>
        <a:bodyPr/>
        <a:lstStyle/>
        <a:p>
          <a:r>
            <a:rPr lang="cs-CZ"/>
            <a:t>Kdo jsem</a:t>
          </a:r>
          <a:endParaRPr lang="en-US"/>
        </a:p>
      </dgm:t>
    </dgm:pt>
    <dgm:pt modelId="{0CA6F3B6-A2EE-479A-95FF-1731C4F4E0FE}" type="parTrans" cxnId="{8FAF5EB0-D017-48BD-BACF-FB0FE4332F9A}">
      <dgm:prSet/>
      <dgm:spPr/>
      <dgm:t>
        <a:bodyPr/>
        <a:lstStyle/>
        <a:p>
          <a:endParaRPr lang="en-US"/>
        </a:p>
      </dgm:t>
    </dgm:pt>
    <dgm:pt modelId="{51066384-7D23-4712-BD2A-F34BE12D284F}" type="sibTrans" cxnId="{8FAF5EB0-D017-48BD-BACF-FB0FE4332F9A}">
      <dgm:prSet/>
      <dgm:spPr/>
      <dgm:t>
        <a:bodyPr/>
        <a:lstStyle/>
        <a:p>
          <a:endParaRPr lang="en-US"/>
        </a:p>
      </dgm:t>
    </dgm:pt>
    <dgm:pt modelId="{57240818-551F-461A-A505-E5A138487B4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800" dirty="0"/>
            <a:t>Jméno, kterým mě prosím oslovujte, nějaká zajímavost o mě</a:t>
          </a:r>
          <a:endParaRPr lang="en-US" sz="1800" dirty="0"/>
        </a:p>
      </dgm:t>
    </dgm:pt>
    <dgm:pt modelId="{0B0F5F67-07D7-49AB-877F-A4B09B395767}" type="parTrans" cxnId="{25CFD80D-5E23-44BD-8EF8-F1886636863E}">
      <dgm:prSet/>
      <dgm:spPr/>
      <dgm:t>
        <a:bodyPr/>
        <a:lstStyle/>
        <a:p>
          <a:endParaRPr lang="en-US"/>
        </a:p>
      </dgm:t>
    </dgm:pt>
    <dgm:pt modelId="{CD2A28E3-44E5-476F-8935-DCB3A7CA208A}" type="sibTrans" cxnId="{25CFD80D-5E23-44BD-8EF8-F1886636863E}">
      <dgm:prSet/>
      <dgm:spPr/>
      <dgm:t>
        <a:bodyPr/>
        <a:lstStyle/>
        <a:p>
          <a:endParaRPr lang="en-US"/>
        </a:p>
      </dgm:t>
    </dgm:pt>
    <dgm:pt modelId="{92612987-B527-4498-95E7-E02E0A075BCE}">
      <dgm:prSet/>
      <dgm:spPr/>
      <dgm:t>
        <a:bodyPr/>
        <a:lstStyle/>
        <a:p>
          <a:r>
            <a:rPr lang="cs-CZ"/>
            <a:t>Proč tu jsem</a:t>
          </a:r>
          <a:endParaRPr lang="en-US"/>
        </a:p>
      </dgm:t>
    </dgm:pt>
    <dgm:pt modelId="{9D55F4AC-D483-42A8-8341-B12E7554F5E4}" type="parTrans" cxnId="{AB3F79EB-0198-4243-8530-270CE175CEE5}">
      <dgm:prSet/>
      <dgm:spPr/>
      <dgm:t>
        <a:bodyPr/>
        <a:lstStyle/>
        <a:p>
          <a:endParaRPr lang="en-US"/>
        </a:p>
      </dgm:t>
    </dgm:pt>
    <dgm:pt modelId="{84BB354E-F1AD-4204-A16F-A192AA70542E}" type="sibTrans" cxnId="{AB3F79EB-0198-4243-8530-270CE175CEE5}">
      <dgm:prSet/>
      <dgm:spPr/>
      <dgm:t>
        <a:bodyPr/>
        <a:lstStyle/>
        <a:p>
          <a:endParaRPr lang="en-US"/>
        </a:p>
      </dgm:t>
    </dgm:pt>
    <dgm:pt modelId="{B901EED0-7001-4928-BAF4-B9B78A14829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800" dirty="0"/>
            <a:t>Potřebuji kredit</a:t>
          </a:r>
        </a:p>
        <a:p>
          <a:pPr>
            <a:lnSpc>
              <a:spcPct val="100000"/>
            </a:lnSpc>
          </a:pPr>
          <a:r>
            <a:rPr lang="cs-CZ" sz="1800" dirty="0"/>
            <a:t>x</a:t>
          </a:r>
        </a:p>
        <a:p>
          <a:pPr>
            <a:lnSpc>
              <a:spcPct val="100000"/>
            </a:lnSpc>
          </a:pPr>
          <a:r>
            <a:rPr lang="cs-CZ" sz="1800" dirty="0"/>
            <a:t>Fascinuje mě všechno týkající se duševního zdraví, VŠECHNO.</a:t>
          </a:r>
          <a:endParaRPr lang="en-US" sz="1800" dirty="0"/>
        </a:p>
      </dgm:t>
    </dgm:pt>
    <dgm:pt modelId="{0FBF4897-CE1C-4B0D-8589-C08AE17E9180}" type="parTrans" cxnId="{351193EF-D9D1-4637-B01D-83F3F3C60F0A}">
      <dgm:prSet/>
      <dgm:spPr/>
      <dgm:t>
        <a:bodyPr/>
        <a:lstStyle/>
        <a:p>
          <a:endParaRPr lang="en-US"/>
        </a:p>
      </dgm:t>
    </dgm:pt>
    <dgm:pt modelId="{A487D7C3-ADB8-4389-9207-593130275CDD}" type="sibTrans" cxnId="{351193EF-D9D1-4637-B01D-83F3F3C60F0A}">
      <dgm:prSet/>
      <dgm:spPr/>
      <dgm:t>
        <a:bodyPr/>
        <a:lstStyle/>
        <a:p>
          <a:endParaRPr lang="en-US"/>
        </a:p>
      </dgm:t>
    </dgm:pt>
    <dgm:pt modelId="{69823F5A-70BE-4361-BD21-00E4316D8AB1}">
      <dgm:prSet/>
      <dgm:spPr/>
      <dgm:t>
        <a:bodyPr/>
        <a:lstStyle/>
        <a:p>
          <a:r>
            <a:rPr lang="cs-CZ"/>
            <a:t>Moje dosavadní zkušenost s duševní hygienou?</a:t>
          </a:r>
          <a:endParaRPr lang="en-US" dirty="0"/>
        </a:p>
      </dgm:t>
    </dgm:pt>
    <dgm:pt modelId="{BD71951D-2E1A-4A61-9EF9-107965457567}" type="parTrans" cxnId="{7960E816-6768-4E12-B943-026778405A44}">
      <dgm:prSet/>
      <dgm:spPr/>
      <dgm:t>
        <a:bodyPr/>
        <a:lstStyle/>
        <a:p>
          <a:endParaRPr lang="en-US"/>
        </a:p>
      </dgm:t>
    </dgm:pt>
    <dgm:pt modelId="{B4234404-62DB-4EF2-9CC1-9B70F2F519A2}" type="sibTrans" cxnId="{7960E816-6768-4E12-B943-026778405A44}">
      <dgm:prSet/>
      <dgm:spPr/>
      <dgm:t>
        <a:bodyPr/>
        <a:lstStyle/>
        <a:p>
          <a:endParaRPr lang="en-US"/>
        </a:p>
      </dgm:t>
    </dgm:pt>
    <dgm:pt modelId="{F69EE26E-FB85-479E-9F98-CCEE954BAA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 dirty="0"/>
            <a:t>O emocích nemluvím, když už to nejde tak to zapiji</a:t>
          </a:r>
        </a:p>
        <a:p>
          <a:pPr>
            <a:lnSpc>
              <a:spcPct val="100000"/>
            </a:lnSpc>
          </a:pPr>
          <a:r>
            <a:rPr lang="cs-CZ" sz="1600" dirty="0"/>
            <a:t>X</a:t>
          </a:r>
        </a:p>
        <a:p>
          <a:pPr>
            <a:lnSpc>
              <a:spcPct val="100000"/>
            </a:lnSpc>
          </a:pPr>
          <a:r>
            <a:rPr lang="cs-CZ" sz="1600" dirty="0"/>
            <a:t>V podstatě jsem </a:t>
          </a:r>
          <a:r>
            <a:rPr lang="cs-CZ" sz="1600" dirty="0" err="1"/>
            <a:t>došl</a:t>
          </a:r>
          <a:r>
            <a:rPr lang="cs-CZ" sz="1600" dirty="0"/>
            <a:t>* osvícení a zde jsem jen abych neztratil* kontakt s normálními smrtelníky</a:t>
          </a:r>
          <a:endParaRPr lang="en-US" sz="1600" dirty="0"/>
        </a:p>
      </dgm:t>
    </dgm:pt>
    <dgm:pt modelId="{F8062A17-6CC3-49E2-8FA8-6722A4B10446}" type="parTrans" cxnId="{85720BAA-4AED-4811-9105-FA51F19737D7}">
      <dgm:prSet/>
      <dgm:spPr/>
      <dgm:t>
        <a:bodyPr/>
        <a:lstStyle/>
        <a:p>
          <a:endParaRPr lang="en-US"/>
        </a:p>
      </dgm:t>
    </dgm:pt>
    <dgm:pt modelId="{CF6914B0-D6E2-49E2-AEFE-D5101305CA8F}" type="sibTrans" cxnId="{85720BAA-4AED-4811-9105-FA51F19737D7}">
      <dgm:prSet/>
      <dgm:spPr/>
      <dgm:t>
        <a:bodyPr/>
        <a:lstStyle/>
        <a:p>
          <a:endParaRPr lang="en-US"/>
        </a:p>
      </dgm:t>
    </dgm:pt>
    <dgm:pt modelId="{A126E727-FB37-49EE-B685-CA6E001C4E3C}" type="pres">
      <dgm:prSet presAssocID="{30061A92-5131-4A40-95ED-CBB63D4F55DB}" presName="Name0" presStyleCnt="0">
        <dgm:presLayoutVars>
          <dgm:dir/>
          <dgm:animLvl val="lvl"/>
          <dgm:resizeHandles val="exact"/>
        </dgm:presLayoutVars>
      </dgm:prSet>
      <dgm:spPr/>
    </dgm:pt>
    <dgm:pt modelId="{E0D24EEE-6F18-45DD-8D28-8F2D844A880D}" type="pres">
      <dgm:prSet presAssocID="{80C8CBE5-DC92-4A29-BBD1-56F3C112BD52}" presName="composite" presStyleCnt="0"/>
      <dgm:spPr/>
    </dgm:pt>
    <dgm:pt modelId="{B45F8E68-B5D1-4A43-9892-9F3D9F57953B}" type="pres">
      <dgm:prSet presAssocID="{80C8CBE5-DC92-4A29-BBD1-56F3C112BD52}" presName="parTx" presStyleLbl="alignNode1" presStyleIdx="0" presStyleCnt="3">
        <dgm:presLayoutVars>
          <dgm:chMax val="0"/>
          <dgm:chPref val="0"/>
        </dgm:presLayoutVars>
      </dgm:prSet>
      <dgm:spPr/>
    </dgm:pt>
    <dgm:pt modelId="{1FD792AC-BD6D-402C-8CD9-49A47A52A83E}" type="pres">
      <dgm:prSet presAssocID="{80C8CBE5-DC92-4A29-BBD1-56F3C112BD52}" presName="desTx" presStyleLbl="alignAccFollowNode1" presStyleIdx="0" presStyleCnt="3">
        <dgm:presLayoutVars/>
      </dgm:prSet>
      <dgm:spPr/>
    </dgm:pt>
    <dgm:pt modelId="{B0516519-0EED-4F72-A96E-202DEED349AC}" type="pres">
      <dgm:prSet presAssocID="{51066384-7D23-4712-BD2A-F34BE12D284F}" presName="space" presStyleCnt="0"/>
      <dgm:spPr/>
    </dgm:pt>
    <dgm:pt modelId="{9C52831E-EE1A-4E5D-A836-4DEAD3215102}" type="pres">
      <dgm:prSet presAssocID="{92612987-B527-4498-95E7-E02E0A075BCE}" presName="composite" presStyleCnt="0"/>
      <dgm:spPr/>
    </dgm:pt>
    <dgm:pt modelId="{E9996772-1703-4BEB-8734-4BFEEC2E6A8D}" type="pres">
      <dgm:prSet presAssocID="{92612987-B527-4498-95E7-E02E0A075BCE}" presName="parTx" presStyleLbl="alignNode1" presStyleIdx="1" presStyleCnt="3">
        <dgm:presLayoutVars>
          <dgm:chMax val="0"/>
          <dgm:chPref val="0"/>
        </dgm:presLayoutVars>
      </dgm:prSet>
      <dgm:spPr/>
    </dgm:pt>
    <dgm:pt modelId="{997EE418-EAD7-4215-A5AC-E3051C6FF357}" type="pres">
      <dgm:prSet presAssocID="{92612987-B527-4498-95E7-E02E0A075BCE}" presName="desTx" presStyleLbl="alignAccFollowNode1" presStyleIdx="1" presStyleCnt="3">
        <dgm:presLayoutVars/>
      </dgm:prSet>
      <dgm:spPr/>
    </dgm:pt>
    <dgm:pt modelId="{5D9C2FE5-1667-415D-A422-DF4572BBFE47}" type="pres">
      <dgm:prSet presAssocID="{84BB354E-F1AD-4204-A16F-A192AA70542E}" presName="space" presStyleCnt="0"/>
      <dgm:spPr/>
    </dgm:pt>
    <dgm:pt modelId="{FF5D9643-B379-45DD-8FE1-3D56339C169D}" type="pres">
      <dgm:prSet presAssocID="{69823F5A-70BE-4361-BD21-00E4316D8AB1}" presName="composite" presStyleCnt="0"/>
      <dgm:spPr/>
    </dgm:pt>
    <dgm:pt modelId="{22C99785-4BFE-45E6-B258-8980D077B93B}" type="pres">
      <dgm:prSet presAssocID="{69823F5A-70BE-4361-BD21-00E4316D8AB1}" presName="parTx" presStyleLbl="alignNode1" presStyleIdx="2" presStyleCnt="3">
        <dgm:presLayoutVars>
          <dgm:chMax val="0"/>
          <dgm:chPref val="0"/>
        </dgm:presLayoutVars>
      </dgm:prSet>
      <dgm:spPr/>
    </dgm:pt>
    <dgm:pt modelId="{05291985-40FF-468F-944D-D415EC2AE8C8}" type="pres">
      <dgm:prSet presAssocID="{69823F5A-70BE-4361-BD21-00E4316D8AB1}" presName="desTx" presStyleLbl="alignAccFollowNode1" presStyleIdx="2" presStyleCnt="3">
        <dgm:presLayoutVars/>
      </dgm:prSet>
      <dgm:spPr/>
    </dgm:pt>
  </dgm:ptLst>
  <dgm:cxnLst>
    <dgm:cxn modelId="{25CFD80D-5E23-44BD-8EF8-F1886636863E}" srcId="{80C8CBE5-DC92-4A29-BBD1-56F3C112BD52}" destId="{57240818-551F-461A-A505-E5A138487B4D}" srcOrd="0" destOrd="0" parTransId="{0B0F5F67-07D7-49AB-877F-A4B09B395767}" sibTransId="{CD2A28E3-44E5-476F-8935-DCB3A7CA208A}"/>
    <dgm:cxn modelId="{7960E816-6768-4E12-B943-026778405A44}" srcId="{30061A92-5131-4A40-95ED-CBB63D4F55DB}" destId="{69823F5A-70BE-4361-BD21-00E4316D8AB1}" srcOrd="2" destOrd="0" parTransId="{BD71951D-2E1A-4A61-9EF9-107965457567}" sibTransId="{B4234404-62DB-4EF2-9CC1-9B70F2F519A2}"/>
    <dgm:cxn modelId="{68E0122F-178C-4879-B21F-112A216A84F5}" type="presOf" srcId="{92612987-B527-4498-95E7-E02E0A075BCE}" destId="{E9996772-1703-4BEB-8734-4BFEEC2E6A8D}" srcOrd="0" destOrd="0" presId="urn:microsoft.com/office/officeart/2016/7/layout/ChevronBlockProcess"/>
    <dgm:cxn modelId="{85720BAA-4AED-4811-9105-FA51F19737D7}" srcId="{69823F5A-70BE-4361-BD21-00E4316D8AB1}" destId="{F69EE26E-FB85-479E-9F98-CCEE954BAA46}" srcOrd="0" destOrd="0" parTransId="{F8062A17-6CC3-49E2-8FA8-6722A4B10446}" sibTransId="{CF6914B0-D6E2-49E2-AEFE-D5101305CA8F}"/>
    <dgm:cxn modelId="{8FAF5EB0-D017-48BD-BACF-FB0FE4332F9A}" srcId="{30061A92-5131-4A40-95ED-CBB63D4F55DB}" destId="{80C8CBE5-DC92-4A29-BBD1-56F3C112BD52}" srcOrd="0" destOrd="0" parTransId="{0CA6F3B6-A2EE-479A-95FF-1731C4F4E0FE}" sibTransId="{51066384-7D23-4712-BD2A-F34BE12D284F}"/>
    <dgm:cxn modelId="{A1295CBA-7023-4BE8-AAFC-F64D99BA05A8}" type="presOf" srcId="{30061A92-5131-4A40-95ED-CBB63D4F55DB}" destId="{A126E727-FB37-49EE-B685-CA6E001C4E3C}" srcOrd="0" destOrd="0" presId="urn:microsoft.com/office/officeart/2016/7/layout/ChevronBlockProcess"/>
    <dgm:cxn modelId="{C014E7BB-45E9-49B3-A3C9-4AA5BE67938B}" type="presOf" srcId="{69823F5A-70BE-4361-BD21-00E4316D8AB1}" destId="{22C99785-4BFE-45E6-B258-8980D077B93B}" srcOrd="0" destOrd="0" presId="urn:microsoft.com/office/officeart/2016/7/layout/ChevronBlockProcess"/>
    <dgm:cxn modelId="{3AD2FAD7-3185-4697-A68D-1321C7149663}" type="presOf" srcId="{57240818-551F-461A-A505-E5A138487B4D}" destId="{1FD792AC-BD6D-402C-8CD9-49A47A52A83E}" srcOrd="0" destOrd="0" presId="urn:microsoft.com/office/officeart/2016/7/layout/ChevronBlockProcess"/>
    <dgm:cxn modelId="{87938AE7-A686-4CF5-8141-682999F09C7D}" type="presOf" srcId="{B901EED0-7001-4928-BAF4-B9B78A148299}" destId="{997EE418-EAD7-4215-A5AC-E3051C6FF357}" srcOrd="0" destOrd="0" presId="urn:microsoft.com/office/officeart/2016/7/layout/ChevronBlockProcess"/>
    <dgm:cxn modelId="{AB3F79EB-0198-4243-8530-270CE175CEE5}" srcId="{30061A92-5131-4A40-95ED-CBB63D4F55DB}" destId="{92612987-B527-4498-95E7-E02E0A075BCE}" srcOrd="1" destOrd="0" parTransId="{9D55F4AC-D483-42A8-8341-B12E7554F5E4}" sibTransId="{84BB354E-F1AD-4204-A16F-A192AA70542E}"/>
    <dgm:cxn modelId="{DBF970EF-7861-4B4C-A8B7-29DCAFE876BF}" type="presOf" srcId="{80C8CBE5-DC92-4A29-BBD1-56F3C112BD52}" destId="{B45F8E68-B5D1-4A43-9892-9F3D9F57953B}" srcOrd="0" destOrd="0" presId="urn:microsoft.com/office/officeart/2016/7/layout/ChevronBlockProcess"/>
    <dgm:cxn modelId="{351193EF-D9D1-4637-B01D-83F3F3C60F0A}" srcId="{92612987-B527-4498-95E7-E02E0A075BCE}" destId="{B901EED0-7001-4928-BAF4-B9B78A148299}" srcOrd="0" destOrd="0" parTransId="{0FBF4897-CE1C-4B0D-8589-C08AE17E9180}" sibTransId="{A487D7C3-ADB8-4389-9207-593130275CDD}"/>
    <dgm:cxn modelId="{093CDDFA-0B5B-467F-A022-BE2B01818CEA}" type="presOf" srcId="{F69EE26E-FB85-479E-9F98-CCEE954BAA46}" destId="{05291985-40FF-468F-944D-D415EC2AE8C8}" srcOrd="0" destOrd="0" presId="urn:microsoft.com/office/officeart/2016/7/layout/ChevronBlockProcess"/>
    <dgm:cxn modelId="{0F234844-3446-402D-8E57-4183AEDB283D}" type="presParOf" srcId="{A126E727-FB37-49EE-B685-CA6E001C4E3C}" destId="{E0D24EEE-6F18-45DD-8D28-8F2D844A880D}" srcOrd="0" destOrd="0" presId="urn:microsoft.com/office/officeart/2016/7/layout/ChevronBlockProcess"/>
    <dgm:cxn modelId="{87C6C1F7-EEF8-4C0D-ACE0-FBB81F1BBAA9}" type="presParOf" srcId="{E0D24EEE-6F18-45DD-8D28-8F2D844A880D}" destId="{B45F8E68-B5D1-4A43-9892-9F3D9F57953B}" srcOrd="0" destOrd="0" presId="urn:microsoft.com/office/officeart/2016/7/layout/ChevronBlockProcess"/>
    <dgm:cxn modelId="{99E259B0-1A56-4D2D-8FD5-8D765CEC977E}" type="presParOf" srcId="{E0D24EEE-6F18-45DD-8D28-8F2D844A880D}" destId="{1FD792AC-BD6D-402C-8CD9-49A47A52A83E}" srcOrd="1" destOrd="0" presId="urn:microsoft.com/office/officeart/2016/7/layout/ChevronBlockProcess"/>
    <dgm:cxn modelId="{80967276-1C9F-4E74-B9CA-76F622C193A7}" type="presParOf" srcId="{A126E727-FB37-49EE-B685-CA6E001C4E3C}" destId="{B0516519-0EED-4F72-A96E-202DEED349AC}" srcOrd="1" destOrd="0" presId="urn:microsoft.com/office/officeart/2016/7/layout/ChevronBlockProcess"/>
    <dgm:cxn modelId="{6CC61829-89ED-4E9A-AB70-A986A85E2D0A}" type="presParOf" srcId="{A126E727-FB37-49EE-B685-CA6E001C4E3C}" destId="{9C52831E-EE1A-4E5D-A836-4DEAD3215102}" srcOrd="2" destOrd="0" presId="urn:microsoft.com/office/officeart/2016/7/layout/ChevronBlockProcess"/>
    <dgm:cxn modelId="{9328369F-00F9-46DA-9C34-694E95184D63}" type="presParOf" srcId="{9C52831E-EE1A-4E5D-A836-4DEAD3215102}" destId="{E9996772-1703-4BEB-8734-4BFEEC2E6A8D}" srcOrd="0" destOrd="0" presId="urn:microsoft.com/office/officeart/2016/7/layout/ChevronBlockProcess"/>
    <dgm:cxn modelId="{0DA4E245-456C-4AC1-9190-2E692A6DD768}" type="presParOf" srcId="{9C52831E-EE1A-4E5D-A836-4DEAD3215102}" destId="{997EE418-EAD7-4215-A5AC-E3051C6FF357}" srcOrd="1" destOrd="0" presId="urn:microsoft.com/office/officeart/2016/7/layout/ChevronBlockProcess"/>
    <dgm:cxn modelId="{4BD92ABE-F48A-497F-A6B6-F236B51AB921}" type="presParOf" srcId="{A126E727-FB37-49EE-B685-CA6E001C4E3C}" destId="{5D9C2FE5-1667-415D-A422-DF4572BBFE47}" srcOrd="3" destOrd="0" presId="urn:microsoft.com/office/officeart/2016/7/layout/ChevronBlockProcess"/>
    <dgm:cxn modelId="{7AFF1970-CE36-4E78-880A-D6AC9B42AA46}" type="presParOf" srcId="{A126E727-FB37-49EE-B685-CA6E001C4E3C}" destId="{FF5D9643-B379-45DD-8FE1-3D56339C169D}" srcOrd="4" destOrd="0" presId="urn:microsoft.com/office/officeart/2016/7/layout/ChevronBlockProcess"/>
    <dgm:cxn modelId="{3EA3CD8E-13A4-4466-81BA-27DB6429D41E}" type="presParOf" srcId="{FF5D9643-B379-45DD-8FE1-3D56339C169D}" destId="{22C99785-4BFE-45E6-B258-8980D077B93B}" srcOrd="0" destOrd="0" presId="urn:microsoft.com/office/officeart/2016/7/layout/ChevronBlockProcess"/>
    <dgm:cxn modelId="{6FB7078F-CC3A-4DA2-A06E-03154290C160}" type="presParOf" srcId="{FF5D9643-B379-45DD-8FE1-3D56339C169D}" destId="{05291985-40FF-468F-944D-D415EC2AE8C8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CE2576-6788-40D9-AF3A-18DD32FD979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C299394-CED2-4F37-AA83-6AB00F124B4A}">
      <dgm:prSet/>
      <dgm:spPr/>
      <dgm:t>
        <a:bodyPr/>
        <a:lstStyle/>
        <a:p>
          <a:r>
            <a:rPr lang="en-US" b="0" i="0" dirty="0" err="1"/>
            <a:t>Téma</a:t>
          </a:r>
          <a:r>
            <a:rPr lang="en-US" b="0" i="0" dirty="0"/>
            <a:t> 1</a:t>
          </a:r>
          <a:r>
            <a:rPr lang="cs-CZ" b="0" i="0" dirty="0"/>
            <a:t> – Co je duševní hygiena</a:t>
          </a:r>
          <a:endParaRPr lang="en-US" dirty="0"/>
        </a:p>
      </dgm:t>
    </dgm:pt>
    <dgm:pt modelId="{64C40E2D-4858-4D5E-9B0F-6585F1A44AD2}" type="parTrans" cxnId="{7F21E936-32AC-427D-A130-D49BCCD55371}">
      <dgm:prSet/>
      <dgm:spPr/>
      <dgm:t>
        <a:bodyPr/>
        <a:lstStyle/>
        <a:p>
          <a:endParaRPr lang="en-US"/>
        </a:p>
      </dgm:t>
    </dgm:pt>
    <dgm:pt modelId="{2689ABA5-04CC-4993-97EA-26E507015728}" type="sibTrans" cxnId="{7F21E936-32AC-427D-A130-D49BCCD55371}">
      <dgm:prSet/>
      <dgm:spPr/>
      <dgm:t>
        <a:bodyPr/>
        <a:lstStyle/>
        <a:p>
          <a:endParaRPr lang="en-US"/>
        </a:p>
      </dgm:t>
    </dgm:pt>
    <dgm:pt modelId="{FD42B6A5-4C43-4DD8-A5E3-83F5AF4F02B0}">
      <dgm:prSet/>
      <dgm:spPr/>
      <dgm:t>
        <a:bodyPr/>
        <a:lstStyle/>
        <a:p>
          <a:r>
            <a:rPr lang="en-US" b="0" i="0"/>
            <a:t>Vymezení a předmět psychohygieny.</a:t>
          </a:r>
          <a:endParaRPr lang="en-US"/>
        </a:p>
      </dgm:t>
    </dgm:pt>
    <dgm:pt modelId="{9DF19150-0553-47EC-8D61-FB8DC673A5F9}" type="parTrans" cxnId="{848D3E1A-1DFA-4C23-A6BF-7BE58511D91F}">
      <dgm:prSet/>
      <dgm:spPr/>
      <dgm:t>
        <a:bodyPr/>
        <a:lstStyle/>
        <a:p>
          <a:endParaRPr lang="en-US"/>
        </a:p>
      </dgm:t>
    </dgm:pt>
    <dgm:pt modelId="{FB95781F-12CA-4954-8FAD-6AD70E238D8F}" type="sibTrans" cxnId="{848D3E1A-1DFA-4C23-A6BF-7BE58511D91F}">
      <dgm:prSet/>
      <dgm:spPr/>
      <dgm:t>
        <a:bodyPr/>
        <a:lstStyle/>
        <a:p>
          <a:endParaRPr lang="en-US"/>
        </a:p>
      </dgm:t>
    </dgm:pt>
    <dgm:pt modelId="{E509ADE1-DD61-4EB1-ABB6-6F0CDC823F81}">
      <dgm:prSet/>
      <dgm:spPr/>
      <dgm:t>
        <a:bodyPr/>
        <a:lstStyle/>
        <a:p>
          <a:r>
            <a:rPr lang="en-US" b="0" i="0"/>
            <a:t>Základní pojmy psychohygieny.</a:t>
          </a:r>
          <a:endParaRPr lang="en-US"/>
        </a:p>
      </dgm:t>
    </dgm:pt>
    <dgm:pt modelId="{88F6610E-7219-471F-ACF7-EC6268CACD22}" type="parTrans" cxnId="{92A4A807-6A83-405D-B84E-CBD39E74B760}">
      <dgm:prSet/>
      <dgm:spPr/>
      <dgm:t>
        <a:bodyPr/>
        <a:lstStyle/>
        <a:p>
          <a:endParaRPr lang="en-US"/>
        </a:p>
      </dgm:t>
    </dgm:pt>
    <dgm:pt modelId="{E936CAF5-0F97-4615-8DD4-267BEC546E15}" type="sibTrans" cxnId="{92A4A807-6A83-405D-B84E-CBD39E74B760}">
      <dgm:prSet/>
      <dgm:spPr/>
      <dgm:t>
        <a:bodyPr/>
        <a:lstStyle/>
        <a:p>
          <a:endParaRPr lang="en-US"/>
        </a:p>
      </dgm:t>
    </dgm:pt>
    <dgm:pt modelId="{D83D61A9-4BDC-4565-8193-B3A20D5E22F5}">
      <dgm:prSet/>
      <dgm:spPr/>
      <dgm:t>
        <a:bodyPr/>
        <a:lstStyle/>
        <a:p>
          <a:r>
            <a:rPr lang="en-US" b="0" i="0"/>
            <a:t>Psychologie zdraví</a:t>
          </a:r>
          <a:endParaRPr lang="en-US"/>
        </a:p>
      </dgm:t>
    </dgm:pt>
    <dgm:pt modelId="{59C89500-8363-4DBB-9FA8-E1046DF4488E}" type="parTrans" cxnId="{2FD9BFBC-D7DF-49A7-9F2A-08C16D62DDC1}">
      <dgm:prSet/>
      <dgm:spPr/>
      <dgm:t>
        <a:bodyPr/>
        <a:lstStyle/>
        <a:p>
          <a:endParaRPr lang="en-US"/>
        </a:p>
      </dgm:t>
    </dgm:pt>
    <dgm:pt modelId="{ABA62369-B569-49FC-9BEB-AED4403DF5B6}" type="sibTrans" cxnId="{2FD9BFBC-D7DF-49A7-9F2A-08C16D62DDC1}">
      <dgm:prSet/>
      <dgm:spPr/>
      <dgm:t>
        <a:bodyPr/>
        <a:lstStyle/>
        <a:p>
          <a:endParaRPr lang="en-US"/>
        </a:p>
      </dgm:t>
    </dgm:pt>
    <dgm:pt modelId="{3BE73225-237E-4B0C-8C2F-C2465D13D4BA}">
      <dgm:prSet/>
      <dgm:spPr/>
      <dgm:t>
        <a:bodyPr/>
        <a:lstStyle/>
        <a:p>
          <a:r>
            <a:rPr lang="en-US" b="0" i="0"/>
            <a:t>její vymezení a úkoly</a:t>
          </a:r>
          <a:endParaRPr lang="en-US"/>
        </a:p>
      </dgm:t>
    </dgm:pt>
    <dgm:pt modelId="{082CBF19-2FB5-4343-AF23-E4E36110450E}" type="parTrans" cxnId="{1194408C-C5DC-4842-A3BA-4D9E7AA54AE9}">
      <dgm:prSet/>
      <dgm:spPr/>
      <dgm:t>
        <a:bodyPr/>
        <a:lstStyle/>
        <a:p>
          <a:endParaRPr lang="en-US"/>
        </a:p>
      </dgm:t>
    </dgm:pt>
    <dgm:pt modelId="{CCEB1D25-CDCF-453D-8B3C-25F1DB446B6E}" type="sibTrans" cxnId="{1194408C-C5DC-4842-A3BA-4D9E7AA54AE9}">
      <dgm:prSet/>
      <dgm:spPr/>
      <dgm:t>
        <a:bodyPr/>
        <a:lstStyle/>
        <a:p>
          <a:endParaRPr lang="en-US"/>
        </a:p>
      </dgm:t>
    </dgm:pt>
    <dgm:pt modelId="{3058630E-973E-4927-AAEE-ACEB5CCA8EC3}">
      <dgm:prSet/>
      <dgm:spPr/>
      <dgm:t>
        <a:bodyPr/>
        <a:lstStyle/>
        <a:p>
          <a:r>
            <a:rPr lang="en-US" b="0" i="0"/>
            <a:t>Světová zdravotnická organizace (WHO)</a:t>
          </a:r>
          <a:endParaRPr lang="en-US"/>
        </a:p>
      </dgm:t>
    </dgm:pt>
    <dgm:pt modelId="{0B4AFF88-47C5-4999-9BAD-1433FC224283}" type="parTrans" cxnId="{7550B2C9-2950-4D01-9151-71557A7BE67B}">
      <dgm:prSet/>
      <dgm:spPr/>
      <dgm:t>
        <a:bodyPr/>
        <a:lstStyle/>
        <a:p>
          <a:endParaRPr lang="en-US"/>
        </a:p>
      </dgm:t>
    </dgm:pt>
    <dgm:pt modelId="{3E47FFED-0CAA-4163-921A-FDD6320AB60D}" type="sibTrans" cxnId="{7550B2C9-2950-4D01-9151-71557A7BE67B}">
      <dgm:prSet/>
      <dgm:spPr/>
      <dgm:t>
        <a:bodyPr/>
        <a:lstStyle/>
        <a:p>
          <a:endParaRPr lang="en-US"/>
        </a:p>
      </dgm:t>
    </dgm:pt>
    <dgm:pt modelId="{99C9D553-42D0-4F8D-81D9-B9874E119082}">
      <dgm:prSet/>
      <dgm:spPr/>
      <dgm:t>
        <a:bodyPr/>
        <a:lstStyle/>
        <a:p>
          <a:r>
            <a:rPr lang="en-US" b="0" i="0"/>
            <a:t>její úkoly a programy. Definování kategorií zdraví.</a:t>
          </a:r>
          <a:endParaRPr lang="en-US"/>
        </a:p>
      </dgm:t>
    </dgm:pt>
    <dgm:pt modelId="{5FAAF484-90E5-4C1E-9E50-DC7BD2A93F94}" type="parTrans" cxnId="{FD509D92-7412-4CC0-81CF-C8F75F0EF857}">
      <dgm:prSet/>
      <dgm:spPr/>
      <dgm:t>
        <a:bodyPr/>
        <a:lstStyle/>
        <a:p>
          <a:endParaRPr lang="en-US"/>
        </a:p>
      </dgm:t>
    </dgm:pt>
    <dgm:pt modelId="{3B748426-D012-40C0-B9A6-EF40A530A701}" type="sibTrans" cxnId="{FD509D92-7412-4CC0-81CF-C8F75F0EF857}">
      <dgm:prSet/>
      <dgm:spPr/>
      <dgm:t>
        <a:bodyPr/>
        <a:lstStyle/>
        <a:p>
          <a:endParaRPr lang="en-US"/>
        </a:p>
      </dgm:t>
    </dgm:pt>
    <dgm:pt modelId="{09CD950F-2599-48C1-90AA-7C2E17673C84}">
      <dgm:prSet/>
      <dgm:spPr/>
      <dgm:t>
        <a:bodyPr/>
        <a:lstStyle/>
        <a:p>
          <a:r>
            <a:rPr lang="en-US" b="0" i="0" dirty="0" err="1"/>
            <a:t>Téma</a:t>
          </a:r>
          <a:r>
            <a:rPr lang="en-US" b="0" i="0" dirty="0"/>
            <a:t> 2</a:t>
          </a:r>
          <a:r>
            <a:rPr lang="cs-CZ" b="0" i="0" dirty="0"/>
            <a:t> - Stres</a:t>
          </a:r>
          <a:endParaRPr lang="en-US" dirty="0"/>
        </a:p>
      </dgm:t>
    </dgm:pt>
    <dgm:pt modelId="{5662F5C3-1F44-4A60-9F32-9A47512B0A44}" type="parTrans" cxnId="{99DD2344-1ACC-41FD-8247-93AFB97DED36}">
      <dgm:prSet/>
      <dgm:spPr/>
      <dgm:t>
        <a:bodyPr/>
        <a:lstStyle/>
        <a:p>
          <a:endParaRPr lang="en-US"/>
        </a:p>
      </dgm:t>
    </dgm:pt>
    <dgm:pt modelId="{4070E861-6DEF-4163-A0B1-3319D3F14E6E}" type="sibTrans" cxnId="{99DD2344-1ACC-41FD-8247-93AFB97DED36}">
      <dgm:prSet/>
      <dgm:spPr/>
      <dgm:t>
        <a:bodyPr/>
        <a:lstStyle/>
        <a:p>
          <a:endParaRPr lang="en-US"/>
        </a:p>
      </dgm:t>
    </dgm:pt>
    <dgm:pt modelId="{38C9E17B-1642-4E93-8371-405AFF66EBDD}">
      <dgm:prSet/>
      <dgm:spPr/>
      <dgm:t>
        <a:bodyPr/>
        <a:lstStyle/>
        <a:p>
          <a:r>
            <a:rPr lang="en-US" b="0" i="0"/>
            <a:t>Fenomén stresu</a:t>
          </a:r>
          <a:endParaRPr lang="en-US"/>
        </a:p>
      </dgm:t>
    </dgm:pt>
    <dgm:pt modelId="{BEF00EAD-128F-4326-A108-E34E991289F5}" type="parTrans" cxnId="{6609FD9D-9EBD-48B6-8BE2-61D3774594FC}">
      <dgm:prSet/>
      <dgm:spPr/>
      <dgm:t>
        <a:bodyPr/>
        <a:lstStyle/>
        <a:p>
          <a:endParaRPr lang="en-US"/>
        </a:p>
      </dgm:t>
    </dgm:pt>
    <dgm:pt modelId="{FF056DF4-8495-45E4-B11A-1237F0384BD1}" type="sibTrans" cxnId="{6609FD9D-9EBD-48B6-8BE2-61D3774594FC}">
      <dgm:prSet/>
      <dgm:spPr/>
      <dgm:t>
        <a:bodyPr/>
        <a:lstStyle/>
        <a:p>
          <a:endParaRPr lang="en-US"/>
        </a:p>
      </dgm:t>
    </dgm:pt>
    <dgm:pt modelId="{4461BC5C-9863-4CF9-BC2F-6E5693CBD7D5}">
      <dgm:prSet/>
      <dgm:spPr/>
      <dgm:t>
        <a:bodyPr/>
        <a:lstStyle/>
        <a:p>
          <a:r>
            <a:rPr lang="en-US" b="0" i="0"/>
            <a:t>Vývoj teorie stresu v medicíně a v psychologii</a:t>
          </a:r>
          <a:endParaRPr lang="en-US"/>
        </a:p>
      </dgm:t>
    </dgm:pt>
    <dgm:pt modelId="{CE7460B3-1717-4D49-8D9A-A75FF5D53912}" type="parTrans" cxnId="{A760A986-C436-4B2B-A63F-13FAC2B3FCC3}">
      <dgm:prSet/>
      <dgm:spPr/>
      <dgm:t>
        <a:bodyPr/>
        <a:lstStyle/>
        <a:p>
          <a:endParaRPr lang="en-US"/>
        </a:p>
      </dgm:t>
    </dgm:pt>
    <dgm:pt modelId="{977413CE-A496-4405-A5DD-4010AB84330C}" type="sibTrans" cxnId="{A760A986-C436-4B2B-A63F-13FAC2B3FCC3}">
      <dgm:prSet/>
      <dgm:spPr/>
      <dgm:t>
        <a:bodyPr/>
        <a:lstStyle/>
        <a:p>
          <a:endParaRPr lang="en-US"/>
        </a:p>
      </dgm:t>
    </dgm:pt>
    <dgm:pt modelId="{B2230410-6027-4790-8F75-3871B683ADEC}">
      <dgm:prSet/>
      <dgm:spPr/>
      <dgm:t>
        <a:bodyPr/>
        <a:lstStyle/>
        <a:p>
          <a:r>
            <a:rPr lang="en-US" b="0" i="0"/>
            <a:t>Teorie Selyeho a Lazaruse</a:t>
          </a:r>
          <a:endParaRPr lang="en-US"/>
        </a:p>
      </dgm:t>
    </dgm:pt>
    <dgm:pt modelId="{2189AB74-FCCC-4ABE-B154-9F8CFB006B8A}" type="parTrans" cxnId="{D9ECA0FA-AA72-4E54-BB43-5E9E4DA0EDCF}">
      <dgm:prSet/>
      <dgm:spPr/>
      <dgm:t>
        <a:bodyPr/>
        <a:lstStyle/>
        <a:p>
          <a:endParaRPr lang="en-US"/>
        </a:p>
      </dgm:t>
    </dgm:pt>
    <dgm:pt modelId="{A683DE79-282B-4BF8-A9FE-965CCC578EFC}" type="sibTrans" cxnId="{D9ECA0FA-AA72-4E54-BB43-5E9E4DA0EDCF}">
      <dgm:prSet/>
      <dgm:spPr/>
      <dgm:t>
        <a:bodyPr/>
        <a:lstStyle/>
        <a:p>
          <a:endParaRPr lang="en-US"/>
        </a:p>
      </dgm:t>
    </dgm:pt>
    <dgm:pt modelId="{16AD0BA2-C683-4ACF-BF95-7F9691C77E45}">
      <dgm:prSet/>
      <dgm:spPr/>
      <dgm:t>
        <a:bodyPr/>
        <a:lstStyle/>
        <a:p>
          <a:r>
            <a:rPr lang="en-US" b="0" i="0"/>
            <a:t>Eustres a distres.</a:t>
          </a:r>
          <a:endParaRPr lang="en-US"/>
        </a:p>
      </dgm:t>
    </dgm:pt>
    <dgm:pt modelId="{DD62BF1E-15F2-41E8-9F7B-23E0546B4971}" type="parTrans" cxnId="{4ED09D8B-E222-4EB5-80C0-EAACA4E526AE}">
      <dgm:prSet/>
      <dgm:spPr/>
      <dgm:t>
        <a:bodyPr/>
        <a:lstStyle/>
        <a:p>
          <a:endParaRPr lang="en-US"/>
        </a:p>
      </dgm:t>
    </dgm:pt>
    <dgm:pt modelId="{F23BF1D4-F171-456F-B2AB-97BD9EF776D8}" type="sibTrans" cxnId="{4ED09D8B-E222-4EB5-80C0-EAACA4E526AE}">
      <dgm:prSet/>
      <dgm:spPr/>
      <dgm:t>
        <a:bodyPr/>
        <a:lstStyle/>
        <a:p>
          <a:endParaRPr lang="en-US"/>
        </a:p>
      </dgm:t>
    </dgm:pt>
    <dgm:pt modelId="{3E45B59D-88C9-42B1-8B16-C850C404F668}" type="pres">
      <dgm:prSet presAssocID="{65CE2576-6788-40D9-AF3A-18DD32FD9792}" presName="linear" presStyleCnt="0">
        <dgm:presLayoutVars>
          <dgm:animLvl val="lvl"/>
          <dgm:resizeHandles val="exact"/>
        </dgm:presLayoutVars>
      </dgm:prSet>
      <dgm:spPr/>
    </dgm:pt>
    <dgm:pt modelId="{034C6902-6745-48C8-925D-419B855AA16A}" type="pres">
      <dgm:prSet presAssocID="{2C299394-CED2-4F37-AA83-6AB00F124B4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9772CD7-F9E3-4B3B-9C63-28DECBAD3255}" type="pres">
      <dgm:prSet presAssocID="{2C299394-CED2-4F37-AA83-6AB00F124B4A}" presName="childText" presStyleLbl="revTx" presStyleIdx="0" presStyleCnt="2">
        <dgm:presLayoutVars>
          <dgm:bulletEnabled val="1"/>
        </dgm:presLayoutVars>
      </dgm:prSet>
      <dgm:spPr/>
    </dgm:pt>
    <dgm:pt modelId="{3C54FF52-DB60-4BE5-947B-44237C9AA281}" type="pres">
      <dgm:prSet presAssocID="{09CD950F-2599-48C1-90AA-7C2E17673C8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B37EC0C-9BE7-4AC7-AABA-7C1107FF897D}" type="pres">
      <dgm:prSet presAssocID="{09CD950F-2599-48C1-90AA-7C2E17673C8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2A4A807-6A83-405D-B84E-CBD39E74B760}" srcId="{FD42B6A5-4C43-4DD8-A5E3-83F5AF4F02B0}" destId="{E509ADE1-DD61-4EB1-ABB6-6F0CDC823F81}" srcOrd="0" destOrd="0" parTransId="{88F6610E-7219-471F-ACF7-EC6268CACD22}" sibTransId="{E936CAF5-0F97-4615-8DD4-267BEC546E15}"/>
    <dgm:cxn modelId="{3EE9F013-B0E5-45AA-B67E-C1B60AA645C0}" type="presOf" srcId="{2C299394-CED2-4F37-AA83-6AB00F124B4A}" destId="{034C6902-6745-48C8-925D-419B855AA16A}" srcOrd="0" destOrd="0" presId="urn:microsoft.com/office/officeart/2005/8/layout/vList2"/>
    <dgm:cxn modelId="{848D3E1A-1DFA-4C23-A6BF-7BE58511D91F}" srcId="{2C299394-CED2-4F37-AA83-6AB00F124B4A}" destId="{FD42B6A5-4C43-4DD8-A5E3-83F5AF4F02B0}" srcOrd="0" destOrd="0" parTransId="{9DF19150-0553-47EC-8D61-FB8DC673A5F9}" sibTransId="{FB95781F-12CA-4954-8FAD-6AD70E238D8F}"/>
    <dgm:cxn modelId="{7F21E936-32AC-427D-A130-D49BCCD55371}" srcId="{65CE2576-6788-40D9-AF3A-18DD32FD9792}" destId="{2C299394-CED2-4F37-AA83-6AB00F124B4A}" srcOrd="0" destOrd="0" parTransId="{64C40E2D-4858-4D5E-9B0F-6585F1A44AD2}" sibTransId="{2689ABA5-04CC-4993-97EA-26E507015728}"/>
    <dgm:cxn modelId="{B1417061-51E2-44DD-8432-BB2E272531AD}" type="presOf" srcId="{38C9E17B-1642-4E93-8371-405AFF66EBDD}" destId="{DB37EC0C-9BE7-4AC7-AABA-7C1107FF897D}" srcOrd="0" destOrd="0" presId="urn:microsoft.com/office/officeart/2005/8/layout/vList2"/>
    <dgm:cxn modelId="{99DD2344-1ACC-41FD-8247-93AFB97DED36}" srcId="{65CE2576-6788-40D9-AF3A-18DD32FD9792}" destId="{09CD950F-2599-48C1-90AA-7C2E17673C84}" srcOrd="1" destOrd="0" parTransId="{5662F5C3-1F44-4A60-9F32-9A47512B0A44}" sibTransId="{4070E861-6DEF-4163-A0B1-3319D3F14E6E}"/>
    <dgm:cxn modelId="{DD772F47-8E52-4BE7-A405-4C62A0917D18}" type="presOf" srcId="{3BE73225-237E-4B0C-8C2F-C2465D13D4BA}" destId="{79772CD7-F9E3-4B3B-9C63-28DECBAD3255}" srcOrd="0" destOrd="3" presId="urn:microsoft.com/office/officeart/2005/8/layout/vList2"/>
    <dgm:cxn modelId="{49E9E670-A17C-43C5-9CE4-E818AA7B67FA}" type="presOf" srcId="{FD42B6A5-4C43-4DD8-A5E3-83F5AF4F02B0}" destId="{79772CD7-F9E3-4B3B-9C63-28DECBAD3255}" srcOrd="0" destOrd="0" presId="urn:microsoft.com/office/officeart/2005/8/layout/vList2"/>
    <dgm:cxn modelId="{03032B75-F9FD-4B42-BDFE-D9DADF19969D}" type="presOf" srcId="{99C9D553-42D0-4F8D-81D9-B9874E119082}" destId="{79772CD7-F9E3-4B3B-9C63-28DECBAD3255}" srcOrd="0" destOrd="5" presId="urn:microsoft.com/office/officeart/2005/8/layout/vList2"/>
    <dgm:cxn modelId="{94B38C77-AAE9-4437-8588-0701AA54BFD6}" type="presOf" srcId="{09CD950F-2599-48C1-90AA-7C2E17673C84}" destId="{3C54FF52-DB60-4BE5-947B-44237C9AA281}" srcOrd="0" destOrd="0" presId="urn:microsoft.com/office/officeart/2005/8/layout/vList2"/>
    <dgm:cxn modelId="{A760A986-C436-4B2B-A63F-13FAC2B3FCC3}" srcId="{38C9E17B-1642-4E93-8371-405AFF66EBDD}" destId="{4461BC5C-9863-4CF9-BC2F-6E5693CBD7D5}" srcOrd="0" destOrd="0" parTransId="{CE7460B3-1717-4D49-8D9A-A75FF5D53912}" sibTransId="{977413CE-A496-4405-A5DD-4010AB84330C}"/>
    <dgm:cxn modelId="{FDB9E387-3D1F-45CF-88BC-DB928D812C8B}" type="presOf" srcId="{E509ADE1-DD61-4EB1-ABB6-6F0CDC823F81}" destId="{79772CD7-F9E3-4B3B-9C63-28DECBAD3255}" srcOrd="0" destOrd="1" presId="urn:microsoft.com/office/officeart/2005/8/layout/vList2"/>
    <dgm:cxn modelId="{4ED09D8B-E222-4EB5-80C0-EAACA4E526AE}" srcId="{38C9E17B-1642-4E93-8371-405AFF66EBDD}" destId="{16AD0BA2-C683-4ACF-BF95-7F9691C77E45}" srcOrd="2" destOrd="0" parTransId="{DD62BF1E-15F2-41E8-9F7B-23E0546B4971}" sibTransId="{F23BF1D4-F171-456F-B2AB-97BD9EF776D8}"/>
    <dgm:cxn modelId="{1194408C-C5DC-4842-A3BA-4D9E7AA54AE9}" srcId="{D83D61A9-4BDC-4565-8193-B3A20D5E22F5}" destId="{3BE73225-237E-4B0C-8C2F-C2465D13D4BA}" srcOrd="0" destOrd="0" parTransId="{082CBF19-2FB5-4343-AF23-E4E36110450E}" sibTransId="{CCEB1D25-CDCF-453D-8B3C-25F1DB446B6E}"/>
    <dgm:cxn modelId="{FD509D92-7412-4CC0-81CF-C8F75F0EF857}" srcId="{3058630E-973E-4927-AAEE-ACEB5CCA8EC3}" destId="{99C9D553-42D0-4F8D-81D9-B9874E119082}" srcOrd="0" destOrd="0" parTransId="{5FAAF484-90E5-4C1E-9E50-DC7BD2A93F94}" sibTransId="{3B748426-D012-40C0-B9A6-EF40A530A701}"/>
    <dgm:cxn modelId="{6609FD9D-9EBD-48B6-8BE2-61D3774594FC}" srcId="{09CD950F-2599-48C1-90AA-7C2E17673C84}" destId="{38C9E17B-1642-4E93-8371-405AFF66EBDD}" srcOrd="0" destOrd="0" parTransId="{BEF00EAD-128F-4326-A108-E34E991289F5}" sibTransId="{FF056DF4-8495-45E4-B11A-1237F0384BD1}"/>
    <dgm:cxn modelId="{830EF3A6-68BE-4C65-9762-2931ED2E274C}" type="presOf" srcId="{3058630E-973E-4927-AAEE-ACEB5CCA8EC3}" destId="{79772CD7-F9E3-4B3B-9C63-28DECBAD3255}" srcOrd="0" destOrd="4" presId="urn:microsoft.com/office/officeart/2005/8/layout/vList2"/>
    <dgm:cxn modelId="{ABC01EB6-148E-460A-AF81-42F024897E68}" type="presOf" srcId="{4461BC5C-9863-4CF9-BC2F-6E5693CBD7D5}" destId="{DB37EC0C-9BE7-4AC7-AABA-7C1107FF897D}" srcOrd="0" destOrd="1" presId="urn:microsoft.com/office/officeart/2005/8/layout/vList2"/>
    <dgm:cxn modelId="{2FD9BFBC-D7DF-49A7-9F2A-08C16D62DDC1}" srcId="{2C299394-CED2-4F37-AA83-6AB00F124B4A}" destId="{D83D61A9-4BDC-4565-8193-B3A20D5E22F5}" srcOrd="1" destOrd="0" parTransId="{59C89500-8363-4DBB-9FA8-E1046DF4488E}" sibTransId="{ABA62369-B569-49FC-9BEB-AED4403DF5B6}"/>
    <dgm:cxn modelId="{E3CD5FBD-E265-4C0E-8F3C-32E7A652B0C0}" type="presOf" srcId="{D83D61A9-4BDC-4565-8193-B3A20D5E22F5}" destId="{79772CD7-F9E3-4B3B-9C63-28DECBAD3255}" srcOrd="0" destOrd="2" presId="urn:microsoft.com/office/officeart/2005/8/layout/vList2"/>
    <dgm:cxn modelId="{A1E073C9-8992-4E48-9CC7-1737F7F4248B}" type="presOf" srcId="{B2230410-6027-4790-8F75-3871B683ADEC}" destId="{DB37EC0C-9BE7-4AC7-AABA-7C1107FF897D}" srcOrd="0" destOrd="2" presId="urn:microsoft.com/office/officeart/2005/8/layout/vList2"/>
    <dgm:cxn modelId="{7550B2C9-2950-4D01-9151-71557A7BE67B}" srcId="{2C299394-CED2-4F37-AA83-6AB00F124B4A}" destId="{3058630E-973E-4927-AAEE-ACEB5CCA8EC3}" srcOrd="2" destOrd="0" parTransId="{0B4AFF88-47C5-4999-9BAD-1433FC224283}" sibTransId="{3E47FFED-0CAA-4163-921A-FDD6320AB60D}"/>
    <dgm:cxn modelId="{20871FCD-CE18-474F-9779-B68F40F94932}" type="presOf" srcId="{65CE2576-6788-40D9-AF3A-18DD32FD9792}" destId="{3E45B59D-88C9-42B1-8B16-C850C404F668}" srcOrd="0" destOrd="0" presId="urn:microsoft.com/office/officeart/2005/8/layout/vList2"/>
    <dgm:cxn modelId="{2387D0D6-A4D9-4442-A9AA-F9C2AA90FD0B}" type="presOf" srcId="{16AD0BA2-C683-4ACF-BF95-7F9691C77E45}" destId="{DB37EC0C-9BE7-4AC7-AABA-7C1107FF897D}" srcOrd="0" destOrd="3" presId="urn:microsoft.com/office/officeart/2005/8/layout/vList2"/>
    <dgm:cxn modelId="{D9ECA0FA-AA72-4E54-BB43-5E9E4DA0EDCF}" srcId="{38C9E17B-1642-4E93-8371-405AFF66EBDD}" destId="{B2230410-6027-4790-8F75-3871B683ADEC}" srcOrd="1" destOrd="0" parTransId="{2189AB74-FCCC-4ABE-B154-9F8CFB006B8A}" sibTransId="{A683DE79-282B-4BF8-A9FE-965CCC578EFC}"/>
    <dgm:cxn modelId="{A579A6AD-7B19-4957-8E01-C77D1F587CE7}" type="presParOf" srcId="{3E45B59D-88C9-42B1-8B16-C850C404F668}" destId="{034C6902-6745-48C8-925D-419B855AA16A}" srcOrd="0" destOrd="0" presId="urn:microsoft.com/office/officeart/2005/8/layout/vList2"/>
    <dgm:cxn modelId="{EFFD2AF7-7989-4CC8-869F-F26C4D06E3F8}" type="presParOf" srcId="{3E45B59D-88C9-42B1-8B16-C850C404F668}" destId="{79772CD7-F9E3-4B3B-9C63-28DECBAD3255}" srcOrd="1" destOrd="0" presId="urn:microsoft.com/office/officeart/2005/8/layout/vList2"/>
    <dgm:cxn modelId="{F1A66999-292F-459D-8490-A56D43434710}" type="presParOf" srcId="{3E45B59D-88C9-42B1-8B16-C850C404F668}" destId="{3C54FF52-DB60-4BE5-947B-44237C9AA281}" srcOrd="2" destOrd="0" presId="urn:microsoft.com/office/officeart/2005/8/layout/vList2"/>
    <dgm:cxn modelId="{BFEE2CD6-37B7-4B5A-B677-DF94C16B957F}" type="presParOf" srcId="{3E45B59D-88C9-42B1-8B16-C850C404F668}" destId="{DB37EC0C-9BE7-4AC7-AABA-7C1107FF897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CA504B-65C5-4129-B5B9-C7E6335BE2D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2514E7-154D-4DA0-A6CF-41A1CEE0BAEC}">
      <dgm:prSet/>
      <dgm:spPr/>
      <dgm:t>
        <a:bodyPr/>
        <a:lstStyle/>
        <a:p>
          <a:r>
            <a:rPr lang="cs-CZ" dirty="0"/>
            <a:t>ZPOMALENÍ</a:t>
          </a:r>
          <a:endParaRPr lang="en-US" dirty="0"/>
        </a:p>
      </dgm:t>
    </dgm:pt>
    <dgm:pt modelId="{DEB0493C-560C-46CA-BE84-1CCE3A106C90}" type="parTrans" cxnId="{36550C73-22E1-4D63-B8D3-46D77C46ECAA}">
      <dgm:prSet/>
      <dgm:spPr/>
      <dgm:t>
        <a:bodyPr/>
        <a:lstStyle/>
        <a:p>
          <a:endParaRPr lang="en-US"/>
        </a:p>
      </dgm:t>
    </dgm:pt>
    <dgm:pt modelId="{EC6B38CC-80A5-4725-BC13-D1E0CC4D2EAE}" type="sibTrans" cxnId="{36550C73-22E1-4D63-B8D3-46D77C46ECAA}">
      <dgm:prSet/>
      <dgm:spPr/>
      <dgm:t>
        <a:bodyPr/>
        <a:lstStyle/>
        <a:p>
          <a:endParaRPr lang="en-US"/>
        </a:p>
      </dgm:t>
    </dgm:pt>
    <dgm:pt modelId="{F5BE7A0A-4CB6-4F64-A9D1-86F46839ED99}">
      <dgm:prSet/>
      <dgm:spPr/>
      <dgm:t>
        <a:bodyPr/>
        <a:lstStyle/>
        <a:p>
          <a:r>
            <a:rPr lang="cs-CZ" dirty="0"/>
            <a:t>Zpomalení pohybů</a:t>
          </a:r>
          <a:endParaRPr lang="en-US" dirty="0"/>
        </a:p>
      </dgm:t>
    </dgm:pt>
    <dgm:pt modelId="{E22CA416-31C7-4930-A07B-5E75397FE108}" type="parTrans" cxnId="{7E4F663D-B9BE-477C-B56B-A07188B72189}">
      <dgm:prSet/>
      <dgm:spPr/>
      <dgm:t>
        <a:bodyPr/>
        <a:lstStyle/>
        <a:p>
          <a:endParaRPr lang="en-US"/>
        </a:p>
      </dgm:t>
    </dgm:pt>
    <dgm:pt modelId="{190CEF6A-1118-4DF6-9D7B-DE597D82C04D}" type="sibTrans" cxnId="{7E4F663D-B9BE-477C-B56B-A07188B72189}">
      <dgm:prSet/>
      <dgm:spPr/>
      <dgm:t>
        <a:bodyPr/>
        <a:lstStyle/>
        <a:p>
          <a:endParaRPr lang="en-US"/>
        </a:p>
      </dgm:t>
    </dgm:pt>
    <dgm:pt modelId="{80DE3B39-1953-4C43-B16D-02DC7AA2B0B2}">
      <dgm:prSet/>
      <dgm:spPr/>
      <dgm:t>
        <a:bodyPr/>
        <a:lstStyle/>
        <a:p>
          <a:r>
            <a:rPr lang="cs-CZ"/>
            <a:t>BODY SCAN</a:t>
          </a:r>
          <a:endParaRPr lang="en-US"/>
        </a:p>
      </dgm:t>
    </dgm:pt>
    <dgm:pt modelId="{32980CE5-8AF5-46E9-8154-2AFA3F5327D8}" type="parTrans" cxnId="{58D08233-12E9-4ABB-A9C4-D46B6955A50E}">
      <dgm:prSet/>
      <dgm:spPr/>
      <dgm:t>
        <a:bodyPr/>
        <a:lstStyle/>
        <a:p>
          <a:endParaRPr lang="en-US"/>
        </a:p>
      </dgm:t>
    </dgm:pt>
    <dgm:pt modelId="{81843717-C324-4B0E-957C-F40E7C6B7D60}" type="sibTrans" cxnId="{58D08233-12E9-4ABB-A9C4-D46B6955A50E}">
      <dgm:prSet/>
      <dgm:spPr/>
      <dgm:t>
        <a:bodyPr/>
        <a:lstStyle/>
        <a:p>
          <a:endParaRPr lang="en-US"/>
        </a:p>
      </dgm:t>
    </dgm:pt>
    <dgm:pt modelId="{BACC74F6-FCBE-4271-991A-4365DA3BD635}">
      <dgm:prSet/>
      <dgm:spPr/>
      <dgm:t>
        <a:bodyPr/>
        <a:lstStyle/>
        <a:p>
          <a:r>
            <a:rPr lang="cs-CZ"/>
            <a:t>Jak se má moje tělo? Jak se mám já?</a:t>
          </a:r>
          <a:endParaRPr lang="en-US"/>
        </a:p>
      </dgm:t>
    </dgm:pt>
    <dgm:pt modelId="{AEC9A566-A6E6-45FF-95DD-C2D59BEA2B7D}" type="parTrans" cxnId="{41625610-3878-4720-A2E7-AFF29DDA32C8}">
      <dgm:prSet/>
      <dgm:spPr/>
      <dgm:t>
        <a:bodyPr/>
        <a:lstStyle/>
        <a:p>
          <a:endParaRPr lang="en-US"/>
        </a:p>
      </dgm:t>
    </dgm:pt>
    <dgm:pt modelId="{9096505B-1701-4C73-B8EC-6F3C376817E9}" type="sibTrans" cxnId="{41625610-3878-4720-A2E7-AFF29DDA32C8}">
      <dgm:prSet/>
      <dgm:spPr/>
      <dgm:t>
        <a:bodyPr/>
        <a:lstStyle/>
        <a:p>
          <a:endParaRPr lang="en-US"/>
        </a:p>
      </dgm:t>
    </dgm:pt>
    <dgm:pt modelId="{4CFCB6D5-8F3F-472E-A6AF-3844354F5CA4}">
      <dgm:prSet/>
      <dgm:spPr/>
      <dgm:t>
        <a:bodyPr/>
        <a:lstStyle/>
        <a:p>
          <a:r>
            <a:rPr lang="cs-CZ"/>
            <a:t>Potřebuju něco?</a:t>
          </a:r>
          <a:endParaRPr lang="en-US"/>
        </a:p>
      </dgm:t>
    </dgm:pt>
    <dgm:pt modelId="{DE6EEB65-8F3A-4B58-9F2C-32407D279E06}" type="parTrans" cxnId="{DFEA4995-DB6B-4652-B947-E275E5D7F352}">
      <dgm:prSet/>
      <dgm:spPr/>
      <dgm:t>
        <a:bodyPr/>
        <a:lstStyle/>
        <a:p>
          <a:endParaRPr lang="en-US"/>
        </a:p>
      </dgm:t>
    </dgm:pt>
    <dgm:pt modelId="{455EB534-536F-477F-9700-712248705242}" type="sibTrans" cxnId="{DFEA4995-DB6B-4652-B947-E275E5D7F352}">
      <dgm:prSet/>
      <dgm:spPr/>
      <dgm:t>
        <a:bodyPr/>
        <a:lstStyle/>
        <a:p>
          <a:endParaRPr lang="en-US"/>
        </a:p>
      </dgm:t>
    </dgm:pt>
    <dgm:pt modelId="{F6549D75-0676-4350-9F79-E2227723BA6B}">
      <dgm:prSet/>
      <dgm:spPr/>
      <dgm:t>
        <a:bodyPr/>
        <a:lstStyle/>
        <a:p>
          <a:r>
            <a:rPr lang="cs-CZ"/>
            <a:t>Můžu pro sebe něco udělat? </a:t>
          </a:r>
          <a:endParaRPr lang="en-US"/>
        </a:p>
      </dgm:t>
    </dgm:pt>
    <dgm:pt modelId="{F4987757-BE3D-4220-9F96-5CBC20916541}" type="parTrans" cxnId="{8870462C-5296-4713-A3C2-074F43FAE2F4}">
      <dgm:prSet/>
      <dgm:spPr/>
      <dgm:t>
        <a:bodyPr/>
        <a:lstStyle/>
        <a:p>
          <a:endParaRPr lang="en-US"/>
        </a:p>
      </dgm:t>
    </dgm:pt>
    <dgm:pt modelId="{37814CD4-A3C7-471B-B519-73253C95E6E4}" type="sibTrans" cxnId="{8870462C-5296-4713-A3C2-074F43FAE2F4}">
      <dgm:prSet/>
      <dgm:spPr/>
      <dgm:t>
        <a:bodyPr/>
        <a:lstStyle/>
        <a:p>
          <a:endParaRPr lang="en-US"/>
        </a:p>
      </dgm:t>
    </dgm:pt>
    <dgm:pt modelId="{2FF5CCAD-17A0-4197-9580-6563DE78BC2E}">
      <dgm:prSet/>
      <dgm:spPr/>
      <dgm:t>
        <a:bodyPr/>
        <a:lstStyle/>
        <a:p>
          <a:r>
            <a:rPr lang="cs-CZ" dirty="0"/>
            <a:t>uvědomění si přítomnosti</a:t>
          </a:r>
          <a:endParaRPr lang="en-US" dirty="0"/>
        </a:p>
      </dgm:t>
    </dgm:pt>
    <dgm:pt modelId="{BFF0D2DB-F833-487F-ACFC-05DFA039473A}" type="parTrans" cxnId="{370A50BF-5683-41A1-A8B7-AD93F3465DD0}">
      <dgm:prSet/>
      <dgm:spPr/>
      <dgm:t>
        <a:bodyPr/>
        <a:lstStyle/>
        <a:p>
          <a:endParaRPr lang="cs-CZ"/>
        </a:p>
      </dgm:t>
    </dgm:pt>
    <dgm:pt modelId="{4491992E-EA9A-496C-BC86-F10E71DCF921}" type="sibTrans" cxnId="{370A50BF-5683-41A1-A8B7-AD93F3465DD0}">
      <dgm:prSet/>
      <dgm:spPr/>
      <dgm:t>
        <a:bodyPr/>
        <a:lstStyle/>
        <a:p>
          <a:endParaRPr lang="cs-CZ"/>
        </a:p>
      </dgm:t>
    </dgm:pt>
    <dgm:pt modelId="{1AA9663E-553F-42C3-874B-9C5E59E0CB19}" type="pres">
      <dgm:prSet presAssocID="{D7CA504B-65C5-4129-B5B9-C7E6335BE2D3}" presName="Name0" presStyleCnt="0">
        <dgm:presLayoutVars>
          <dgm:dir/>
          <dgm:animLvl val="lvl"/>
          <dgm:resizeHandles val="exact"/>
        </dgm:presLayoutVars>
      </dgm:prSet>
      <dgm:spPr/>
    </dgm:pt>
    <dgm:pt modelId="{99F7DF1C-A4DD-4C0C-AC3D-1A1A580A389E}" type="pres">
      <dgm:prSet presAssocID="{112514E7-154D-4DA0-A6CF-41A1CEE0BAEC}" presName="linNode" presStyleCnt="0"/>
      <dgm:spPr/>
    </dgm:pt>
    <dgm:pt modelId="{26AF0712-6294-43E2-9A49-AF072114F2EB}" type="pres">
      <dgm:prSet presAssocID="{112514E7-154D-4DA0-A6CF-41A1CEE0BAEC}" presName="parentText" presStyleLbl="node1" presStyleIdx="0" presStyleCnt="2" custLinFactNeighborY="1014">
        <dgm:presLayoutVars>
          <dgm:chMax val="1"/>
          <dgm:bulletEnabled val="1"/>
        </dgm:presLayoutVars>
      </dgm:prSet>
      <dgm:spPr/>
    </dgm:pt>
    <dgm:pt modelId="{FAA2CDAF-9A96-4B0A-ACF1-465E05DD04D2}" type="pres">
      <dgm:prSet presAssocID="{112514E7-154D-4DA0-A6CF-41A1CEE0BAEC}" presName="descendantText" presStyleLbl="alignAccFollowNode1" presStyleIdx="0" presStyleCnt="2">
        <dgm:presLayoutVars>
          <dgm:bulletEnabled val="1"/>
        </dgm:presLayoutVars>
      </dgm:prSet>
      <dgm:spPr/>
    </dgm:pt>
    <dgm:pt modelId="{7EE31DCB-01B0-4BB4-994B-024D737EDE02}" type="pres">
      <dgm:prSet presAssocID="{EC6B38CC-80A5-4725-BC13-D1E0CC4D2EAE}" presName="sp" presStyleCnt="0"/>
      <dgm:spPr/>
    </dgm:pt>
    <dgm:pt modelId="{81176F0F-C184-4B48-8D3C-55BEBA4155BD}" type="pres">
      <dgm:prSet presAssocID="{80DE3B39-1953-4C43-B16D-02DC7AA2B0B2}" presName="linNode" presStyleCnt="0"/>
      <dgm:spPr/>
    </dgm:pt>
    <dgm:pt modelId="{C71AB696-AF9A-4A7E-96F5-CFA50F4ED593}" type="pres">
      <dgm:prSet presAssocID="{80DE3B39-1953-4C43-B16D-02DC7AA2B0B2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ED82E178-AE62-4D5B-BE56-BFA71092C065}" type="pres">
      <dgm:prSet presAssocID="{80DE3B39-1953-4C43-B16D-02DC7AA2B0B2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41625610-3878-4720-A2E7-AFF29DDA32C8}" srcId="{80DE3B39-1953-4C43-B16D-02DC7AA2B0B2}" destId="{BACC74F6-FCBE-4271-991A-4365DA3BD635}" srcOrd="0" destOrd="0" parTransId="{AEC9A566-A6E6-45FF-95DD-C2D59BEA2B7D}" sibTransId="{9096505B-1701-4C73-B8EC-6F3C376817E9}"/>
    <dgm:cxn modelId="{E9A4EA16-0B35-428B-9E57-52DE66490049}" type="presOf" srcId="{F6549D75-0676-4350-9F79-E2227723BA6B}" destId="{ED82E178-AE62-4D5B-BE56-BFA71092C065}" srcOrd="0" destOrd="2" presId="urn:microsoft.com/office/officeart/2005/8/layout/vList5"/>
    <dgm:cxn modelId="{8870462C-5296-4713-A3C2-074F43FAE2F4}" srcId="{80DE3B39-1953-4C43-B16D-02DC7AA2B0B2}" destId="{F6549D75-0676-4350-9F79-E2227723BA6B}" srcOrd="2" destOrd="0" parTransId="{F4987757-BE3D-4220-9F96-5CBC20916541}" sibTransId="{37814CD4-A3C7-471B-B519-73253C95E6E4}"/>
    <dgm:cxn modelId="{768C602D-AD0B-4CC8-86E0-856B80831820}" type="presOf" srcId="{80DE3B39-1953-4C43-B16D-02DC7AA2B0B2}" destId="{C71AB696-AF9A-4A7E-96F5-CFA50F4ED593}" srcOrd="0" destOrd="0" presId="urn:microsoft.com/office/officeart/2005/8/layout/vList5"/>
    <dgm:cxn modelId="{58D08233-12E9-4ABB-A9C4-D46B6955A50E}" srcId="{D7CA504B-65C5-4129-B5B9-C7E6335BE2D3}" destId="{80DE3B39-1953-4C43-B16D-02DC7AA2B0B2}" srcOrd="1" destOrd="0" parTransId="{32980CE5-8AF5-46E9-8154-2AFA3F5327D8}" sibTransId="{81843717-C324-4B0E-957C-F40E7C6B7D60}"/>
    <dgm:cxn modelId="{EA9C9834-0D8F-443C-A460-DA178BEEC2AE}" type="presOf" srcId="{112514E7-154D-4DA0-A6CF-41A1CEE0BAEC}" destId="{26AF0712-6294-43E2-9A49-AF072114F2EB}" srcOrd="0" destOrd="0" presId="urn:microsoft.com/office/officeart/2005/8/layout/vList5"/>
    <dgm:cxn modelId="{01C9363C-913E-4126-B7F8-052D0177FBB1}" type="presOf" srcId="{F5BE7A0A-4CB6-4F64-A9D1-86F46839ED99}" destId="{FAA2CDAF-9A96-4B0A-ACF1-465E05DD04D2}" srcOrd="0" destOrd="0" presId="urn:microsoft.com/office/officeart/2005/8/layout/vList5"/>
    <dgm:cxn modelId="{7E4F663D-B9BE-477C-B56B-A07188B72189}" srcId="{112514E7-154D-4DA0-A6CF-41A1CEE0BAEC}" destId="{F5BE7A0A-4CB6-4F64-A9D1-86F46839ED99}" srcOrd="0" destOrd="0" parTransId="{E22CA416-31C7-4930-A07B-5E75397FE108}" sibTransId="{190CEF6A-1118-4DF6-9D7B-DE597D82C04D}"/>
    <dgm:cxn modelId="{188EB644-0813-4B25-AF7E-185987EF2295}" type="presOf" srcId="{2FF5CCAD-17A0-4197-9580-6563DE78BC2E}" destId="{FAA2CDAF-9A96-4B0A-ACF1-465E05DD04D2}" srcOrd="0" destOrd="1" presId="urn:microsoft.com/office/officeart/2005/8/layout/vList5"/>
    <dgm:cxn modelId="{36550C73-22E1-4D63-B8D3-46D77C46ECAA}" srcId="{D7CA504B-65C5-4129-B5B9-C7E6335BE2D3}" destId="{112514E7-154D-4DA0-A6CF-41A1CEE0BAEC}" srcOrd="0" destOrd="0" parTransId="{DEB0493C-560C-46CA-BE84-1CCE3A106C90}" sibTransId="{EC6B38CC-80A5-4725-BC13-D1E0CC4D2EAE}"/>
    <dgm:cxn modelId="{DFEA4995-DB6B-4652-B947-E275E5D7F352}" srcId="{80DE3B39-1953-4C43-B16D-02DC7AA2B0B2}" destId="{4CFCB6D5-8F3F-472E-A6AF-3844354F5CA4}" srcOrd="1" destOrd="0" parTransId="{DE6EEB65-8F3A-4B58-9F2C-32407D279E06}" sibTransId="{455EB534-536F-477F-9700-712248705242}"/>
    <dgm:cxn modelId="{194CE09A-4FF3-4D38-A71D-B978A4DA3067}" type="presOf" srcId="{D7CA504B-65C5-4129-B5B9-C7E6335BE2D3}" destId="{1AA9663E-553F-42C3-874B-9C5E59E0CB19}" srcOrd="0" destOrd="0" presId="urn:microsoft.com/office/officeart/2005/8/layout/vList5"/>
    <dgm:cxn modelId="{370A50BF-5683-41A1-A8B7-AD93F3465DD0}" srcId="{112514E7-154D-4DA0-A6CF-41A1CEE0BAEC}" destId="{2FF5CCAD-17A0-4197-9580-6563DE78BC2E}" srcOrd="1" destOrd="0" parTransId="{BFF0D2DB-F833-487F-ACFC-05DFA039473A}" sibTransId="{4491992E-EA9A-496C-BC86-F10E71DCF921}"/>
    <dgm:cxn modelId="{2A6C66D2-C74C-4A8B-995A-81535A636469}" type="presOf" srcId="{BACC74F6-FCBE-4271-991A-4365DA3BD635}" destId="{ED82E178-AE62-4D5B-BE56-BFA71092C065}" srcOrd="0" destOrd="0" presId="urn:microsoft.com/office/officeart/2005/8/layout/vList5"/>
    <dgm:cxn modelId="{FC7DCCFE-E8AB-4278-80CF-290E5EAB6340}" type="presOf" srcId="{4CFCB6D5-8F3F-472E-A6AF-3844354F5CA4}" destId="{ED82E178-AE62-4D5B-BE56-BFA71092C065}" srcOrd="0" destOrd="1" presId="urn:microsoft.com/office/officeart/2005/8/layout/vList5"/>
    <dgm:cxn modelId="{E79BF85C-F048-4FE1-BD01-5F00221F1466}" type="presParOf" srcId="{1AA9663E-553F-42C3-874B-9C5E59E0CB19}" destId="{99F7DF1C-A4DD-4C0C-AC3D-1A1A580A389E}" srcOrd="0" destOrd="0" presId="urn:microsoft.com/office/officeart/2005/8/layout/vList5"/>
    <dgm:cxn modelId="{215DBDF5-3B65-434A-8146-024F27278F6E}" type="presParOf" srcId="{99F7DF1C-A4DD-4C0C-AC3D-1A1A580A389E}" destId="{26AF0712-6294-43E2-9A49-AF072114F2EB}" srcOrd="0" destOrd="0" presId="urn:microsoft.com/office/officeart/2005/8/layout/vList5"/>
    <dgm:cxn modelId="{BD7A19D4-BFE3-471F-8F0C-4B89623B660C}" type="presParOf" srcId="{99F7DF1C-A4DD-4C0C-AC3D-1A1A580A389E}" destId="{FAA2CDAF-9A96-4B0A-ACF1-465E05DD04D2}" srcOrd="1" destOrd="0" presId="urn:microsoft.com/office/officeart/2005/8/layout/vList5"/>
    <dgm:cxn modelId="{D658FFC5-D25B-4882-AAE3-5D067A8A6597}" type="presParOf" srcId="{1AA9663E-553F-42C3-874B-9C5E59E0CB19}" destId="{7EE31DCB-01B0-4BB4-994B-024D737EDE02}" srcOrd="1" destOrd="0" presId="urn:microsoft.com/office/officeart/2005/8/layout/vList5"/>
    <dgm:cxn modelId="{D51E493B-3E3F-48BB-B206-61E46D91E3B5}" type="presParOf" srcId="{1AA9663E-553F-42C3-874B-9C5E59E0CB19}" destId="{81176F0F-C184-4B48-8D3C-55BEBA4155BD}" srcOrd="2" destOrd="0" presId="urn:microsoft.com/office/officeart/2005/8/layout/vList5"/>
    <dgm:cxn modelId="{F68E96AC-6F28-41E3-B199-855EEC62FB01}" type="presParOf" srcId="{81176F0F-C184-4B48-8D3C-55BEBA4155BD}" destId="{C71AB696-AF9A-4A7E-96F5-CFA50F4ED593}" srcOrd="0" destOrd="0" presId="urn:microsoft.com/office/officeart/2005/8/layout/vList5"/>
    <dgm:cxn modelId="{613998ED-3455-4B88-916B-F84D300C9098}" type="presParOf" srcId="{81176F0F-C184-4B48-8D3C-55BEBA4155BD}" destId="{ED82E178-AE62-4D5B-BE56-BFA71092C06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F8E68-B5D1-4A43-9892-9F3D9F57953B}">
      <dsp:nvSpPr>
        <dsp:cNvPr id="0" name=""/>
        <dsp:cNvSpPr/>
      </dsp:nvSpPr>
      <dsp:spPr>
        <a:xfrm>
          <a:off x="8542" y="118980"/>
          <a:ext cx="3380600" cy="1014180"/>
        </a:xfrm>
        <a:prstGeom prst="chevron">
          <a:avLst>
            <a:gd name="adj" fmla="val 3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223" tIns="125223" rIns="125223" bIns="12522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Kdo jsem</a:t>
          </a:r>
          <a:endParaRPr lang="en-US" sz="1800" kern="1200"/>
        </a:p>
      </dsp:txBody>
      <dsp:txXfrm>
        <a:off x="312796" y="118980"/>
        <a:ext cx="2772092" cy="1014180"/>
      </dsp:txXfrm>
    </dsp:sp>
    <dsp:sp modelId="{1FD792AC-BD6D-402C-8CD9-49A47A52A83E}">
      <dsp:nvSpPr>
        <dsp:cNvPr id="0" name=""/>
        <dsp:cNvSpPr/>
      </dsp:nvSpPr>
      <dsp:spPr>
        <a:xfrm>
          <a:off x="8542" y="1133160"/>
          <a:ext cx="3076346" cy="247347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100" tIns="243100" rIns="243100" bIns="486199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Jméno, kterým mě prosím oslovujte, nějaká zajímavost o mě</a:t>
          </a:r>
          <a:endParaRPr lang="en-US" sz="1800" kern="1200" dirty="0"/>
        </a:p>
      </dsp:txBody>
      <dsp:txXfrm>
        <a:off x="8542" y="1133160"/>
        <a:ext cx="3076346" cy="2473471"/>
      </dsp:txXfrm>
    </dsp:sp>
    <dsp:sp modelId="{E9996772-1703-4BEB-8734-4BFEEC2E6A8D}">
      <dsp:nvSpPr>
        <dsp:cNvPr id="0" name=""/>
        <dsp:cNvSpPr/>
      </dsp:nvSpPr>
      <dsp:spPr>
        <a:xfrm>
          <a:off x="3338899" y="118980"/>
          <a:ext cx="3380600" cy="1014180"/>
        </a:xfrm>
        <a:prstGeom prst="chevron">
          <a:avLst>
            <a:gd name="adj" fmla="val 30000"/>
          </a:avLst>
        </a:prstGeom>
        <a:solidFill>
          <a:schemeClr val="accent2">
            <a:hueOff val="-441348"/>
            <a:satOff val="2109"/>
            <a:lumOff val="2941"/>
            <a:alphaOff val="0"/>
          </a:schemeClr>
        </a:solidFill>
        <a:ln w="12700" cap="flat" cmpd="sng" algn="ctr">
          <a:solidFill>
            <a:schemeClr val="accent2">
              <a:hueOff val="-441348"/>
              <a:satOff val="2109"/>
              <a:lumOff val="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223" tIns="125223" rIns="125223" bIns="12522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Proč tu jsem</a:t>
          </a:r>
          <a:endParaRPr lang="en-US" sz="1800" kern="1200"/>
        </a:p>
      </dsp:txBody>
      <dsp:txXfrm>
        <a:off x="3643153" y="118980"/>
        <a:ext cx="2772092" cy="1014180"/>
      </dsp:txXfrm>
    </dsp:sp>
    <dsp:sp modelId="{997EE418-EAD7-4215-A5AC-E3051C6FF357}">
      <dsp:nvSpPr>
        <dsp:cNvPr id="0" name=""/>
        <dsp:cNvSpPr/>
      </dsp:nvSpPr>
      <dsp:spPr>
        <a:xfrm>
          <a:off x="3338899" y="1133160"/>
          <a:ext cx="3076346" cy="2473471"/>
        </a:xfrm>
        <a:prstGeom prst="rect">
          <a:avLst/>
        </a:prstGeom>
        <a:solidFill>
          <a:schemeClr val="accent2">
            <a:tint val="40000"/>
            <a:alpha val="90000"/>
            <a:hueOff val="-597220"/>
            <a:satOff val="6985"/>
            <a:lumOff val="76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97220"/>
              <a:satOff val="6985"/>
              <a:lumOff val="7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100" tIns="243100" rIns="243100" bIns="486199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Potřebuji kredit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x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Fascinuje mě všechno týkající se duševního zdraví, VŠECHNO.</a:t>
          </a:r>
          <a:endParaRPr lang="en-US" sz="1800" kern="1200" dirty="0"/>
        </a:p>
      </dsp:txBody>
      <dsp:txXfrm>
        <a:off x="3338899" y="1133160"/>
        <a:ext cx="3076346" cy="2473471"/>
      </dsp:txXfrm>
    </dsp:sp>
    <dsp:sp modelId="{22C99785-4BFE-45E6-B258-8980D077B93B}">
      <dsp:nvSpPr>
        <dsp:cNvPr id="0" name=""/>
        <dsp:cNvSpPr/>
      </dsp:nvSpPr>
      <dsp:spPr>
        <a:xfrm>
          <a:off x="6669257" y="118980"/>
          <a:ext cx="3380600" cy="1014180"/>
        </a:xfrm>
        <a:prstGeom prst="chevron">
          <a:avLst>
            <a:gd name="adj" fmla="val 30000"/>
          </a:avLst>
        </a:prstGeom>
        <a:solidFill>
          <a:schemeClr val="accent2">
            <a:hueOff val="-882696"/>
            <a:satOff val="4218"/>
            <a:lumOff val="5883"/>
            <a:alphaOff val="0"/>
          </a:schemeClr>
        </a:solidFill>
        <a:ln w="12700" cap="flat" cmpd="sng" algn="ctr">
          <a:solidFill>
            <a:schemeClr val="accent2">
              <a:hueOff val="-882696"/>
              <a:satOff val="4218"/>
              <a:lumOff val="5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223" tIns="125223" rIns="125223" bIns="12522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Moje dosavadní zkušenost s duševní hygienou?</a:t>
          </a:r>
          <a:endParaRPr lang="en-US" sz="1800" kern="1200" dirty="0"/>
        </a:p>
      </dsp:txBody>
      <dsp:txXfrm>
        <a:off x="6973511" y="118980"/>
        <a:ext cx="2772092" cy="1014180"/>
      </dsp:txXfrm>
    </dsp:sp>
    <dsp:sp modelId="{05291985-40FF-468F-944D-D415EC2AE8C8}">
      <dsp:nvSpPr>
        <dsp:cNvPr id="0" name=""/>
        <dsp:cNvSpPr/>
      </dsp:nvSpPr>
      <dsp:spPr>
        <a:xfrm>
          <a:off x="6669257" y="1133160"/>
          <a:ext cx="3076346" cy="2473471"/>
        </a:xfrm>
        <a:prstGeom prst="rect">
          <a:avLst/>
        </a:prstGeom>
        <a:solidFill>
          <a:schemeClr val="accent2">
            <a:tint val="40000"/>
            <a:alpha val="90000"/>
            <a:hueOff val="-1194440"/>
            <a:satOff val="13969"/>
            <a:lumOff val="153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194440"/>
              <a:satOff val="13969"/>
              <a:lumOff val="15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100" tIns="243100" rIns="243100" bIns="486199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O emocích nemluvím, když už to nejde tak to zapiji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X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 podstatě jsem </a:t>
          </a:r>
          <a:r>
            <a:rPr lang="cs-CZ" sz="1600" kern="1200" dirty="0" err="1"/>
            <a:t>došl</a:t>
          </a:r>
          <a:r>
            <a:rPr lang="cs-CZ" sz="1600" kern="1200" dirty="0"/>
            <a:t>* osvícení a zde jsem jen abych neztratil* kontakt s normálními smrtelníky</a:t>
          </a:r>
          <a:endParaRPr lang="en-US" sz="1600" kern="1200" dirty="0"/>
        </a:p>
      </dsp:txBody>
      <dsp:txXfrm>
        <a:off x="6669257" y="1133160"/>
        <a:ext cx="3076346" cy="24734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C6902-6745-48C8-925D-419B855AA16A}">
      <dsp:nvSpPr>
        <dsp:cNvPr id="0" name=""/>
        <dsp:cNvSpPr/>
      </dsp:nvSpPr>
      <dsp:spPr>
        <a:xfrm>
          <a:off x="0" y="127039"/>
          <a:ext cx="5906181" cy="5756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 err="1"/>
            <a:t>Téma</a:t>
          </a:r>
          <a:r>
            <a:rPr lang="en-US" sz="2400" b="0" i="0" kern="1200" dirty="0"/>
            <a:t> 1</a:t>
          </a:r>
          <a:r>
            <a:rPr lang="cs-CZ" sz="2400" b="0" i="0" kern="1200" dirty="0"/>
            <a:t> – Co je duševní hygiena</a:t>
          </a:r>
          <a:endParaRPr lang="en-US" sz="2400" kern="1200" dirty="0"/>
        </a:p>
      </dsp:txBody>
      <dsp:txXfrm>
        <a:off x="28100" y="155139"/>
        <a:ext cx="5849981" cy="519439"/>
      </dsp:txXfrm>
    </dsp:sp>
    <dsp:sp modelId="{79772CD7-F9E3-4B3B-9C63-28DECBAD3255}">
      <dsp:nvSpPr>
        <dsp:cNvPr id="0" name=""/>
        <dsp:cNvSpPr/>
      </dsp:nvSpPr>
      <dsp:spPr>
        <a:xfrm>
          <a:off x="0" y="702678"/>
          <a:ext cx="5906181" cy="223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52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i="0" kern="1200"/>
            <a:t>Vymezení a předmět psychohygieny.</a:t>
          </a:r>
          <a:endParaRPr lang="en-US" sz="1900" kern="120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i="0" kern="1200"/>
            <a:t>Základní pojmy psychohygieny.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i="0" kern="1200"/>
            <a:t>Psychologie zdraví</a:t>
          </a:r>
          <a:endParaRPr lang="en-US" sz="1900" kern="120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i="0" kern="1200"/>
            <a:t>její vymezení a úkoly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i="0" kern="1200"/>
            <a:t>Světová zdravotnická organizace (WHO)</a:t>
          </a:r>
          <a:endParaRPr lang="en-US" sz="1900" kern="120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i="0" kern="1200"/>
            <a:t>její úkoly a programy. Definování kategorií zdraví.</a:t>
          </a:r>
          <a:endParaRPr lang="en-US" sz="1900" kern="1200"/>
        </a:p>
      </dsp:txBody>
      <dsp:txXfrm>
        <a:off x="0" y="702678"/>
        <a:ext cx="5906181" cy="2235600"/>
      </dsp:txXfrm>
    </dsp:sp>
    <dsp:sp modelId="{3C54FF52-DB60-4BE5-947B-44237C9AA281}">
      <dsp:nvSpPr>
        <dsp:cNvPr id="0" name=""/>
        <dsp:cNvSpPr/>
      </dsp:nvSpPr>
      <dsp:spPr>
        <a:xfrm>
          <a:off x="0" y="2938279"/>
          <a:ext cx="5906181" cy="575639"/>
        </a:xfrm>
        <a:prstGeom prst="roundRect">
          <a:avLst/>
        </a:prstGeom>
        <a:solidFill>
          <a:schemeClr val="accent2">
            <a:hueOff val="-882696"/>
            <a:satOff val="4218"/>
            <a:lumOff val="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 err="1"/>
            <a:t>Téma</a:t>
          </a:r>
          <a:r>
            <a:rPr lang="en-US" sz="2400" b="0" i="0" kern="1200" dirty="0"/>
            <a:t> 2</a:t>
          </a:r>
          <a:r>
            <a:rPr lang="cs-CZ" sz="2400" b="0" i="0" kern="1200" dirty="0"/>
            <a:t> - Stres</a:t>
          </a:r>
          <a:endParaRPr lang="en-US" sz="2400" kern="1200" dirty="0"/>
        </a:p>
      </dsp:txBody>
      <dsp:txXfrm>
        <a:off x="28100" y="2966379"/>
        <a:ext cx="5849981" cy="519439"/>
      </dsp:txXfrm>
    </dsp:sp>
    <dsp:sp modelId="{DB37EC0C-9BE7-4AC7-AABA-7C1107FF897D}">
      <dsp:nvSpPr>
        <dsp:cNvPr id="0" name=""/>
        <dsp:cNvSpPr/>
      </dsp:nvSpPr>
      <dsp:spPr>
        <a:xfrm>
          <a:off x="0" y="3513919"/>
          <a:ext cx="5906181" cy="1589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52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i="0" kern="1200"/>
            <a:t>Fenomén stresu</a:t>
          </a:r>
          <a:endParaRPr lang="en-US" sz="1900" kern="120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i="0" kern="1200"/>
            <a:t>Vývoj teorie stresu v medicíně a v psychologii</a:t>
          </a:r>
          <a:endParaRPr lang="en-US" sz="1900" kern="120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i="0" kern="1200"/>
            <a:t>Teorie Selyeho a Lazaruse</a:t>
          </a:r>
          <a:endParaRPr lang="en-US" sz="1900" kern="120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i="0" kern="1200"/>
            <a:t>Eustres a distres.</a:t>
          </a:r>
          <a:endParaRPr lang="en-US" sz="1900" kern="1200"/>
        </a:p>
      </dsp:txBody>
      <dsp:txXfrm>
        <a:off x="0" y="3513919"/>
        <a:ext cx="5906181" cy="1589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2CDAF-9A96-4B0A-ACF1-465E05DD04D2}">
      <dsp:nvSpPr>
        <dsp:cNvPr id="0" name=""/>
        <dsp:cNvSpPr/>
      </dsp:nvSpPr>
      <dsp:spPr>
        <a:xfrm rot="5400000">
          <a:off x="6072526" y="-2259658"/>
          <a:ext cx="1534370" cy="64373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500" kern="1200" dirty="0"/>
            <a:t>Zpomalení pohybů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500" kern="1200" dirty="0"/>
            <a:t>uvědomění si přítomnosti</a:t>
          </a:r>
          <a:endParaRPr lang="en-US" sz="2500" kern="1200" dirty="0"/>
        </a:p>
      </dsp:txBody>
      <dsp:txXfrm rot="-5400000">
        <a:off x="3621023" y="266747"/>
        <a:ext cx="6362474" cy="1384566"/>
      </dsp:txXfrm>
    </dsp:sp>
    <dsp:sp modelId="{26AF0712-6294-43E2-9A49-AF072114F2EB}">
      <dsp:nvSpPr>
        <dsp:cNvPr id="0" name=""/>
        <dsp:cNvSpPr/>
      </dsp:nvSpPr>
      <dsp:spPr>
        <a:xfrm>
          <a:off x="0" y="19496"/>
          <a:ext cx="3621024" cy="1917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 dirty="0"/>
            <a:t>ZPOMALENÍ</a:t>
          </a:r>
          <a:endParaRPr lang="en-US" sz="4100" kern="1200" dirty="0"/>
        </a:p>
      </dsp:txBody>
      <dsp:txXfrm>
        <a:off x="93627" y="113123"/>
        <a:ext cx="3433770" cy="1730708"/>
      </dsp:txXfrm>
    </dsp:sp>
    <dsp:sp modelId="{ED82E178-AE62-4D5B-BE56-BFA71092C065}">
      <dsp:nvSpPr>
        <dsp:cNvPr id="0" name=""/>
        <dsp:cNvSpPr/>
      </dsp:nvSpPr>
      <dsp:spPr>
        <a:xfrm rot="5400000">
          <a:off x="6072526" y="-245797"/>
          <a:ext cx="1534370" cy="64373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500" kern="1200"/>
            <a:t>Jak se má moje tělo? Jak se mám já?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500" kern="1200"/>
            <a:t>Potřebuju něco?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500" kern="1200"/>
            <a:t>Můžu pro sebe něco udělat? </a:t>
          </a:r>
          <a:endParaRPr lang="en-US" sz="2500" kern="1200"/>
        </a:p>
      </dsp:txBody>
      <dsp:txXfrm rot="-5400000">
        <a:off x="3621023" y="2280608"/>
        <a:ext cx="6362474" cy="1384566"/>
      </dsp:txXfrm>
    </dsp:sp>
    <dsp:sp modelId="{C71AB696-AF9A-4A7E-96F5-CFA50F4ED593}">
      <dsp:nvSpPr>
        <dsp:cNvPr id="0" name=""/>
        <dsp:cNvSpPr/>
      </dsp:nvSpPr>
      <dsp:spPr>
        <a:xfrm>
          <a:off x="0" y="2013909"/>
          <a:ext cx="3621024" cy="1917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/>
            <a:t>BODY SCAN</a:t>
          </a:r>
          <a:endParaRPr lang="en-US" sz="4100" kern="1200"/>
        </a:p>
      </dsp:txBody>
      <dsp:txXfrm>
        <a:off x="93627" y="2107536"/>
        <a:ext cx="3433770" cy="1730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17648FDB-59FA-4E71-9B64-239181C545D1}" type="datetimeFigureOut">
              <a:rPr lang="cs-CZ" smtClean="0"/>
              <a:t>16.02.2024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A9FF13-2170-42D8-8915-AA251F3FAE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286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648FDB-59FA-4E71-9B64-239181C545D1}" type="datetimeFigureOut">
              <a:rPr lang="cs-CZ" smtClean="0"/>
              <a:t>16.02.2024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A9FF13-2170-42D8-8915-AA251F3FAE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709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648FDB-59FA-4E71-9B64-239181C545D1}" type="datetimeFigureOut">
              <a:rPr lang="cs-CZ" smtClean="0"/>
              <a:t>16.02.2024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A9FF13-2170-42D8-8915-AA251F3FAE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13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648FDB-59FA-4E71-9B64-239181C545D1}" type="datetimeFigureOut">
              <a:rPr lang="cs-CZ" smtClean="0"/>
              <a:t>16.02.2024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A9FF13-2170-42D8-8915-AA251F3FAE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869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7648FDB-59FA-4E71-9B64-239181C545D1}" type="datetimeFigureOut">
              <a:rPr lang="cs-CZ" smtClean="0"/>
              <a:t>16.02.2024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A9FF13-2170-42D8-8915-AA251F3FAE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006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648FDB-59FA-4E71-9B64-239181C545D1}" type="datetimeFigureOut">
              <a:rPr lang="cs-CZ" smtClean="0"/>
              <a:t>16.02.2024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A9FF13-2170-42D8-8915-AA251F3FAE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36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648FDB-59FA-4E71-9B64-239181C545D1}" type="datetimeFigureOut">
              <a:rPr lang="cs-CZ" smtClean="0"/>
              <a:t>16.02.2024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A9FF13-2170-42D8-8915-AA251F3FAE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170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648FDB-59FA-4E71-9B64-239181C545D1}" type="datetimeFigureOut">
              <a:rPr lang="cs-CZ" smtClean="0"/>
              <a:t>16.02.2024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A9FF13-2170-42D8-8915-AA251F3FAE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75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648FDB-59FA-4E71-9B64-239181C545D1}" type="datetimeFigureOut">
              <a:rPr lang="cs-CZ" smtClean="0"/>
              <a:t>16.02.2024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A9FF13-2170-42D8-8915-AA251F3FAE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2376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648FDB-59FA-4E71-9B64-239181C545D1}" type="datetimeFigureOut">
              <a:rPr lang="cs-CZ" smtClean="0"/>
              <a:t>16.02.2024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5A9FF13-2170-42D8-8915-AA251F3FAE0D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7672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7648FDB-59FA-4E71-9B64-239181C545D1}" type="datetimeFigureOut">
              <a:rPr lang="cs-CZ" smtClean="0"/>
              <a:t>16.02.2024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A9FF13-2170-42D8-8915-AA251F3FAE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33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648FDB-59FA-4E71-9B64-239181C545D1}" type="datetimeFigureOut">
              <a:rPr lang="cs-CZ" smtClean="0"/>
              <a:t>16.02.2024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65A9FF13-2170-42D8-8915-AA251F3FAE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01870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C8379-AE28-72A1-F462-35EE133B9F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Duševní hygiena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F38760-3177-E9B9-9259-1F7D407F9E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Jana Sklepníková, </a:t>
            </a:r>
            <a:r>
              <a:rPr lang="cs-CZ" dirty="0" err="1"/>
              <a:t>Ph</a:t>
            </a:r>
            <a:r>
              <a:rPr lang="cs-CZ" dirty="0"/>
              <a:t>. D. (411635)</a:t>
            </a:r>
          </a:p>
        </p:txBody>
      </p:sp>
    </p:spTree>
    <p:extLst>
      <p:ext uri="{BB962C8B-B14F-4D97-AF65-F5344CB8AC3E}">
        <p14:creationId xmlns:p14="http://schemas.microsoft.com/office/powerpoint/2010/main" val="95376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Závaží a tréninková zařízení">
            <a:extLst>
              <a:ext uri="{FF2B5EF4-FFF2-40B4-BE49-F238E27FC236}">
                <a16:creationId xmlns:a16="http://schemas.microsoft.com/office/drawing/2014/main" id="{88FA4AEC-843D-5D4E-1B66-62E188CF7A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15470" b="2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id="{BE0DA36C-7BCD-4019-A13D-C01824BDD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558" y="291830"/>
            <a:ext cx="11595370" cy="6264613"/>
          </a:xfrm>
          <a:prstGeom prst="rect">
            <a:avLst/>
          </a:prstGeom>
          <a:noFill/>
          <a:ln w="1587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532BE5-B924-A709-68A6-1D73193DB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cs-CZ" dirty="0"/>
              <a:t>Pohledy na zdraví a WHO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0C6D7-CE0D-2CBE-0F37-43ED9DE75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843" y="1770434"/>
            <a:ext cx="11128441" cy="4562272"/>
          </a:xfrm>
        </p:spPr>
        <p:txBody>
          <a:bodyPr>
            <a:normAutofit lnSpcReduction="10000"/>
          </a:bodyPr>
          <a:lstStyle/>
          <a:p>
            <a:r>
              <a:rPr lang="cs-CZ" sz="3200" dirty="0"/>
              <a:t>Mise</a:t>
            </a:r>
          </a:p>
          <a:p>
            <a:pPr lvl="1"/>
            <a:r>
              <a:rPr lang="cs-CZ" sz="2800" b="0" i="0" dirty="0">
                <a:effectLst/>
                <a:latin typeface="Söhne"/>
              </a:rPr>
              <a:t>„</a:t>
            </a:r>
            <a:r>
              <a:rPr lang="en-US" sz="2800" b="0" i="0" dirty="0" err="1">
                <a:effectLst/>
                <a:latin typeface="Söhne"/>
              </a:rPr>
              <a:t>Svět</a:t>
            </a:r>
            <a:r>
              <a:rPr lang="en-US" sz="2800" b="0" i="0" dirty="0">
                <a:effectLst/>
                <a:latin typeface="Söhne"/>
              </a:rPr>
              <a:t>, </a:t>
            </a:r>
            <a:r>
              <a:rPr lang="en-US" sz="2800" b="0" i="0" dirty="0" err="1">
                <a:effectLst/>
                <a:latin typeface="Söhne"/>
              </a:rPr>
              <a:t>ve</a:t>
            </a:r>
            <a:r>
              <a:rPr lang="en-US" sz="2800" b="0" i="0" dirty="0">
                <a:effectLst/>
                <a:latin typeface="Söhne"/>
              </a:rPr>
              <a:t> </a:t>
            </a:r>
            <a:r>
              <a:rPr lang="en-US" sz="2800" b="0" i="0" dirty="0" err="1">
                <a:effectLst/>
                <a:latin typeface="Söhne"/>
              </a:rPr>
              <a:t>kterém</a:t>
            </a:r>
            <a:r>
              <a:rPr lang="en-US" sz="2800" b="0" i="0" dirty="0">
                <a:effectLst/>
                <a:latin typeface="Söhne"/>
              </a:rPr>
              <a:t> </a:t>
            </a:r>
            <a:r>
              <a:rPr lang="en-US" sz="2800" b="0" i="0" dirty="0" err="1">
                <a:effectLst/>
                <a:latin typeface="Söhne"/>
              </a:rPr>
              <a:t>všichni</a:t>
            </a:r>
            <a:r>
              <a:rPr lang="en-US" sz="2800" b="0" i="0" dirty="0">
                <a:effectLst/>
                <a:latin typeface="Söhne"/>
              </a:rPr>
              <a:t> </a:t>
            </a:r>
            <a:r>
              <a:rPr lang="en-US" sz="2800" b="0" i="0" dirty="0" err="1">
                <a:effectLst/>
                <a:latin typeface="Söhne"/>
              </a:rPr>
              <a:t>lidé</a:t>
            </a:r>
            <a:r>
              <a:rPr lang="en-US" sz="2800" b="0" i="0" dirty="0">
                <a:effectLst/>
                <a:latin typeface="Söhne"/>
              </a:rPr>
              <a:t> </a:t>
            </a:r>
            <a:r>
              <a:rPr lang="en-US" sz="2800" b="0" i="0" dirty="0" err="1">
                <a:effectLst/>
                <a:latin typeface="Söhne"/>
              </a:rPr>
              <a:t>dosáhnou</a:t>
            </a:r>
            <a:r>
              <a:rPr lang="en-US" sz="2800" b="0" i="0" dirty="0">
                <a:effectLst/>
                <a:latin typeface="Söhne"/>
              </a:rPr>
              <a:t> </a:t>
            </a:r>
            <a:r>
              <a:rPr lang="en-US" sz="2800" b="0" i="0" dirty="0" err="1">
                <a:effectLst/>
                <a:latin typeface="Söhne"/>
              </a:rPr>
              <a:t>nejvyšší</a:t>
            </a:r>
            <a:r>
              <a:rPr lang="en-US" sz="2800" b="0" i="0" dirty="0">
                <a:effectLst/>
                <a:latin typeface="Söhne"/>
              </a:rPr>
              <a:t> </a:t>
            </a:r>
            <a:r>
              <a:rPr lang="en-US" sz="2800" b="0" i="0" dirty="0" err="1">
                <a:effectLst/>
                <a:latin typeface="Söhne"/>
              </a:rPr>
              <a:t>možné</a:t>
            </a:r>
            <a:r>
              <a:rPr lang="en-US" sz="2800" b="0" i="0" dirty="0">
                <a:effectLst/>
                <a:latin typeface="Söhne"/>
              </a:rPr>
              <a:t> </a:t>
            </a:r>
            <a:r>
              <a:rPr lang="en-US" sz="2800" b="0" i="0" dirty="0" err="1">
                <a:effectLst/>
                <a:latin typeface="Söhne"/>
              </a:rPr>
              <a:t>úrovně</a:t>
            </a:r>
            <a:r>
              <a:rPr lang="en-US" sz="2800" b="0" i="0" dirty="0">
                <a:effectLst/>
                <a:latin typeface="Söhne"/>
              </a:rPr>
              <a:t> </a:t>
            </a:r>
            <a:r>
              <a:rPr lang="en-US" sz="2800" b="0" i="0" dirty="0" err="1">
                <a:effectLst/>
                <a:latin typeface="Söhne"/>
              </a:rPr>
              <a:t>zdraví</a:t>
            </a:r>
            <a:r>
              <a:rPr lang="en-US" sz="2800" b="0" i="0" dirty="0">
                <a:effectLst/>
                <a:latin typeface="Söhne"/>
              </a:rPr>
              <a:t> a </a:t>
            </a:r>
            <a:r>
              <a:rPr lang="en-US" sz="2800" b="0" i="0" dirty="0" err="1">
                <a:effectLst/>
                <a:latin typeface="Söhne"/>
              </a:rPr>
              <a:t>pohody</a:t>
            </a:r>
            <a:r>
              <a:rPr lang="en-US" sz="2800" b="0" i="0" dirty="0">
                <a:effectLst/>
                <a:latin typeface="Söhne"/>
              </a:rPr>
              <a:t>.</a:t>
            </a:r>
            <a:r>
              <a:rPr lang="cs-CZ" sz="2800" b="0" i="0" dirty="0">
                <a:effectLst/>
                <a:latin typeface="Söhne"/>
              </a:rPr>
              <a:t>“</a:t>
            </a:r>
          </a:p>
          <a:p>
            <a:pPr lvl="1"/>
            <a:r>
              <a:rPr lang="cs-CZ" sz="2800" dirty="0" err="1">
                <a:latin typeface="Söhne"/>
              </a:rPr>
              <a:t>Podporova</a:t>
            </a:r>
            <a:r>
              <a:rPr lang="cs-CZ" sz="2800" dirty="0">
                <a:latin typeface="Söhne"/>
              </a:rPr>
              <a:t> zdraví, Udržovat svět v bezpečí  a sloužit těm nejzranitelnějším</a:t>
            </a:r>
          </a:p>
          <a:p>
            <a:r>
              <a:rPr lang="cs-CZ" sz="3200" dirty="0">
                <a:latin typeface="Söhne"/>
              </a:rPr>
              <a:t>Pohledy na zdraví</a:t>
            </a:r>
          </a:p>
          <a:p>
            <a:pPr lvl="1"/>
            <a:r>
              <a:rPr lang="cs-CZ" sz="2800" dirty="0" err="1">
                <a:latin typeface="Söhne"/>
              </a:rPr>
              <a:t>Well-being</a:t>
            </a:r>
            <a:r>
              <a:rPr lang="cs-CZ" sz="2800" dirty="0">
                <a:latin typeface="Söhne"/>
              </a:rPr>
              <a:t> – cítím se dobře</a:t>
            </a:r>
          </a:p>
          <a:p>
            <a:pPr lvl="1"/>
            <a:r>
              <a:rPr lang="cs-CZ" sz="2800" dirty="0">
                <a:latin typeface="Söhne"/>
              </a:rPr>
              <a:t>Fitness – dobře funguji</a:t>
            </a:r>
          </a:p>
          <a:p>
            <a:pPr lvl="1"/>
            <a:r>
              <a:rPr lang="cs-CZ" sz="2800" dirty="0">
                <a:latin typeface="Söhne"/>
              </a:rPr>
              <a:t>Produkt, zboží</a:t>
            </a:r>
          </a:p>
          <a:p>
            <a:pPr lvl="1"/>
            <a:r>
              <a:rPr lang="cs-CZ" sz="2800" dirty="0">
                <a:latin typeface="Söhne"/>
              </a:rPr>
              <a:t>Určitý typ síly – Vitality</a:t>
            </a:r>
          </a:p>
        </p:txBody>
      </p:sp>
    </p:spTree>
    <p:extLst>
      <p:ext uri="{BB962C8B-B14F-4D97-AF65-F5344CB8AC3E}">
        <p14:creationId xmlns:p14="http://schemas.microsoft.com/office/powerpoint/2010/main" val="4119342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C9624-30EC-1064-39E6-CCE4CE6C8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 1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C68240A-DE1E-5DCF-A745-6D87F2E970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5125"/>
              </p:ext>
            </p:extLst>
          </p:nvPr>
        </p:nvGraphicFramePr>
        <p:xfrm>
          <a:off x="1066800" y="2103120"/>
          <a:ext cx="10058400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9628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06FF3823-BBAD-4D28-B6DB-E416E2409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E20F056-0FFD-4EE9-BDCB-8963C7F8B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7507ED7-71D7-4B95-8D4F-7B3E18623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A38E6D2-F0D9-4B69-ABEB-EB70412E8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2227748" cy="731520"/>
            <a:chOff x="4828372" y="1267730"/>
            <a:chExt cx="2227748" cy="73152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25EA075-7728-48F3-B18E-92389160D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35880" y="1267730"/>
              <a:ext cx="1920240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115E6AD-1E2A-40FE-B424-56271D8A8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28372" y="1267730"/>
              <a:ext cx="1567331" cy="645295"/>
              <a:chOff x="5318306" y="1386268"/>
              <a:chExt cx="1567331" cy="645295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D2CFBBA0-D70F-4068-8385-B020EA21AA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318306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D963F62F-FFD6-43CD-BE0D-00770BB97C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6885637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875688F4-0BFA-49D0-92B0-84CBE5508B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318306" y="2031563"/>
                <a:ext cx="1567331" cy="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93BD9E30-A625-415D-BEA5-3A5801792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7EF499C-E375-40F4-A309-B0A262ADB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398E7-AEDA-DB98-89DB-F52B6B34E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249" y="1348844"/>
            <a:ext cx="5716338" cy="30427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 err="1"/>
              <a:t>Přestávka</a:t>
            </a:r>
            <a:br>
              <a:rPr lang="cs-CZ" sz="6000" dirty="0"/>
            </a:br>
            <a:r>
              <a:rPr lang="cs-CZ" sz="6000" dirty="0"/>
              <a:t>(</a:t>
            </a:r>
            <a:r>
              <a:rPr lang="en-US" sz="6000" dirty="0" err="1"/>
              <a:t>na</a:t>
            </a:r>
            <a:r>
              <a:rPr lang="en-US" sz="6000" dirty="0"/>
              <a:t> </a:t>
            </a:r>
            <a:r>
              <a:rPr lang="en-US" sz="6000" dirty="0" err="1"/>
              <a:t>kávu</a:t>
            </a:r>
            <a:r>
              <a:rPr lang="cs-CZ" sz="6000" dirty="0"/>
              <a:t>)</a:t>
            </a:r>
            <a:endParaRPr lang="en-US" sz="6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1A66D-B309-C423-23C5-414B7B641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33786" y="4682062"/>
            <a:ext cx="5355264" cy="95097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</a:pPr>
            <a:endParaRPr lang="en-US" spc="80"/>
          </a:p>
        </p:txBody>
      </p:sp>
      <p:pic>
        <p:nvPicPr>
          <p:cNvPr id="5" name="Picture 4" descr="Šálek kávy">
            <a:extLst>
              <a:ext uri="{FF2B5EF4-FFF2-40B4-BE49-F238E27FC236}">
                <a16:creationId xmlns:a16="http://schemas.microsoft.com/office/drawing/2014/main" id="{3252CAB7-D366-E8E8-57E4-2B93B18570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25" r="33438" b="1"/>
          <a:stretch/>
        </p:blipFill>
        <p:spPr>
          <a:xfrm>
            <a:off x="616737" y="621793"/>
            <a:ext cx="4376501" cy="5614416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949A387D-81ED-40CD-96DC-69A389113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78C5724-3032-4F24-A892-63FD8803F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B974F09-8863-49BC-ABCC-A89D66B79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CDF5C8D-DB14-433F-A4C6-2F8D73137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834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5D4CF-FDDC-EF4C-F595-2003792EC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06E5E0-C18F-4361-EBFD-0D72D15240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14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965FB-A473-416A-B013-17D8A4039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vlastně stres?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A7AC8-FCF4-F5B0-F3FC-55348E7B4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719072"/>
            <a:ext cx="11009376" cy="4626864"/>
          </a:xfrm>
        </p:spPr>
        <p:txBody>
          <a:bodyPr>
            <a:normAutofit lnSpcReduction="10000"/>
          </a:bodyPr>
          <a:lstStyle/>
          <a:p>
            <a:r>
              <a:rPr lang="cs-CZ" sz="2800" dirty="0"/>
              <a:t>Prožitek kdy se setkáme s nadlimitní zátěží</a:t>
            </a:r>
          </a:p>
          <a:p>
            <a:pPr lvl="1"/>
            <a:r>
              <a:rPr lang="cs-CZ" sz="2400" dirty="0"/>
              <a:t>Zcela individuální !</a:t>
            </a:r>
          </a:p>
          <a:p>
            <a:r>
              <a:rPr lang="cs-CZ" sz="2800" dirty="0"/>
              <a:t>Cítíme se ohroženi </a:t>
            </a:r>
          </a:p>
          <a:p>
            <a:pPr lvl="1"/>
            <a:r>
              <a:rPr lang="cs-CZ" sz="2400" dirty="0"/>
              <a:t>Útok</a:t>
            </a:r>
          </a:p>
          <a:p>
            <a:pPr lvl="1"/>
            <a:r>
              <a:rPr lang="cs-CZ" sz="2400" dirty="0"/>
              <a:t>Únik</a:t>
            </a:r>
          </a:p>
          <a:p>
            <a:pPr lvl="1"/>
            <a:r>
              <a:rPr lang="cs-CZ" sz="2400" dirty="0"/>
              <a:t>Zmrznutí</a:t>
            </a:r>
          </a:p>
          <a:p>
            <a:r>
              <a:rPr lang="cs-CZ" sz="2800" dirty="0"/>
              <a:t>Stresory x </a:t>
            </a:r>
            <a:r>
              <a:rPr lang="cs-CZ" sz="2800" dirty="0" err="1"/>
              <a:t>salutory</a:t>
            </a:r>
            <a:endParaRPr lang="cs-CZ" sz="2800" dirty="0"/>
          </a:p>
          <a:p>
            <a:r>
              <a:rPr lang="cs-CZ" sz="2800" dirty="0"/>
              <a:t>Distres x eustres</a:t>
            </a:r>
          </a:p>
          <a:p>
            <a:r>
              <a:rPr lang="cs-CZ" sz="2800" dirty="0"/>
              <a:t>Reakce na kognitivní, emocionální, behaviorální i fyziologické úrovni</a:t>
            </a:r>
          </a:p>
        </p:txBody>
      </p:sp>
    </p:spTree>
    <p:extLst>
      <p:ext uri="{BB962C8B-B14F-4D97-AF65-F5344CB8AC3E}">
        <p14:creationId xmlns:p14="http://schemas.microsoft.com/office/powerpoint/2010/main" val="3504634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42CA9-6B42-A7F0-3A51-7FB273BD0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48818"/>
            <a:ext cx="10058400" cy="1371600"/>
          </a:xfrm>
        </p:spPr>
        <p:txBody>
          <a:bodyPr/>
          <a:lstStyle/>
          <a:p>
            <a:r>
              <a:rPr lang="cs-CZ" dirty="0"/>
              <a:t>Kortikoidní pojetí stresu – H. </a:t>
            </a:r>
            <a:r>
              <a:rPr lang="cs-CZ" dirty="0" err="1"/>
              <a:t>Selye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2C75B-C3E1-6F3F-5940-B6B2ADFE0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52728"/>
            <a:ext cx="11466576" cy="5138928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/>
              <a:t>Zkoumal reakce endokrinního systému u zvířat na zátěžové situace</a:t>
            </a:r>
          </a:p>
          <a:p>
            <a:r>
              <a:rPr lang="cs-CZ" sz="2400" dirty="0"/>
              <a:t>Zjistil, že při různých situacích se reakce organismů opakuje</a:t>
            </a:r>
          </a:p>
          <a:p>
            <a:r>
              <a:rPr lang="cs-CZ" sz="2400" dirty="0"/>
              <a:t>Obecný adaptační syndrom (GAS)</a:t>
            </a:r>
          </a:p>
          <a:p>
            <a:pPr lvl="1"/>
            <a:r>
              <a:rPr lang="cs-CZ" sz="2600" dirty="0"/>
              <a:t>3 fáze</a:t>
            </a:r>
          </a:p>
          <a:p>
            <a:pPr lvl="1"/>
            <a:r>
              <a:rPr lang="cs-CZ" sz="2600" dirty="0"/>
              <a:t>Poplachová</a:t>
            </a:r>
          </a:p>
          <a:p>
            <a:pPr lvl="2"/>
            <a:r>
              <a:rPr lang="cs-CZ" sz="2200" dirty="0"/>
              <a:t>Mobilizace organismu, příprava na útok nebo útěk</a:t>
            </a:r>
          </a:p>
          <a:p>
            <a:pPr lvl="2"/>
            <a:r>
              <a:rPr lang="cs-CZ" sz="2200" dirty="0"/>
              <a:t>Zvýšená činnosti sympatického systému (vyplavení adrenalinu do krve, zvýšení srdeční činnosti a tlaku, zrychlení dechu, sekrece potu</a:t>
            </a:r>
          </a:p>
          <a:p>
            <a:pPr lvl="1"/>
            <a:r>
              <a:rPr lang="cs-CZ" sz="2600" dirty="0"/>
              <a:t>Rezistence</a:t>
            </a:r>
          </a:p>
          <a:p>
            <a:pPr lvl="2"/>
            <a:r>
              <a:rPr lang="cs-CZ" sz="2200" dirty="0"/>
              <a:t>Vlastní boj organismu se stresorem</a:t>
            </a:r>
          </a:p>
          <a:p>
            <a:pPr lvl="2"/>
            <a:r>
              <a:rPr lang="cs-CZ" sz="2200" dirty="0"/>
              <a:t>Při dlouhodobém trvání dochází k poškození organismus (poruchy kardiovaskulárního systému, vředy aj.)</a:t>
            </a:r>
          </a:p>
          <a:p>
            <a:pPr lvl="1"/>
            <a:r>
              <a:rPr lang="cs-CZ" sz="2600" dirty="0"/>
              <a:t>Vyčerpání</a:t>
            </a:r>
          </a:p>
          <a:p>
            <a:pPr lvl="2"/>
            <a:r>
              <a:rPr lang="cs-CZ" sz="2200" dirty="0"/>
              <a:t>Organismus se hroutí pod tlakem stresoru, aktivace parasympatiku</a:t>
            </a:r>
          </a:p>
          <a:p>
            <a:pPr lvl="2"/>
            <a:r>
              <a:rPr lang="cs-CZ" sz="2200" dirty="0"/>
              <a:t>Může končit i smrtí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2257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4EA377-DD31-4F63-7E59-707E650FD5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5" t="5214" r="3786" b="1370"/>
          <a:stretch/>
        </p:blipFill>
        <p:spPr>
          <a:xfrm>
            <a:off x="3177701" y="459525"/>
            <a:ext cx="6238673" cy="59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0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0AB8D-61FF-5972-0D53-CEEABFC08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Kognitivní pojetí stresu – R. </a:t>
            </a:r>
            <a:r>
              <a:rPr lang="cs-CZ" dirty="0" err="1"/>
              <a:t>Lazarus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843E2-B93C-CC3D-5F0A-7080E47B9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6" y="1810512"/>
            <a:ext cx="11210544" cy="4553712"/>
          </a:xfrm>
        </p:spPr>
        <p:txBody>
          <a:bodyPr>
            <a:normAutofit/>
          </a:bodyPr>
          <a:lstStyle/>
          <a:p>
            <a:r>
              <a:rPr lang="cs-CZ" sz="2400" dirty="0"/>
              <a:t>Teorie dvojího zhodnocení</a:t>
            </a:r>
          </a:p>
          <a:p>
            <a:r>
              <a:rPr lang="cs-CZ" sz="2400" dirty="0"/>
              <a:t>Primární zhodnocení</a:t>
            </a:r>
          </a:p>
          <a:p>
            <a:pPr lvl="1"/>
            <a:r>
              <a:rPr lang="cs-CZ" sz="2000" dirty="0"/>
              <a:t>Zhodnocení situace z hlediska ohrožení, významu a důsledků pro osobní pohodu</a:t>
            </a:r>
          </a:p>
          <a:p>
            <a:pPr lvl="1"/>
            <a:r>
              <a:rPr lang="cs-CZ" sz="2000" dirty="0"/>
              <a:t>Irelevantní, pozitivní, stresová (ohrožení, ztráta či výzva)</a:t>
            </a:r>
          </a:p>
          <a:p>
            <a:r>
              <a:rPr lang="cs-CZ" sz="2400" dirty="0"/>
              <a:t>Sekundární zhodnocení</a:t>
            </a:r>
          </a:p>
          <a:p>
            <a:pPr lvl="1"/>
            <a:r>
              <a:rPr lang="cs-CZ" sz="2000" dirty="0"/>
              <a:t>Hodnocení vlastní schopnosti vyrovnat se stresem a zdroje, které má k dispozici vč. potenciálního dalšího vývoje</a:t>
            </a:r>
          </a:p>
          <a:p>
            <a:pPr lvl="1"/>
            <a:r>
              <a:rPr lang="cs-CZ" sz="2000" dirty="0"/>
              <a:t>Fyzické, psychické, materiální a sociální</a:t>
            </a:r>
          </a:p>
          <a:p>
            <a:r>
              <a:rPr lang="cs-CZ" sz="2400" dirty="0"/>
              <a:t>(Terciální zhodnocení)</a:t>
            </a:r>
          </a:p>
          <a:p>
            <a:pPr lvl="1"/>
            <a:r>
              <a:rPr lang="cs-CZ" sz="2000" dirty="0"/>
              <a:t>Vyhodnocení účinnosti postupu a opětovné přehodnocení situace na základě výsledků</a:t>
            </a:r>
          </a:p>
        </p:txBody>
      </p:sp>
    </p:spTree>
    <p:extLst>
      <p:ext uri="{BB962C8B-B14F-4D97-AF65-F5344CB8AC3E}">
        <p14:creationId xmlns:p14="http://schemas.microsoft.com/office/powerpoint/2010/main" val="4033017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77F478D-A773-43B4-80DF-A229B5A0F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4668B3-D82D-4011-810E-1D47D3FC0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F756813-AFA6-4588-BE17-2C5032F07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E1F3C65-2218-406A-8F6B-425015920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EADC416-2CB9-42D8-B647-6B83826E2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3244EEC-028E-41B0-918C-004185357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08BE727-A9F7-4F6A-AB25-6100EC581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5DB03F5-6EDF-4104-A2F1-4C7F5AA1F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F23E821C-E8C0-4E5A-8342-177A51DAF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F815A8D-5191-4017-B1B7-89775A734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215900" ty="-120650" sx="94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0EC44A0-58D8-41D9-AA59-2FA38495C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4B9EB45-EDCA-45F1-B98D-ED318F15C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47B9CAC-F7FF-4813-87FC-F13CADBD4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751"/>
            <a:ext cx="3813048" cy="5239730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531875-A59A-17D3-7281-530382669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cap="all" spc="-100"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</a:rPr>
              <a:t>Cvičení 2</a:t>
            </a:r>
          </a:p>
        </p:txBody>
      </p:sp>
      <p:pic>
        <p:nvPicPr>
          <p:cNvPr id="5" name="Content Placeholder 4" descr="A white text on a blue sky&#10;&#10;Description automatically generated">
            <a:extLst>
              <a:ext uri="{FF2B5EF4-FFF2-40B4-BE49-F238E27FC236}">
                <a16:creationId xmlns:a16="http://schemas.microsoft.com/office/drawing/2014/main" id="{CAF939C7-7540-F7F0-E372-2EE41262B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50" y="1430731"/>
            <a:ext cx="6522836" cy="4517064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B57AD764-CDC1-4EB6-AE94-27F0A915A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92ED634-B604-4E52-A004-DFF37380B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A5E55E0-8949-4593-A017-E3672F3D0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BE18EF7-8164-4564-B79F-EEEAE7C41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905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577554-36D9-4AB4-9D46-76AC4A790B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F55E26-3E89-4C31-ADE5-C94730585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5E873-2EC1-4744-A510-C9CED8A5E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EB23F-DC25-4957-A6C5-2D060645B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grpSp>
        <p:nvGrpSpPr>
          <p:cNvPr id="28" name="Group 15">
            <a:extLst>
              <a:ext uri="{FF2B5EF4-FFF2-40B4-BE49-F238E27FC236}">
                <a16:creationId xmlns:a16="http://schemas.microsoft.com/office/drawing/2014/main" id="{F9439589-68CE-4F2E-8851-4A2A43EC2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50AFDAA-823E-410E-AA59-59B163EC37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94F9F62-BFA0-4A06-9FEB-B0C393C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FBCD850-0871-4F29-8821-5B688719F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80C23B1-7427-4DF4-BFF1-60CD7E93B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8F608E-4CA0-D78D-5FF5-52C2A38E0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520" y="1272800"/>
            <a:ext cx="6544620" cy="4312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3000"/>
              </a:lnSpc>
            </a:pPr>
            <a:r>
              <a:rPr lang="en-US" sz="6800" b="0" kern="1200" cap="all" spc="-100" baseline="0" dirty="0" err="1">
                <a:solidFill>
                  <a:schemeClr val="tx2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Děkuji</a:t>
            </a:r>
            <a:r>
              <a:rPr lang="en-US" sz="6800" b="0" kern="1200" cap="all" spc="-100" baseline="0" dirty="0">
                <a:solidFill>
                  <a:schemeClr val="tx2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 za </a:t>
            </a:r>
            <a:r>
              <a:rPr lang="en-US" sz="6800" b="0" kern="1200" cap="all" spc="-100" baseline="0" dirty="0" err="1">
                <a:solidFill>
                  <a:schemeClr val="tx2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pozornost</a:t>
            </a:r>
            <a:endParaRPr lang="en-US" sz="6800" b="0" kern="1200" cap="all" spc="-100" baseline="0" dirty="0">
              <a:solidFill>
                <a:schemeClr val="tx2"/>
              </a:soli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708C9-94A4-2853-FCD4-2A50B8B4D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3440" y="1272800"/>
            <a:ext cx="2481307" cy="4312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spc="80" dirty="0" err="1">
                <a:solidFill>
                  <a:schemeClr val="tx2"/>
                </a:solidFill>
              </a:rPr>
              <a:t>Prostor</a:t>
            </a:r>
            <a:r>
              <a:rPr lang="en-US" sz="2000" spc="80" dirty="0">
                <a:solidFill>
                  <a:schemeClr val="tx2"/>
                </a:solidFill>
              </a:rPr>
              <a:t> pro </a:t>
            </a:r>
            <a:r>
              <a:rPr lang="en-US" sz="2000" spc="80" dirty="0" err="1">
                <a:solidFill>
                  <a:schemeClr val="tx2"/>
                </a:solidFill>
              </a:rPr>
              <a:t>otázky</a:t>
            </a:r>
            <a:r>
              <a:rPr lang="en-US" sz="2000" spc="80" dirty="0">
                <a:solidFill>
                  <a:schemeClr val="tx2"/>
                </a:solidFill>
              </a:rPr>
              <a:t> a </a:t>
            </a:r>
            <a:r>
              <a:rPr lang="en-US" sz="2000" spc="80" dirty="0" err="1">
                <a:solidFill>
                  <a:schemeClr val="tx2"/>
                </a:solidFill>
              </a:rPr>
              <a:t>postřehy</a:t>
            </a:r>
            <a:endParaRPr lang="en-US" sz="2000" spc="80" dirty="0">
              <a:solidFill>
                <a:schemeClr val="tx2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718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uce s dlaněmi a propojováním a podržením kružnice">
            <a:extLst>
              <a:ext uri="{FF2B5EF4-FFF2-40B4-BE49-F238E27FC236}">
                <a16:creationId xmlns:a16="http://schemas.microsoft.com/office/drawing/2014/main" id="{3D866F69-EC07-0867-6EC4-129B05C256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E0DA36C-7BCD-4019-A13D-C01824BDD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558" y="291830"/>
            <a:ext cx="11595370" cy="6264613"/>
          </a:xfrm>
          <a:prstGeom prst="rect">
            <a:avLst/>
          </a:prstGeom>
          <a:noFill/>
          <a:ln w="1587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3B8D69-2516-EE47-2823-65B03A882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cs-CZ" dirty="0"/>
              <a:t>Předpokládaná organizace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79FFC-E6CA-618E-EB14-33D4A4DE6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14194"/>
            <a:ext cx="11241932" cy="4361314"/>
          </a:xfrm>
        </p:spPr>
        <p:txBody>
          <a:bodyPr>
            <a:normAutofit/>
          </a:bodyPr>
          <a:lstStyle/>
          <a:p>
            <a:r>
              <a:rPr lang="cs-CZ" sz="2400" dirty="0"/>
              <a:t>Každý seminář nás čekají 2 témata (souvisí spolu)</a:t>
            </a:r>
          </a:p>
          <a:p>
            <a:r>
              <a:rPr lang="cs-CZ" sz="2400" dirty="0"/>
              <a:t>Téma bude zakončeno praktickým cvičením </a:t>
            </a:r>
          </a:p>
          <a:p>
            <a:pPr lvl="1"/>
            <a:r>
              <a:rPr lang="cs-CZ" sz="2000" dirty="0"/>
              <a:t>(máte tedy 2 na 14 dní tj. 1 na týden, pořadí si určete sami) </a:t>
            </a:r>
          </a:p>
          <a:p>
            <a:r>
              <a:rPr lang="cs-CZ" sz="2400" dirty="0"/>
              <a:t>Po probrání tématu si můžeme dát přestávku</a:t>
            </a:r>
          </a:p>
          <a:p>
            <a:r>
              <a:rPr lang="cs-CZ" sz="2400" dirty="0"/>
              <a:t>Postarejte se o svoje fyzické pohodlí – jezte, pijte, seďte jak potřebujete s ohledem na ostatní</a:t>
            </a:r>
          </a:p>
          <a:p>
            <a:r>
              <a:rPr lang="cs-CZ" sz="2400" dirty="0"/>
              <a:t>Médium pro komunikaci?</a:t>
            </a:r>
          </a:p>
          <a:p>
            <a:r>
              <a:rPr lang="cs-CZ" sz="2400" dirty="0" err="1"/>
              <a:t>Check</a:t>
            </a:r>
            <a:r>
              <a:rPr lang="cs-CZ" sz="2400" dirty="0"/>
              <a:t>-in: Teploměr</a:t>
            </a:r>
          </a:p>
          <a:p>
            <a:r>
              <a:rPr lang="cs-CZ" sz="2400" dirty="0" err="1"/>
              <a:t>Check</a:t>
            </a:r>
            <a:r>
              <a:rPr lang="cs-CZ" sz="2400" dirty="0"/>
              <a:t>-out: Co si odnášíte (pop-</a:t>
            </a:r>
            <a:r>
              <a:rPr lang="cs-CZ" sz="2400" dirty="0" err="1"/>
              <a:t>corn</a:t>
            </a:r>
            <a:r>
              <a:rPr lang="cs-CZ" sz="2400" dirty="0"/>
              <a:t>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9176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2DC279-5DA5-2AE7-4AD5-78DA85590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cs-CZ"/>
              <a:t>ÚVODEM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98C1D39A-99D3-EF97-75F6-B4AC9BE4E9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2506207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5057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E90402B-F829-48C3-8037-7738137F2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35CCD1-2093-4AC0-AABD-494F51FE8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32BAC1-5F58-428B-A1B8-B0BBB38A6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78373" cy="6108192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AA35BE-B578-3492-3691-058E47E8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674915"/>
            <a:ext cx="3765200" cy="5479056"/>
          </a:xfrm>
        </p:spPr>
        <p:txBody>
          <a:bodyPr>
            <a:normAutofit/>
          </a:bodyPr>
          <a:lstStyle/>
          <a:p>
            <a:pPr algn="ctr"/>
            <a:r>
              <a:rPr lang="cs-CZ">
                <a:solidFill>
                  <a:schemeClr val="bg1"/>
                </a:solidFill>
              </a:rPr>
              <a:t>Co nás dnes čeká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1A28465-3CBD-6670-B1F5-DC406F0B31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0910171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4060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FF381-412F-0C59-AD88-C74C13C39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Duševní hygiena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A50C6-F562-D74E-D011-DED147F2D7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7404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ílé kameny naskládané na sebe">
            <a:extLst>
              <a:ext uri="{FF2B5EF4-FFF2-40B4-BE49-F238E27FC236}">
                <a16:creationId xmlns:a16="http://schemas.microsoft.com/office/drawing/2014/main" id="{2DC88BD3-913F-0C7B-BF8D-73C98CDF9D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761" r="1376" b="2"/>
          <a:stretch/>
        </p:blipFill>
        <p:spPr>
          <a:xfrm>
            <a:off x="190846" y="237744"/>
            <a:ext cx="4098619" cy="638251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5EA45CC-6111-4281-92F6-9BE5B3B6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9465" y="237744"/>
            <a:ext cx="7652977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E0556F-5AB7-4B25-A10B-7B538B88D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6625" y="374904"/>
            <a:ext cx="7340156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0DE40D-6F0D-F6D5-C75B-116879851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</p:spPr>
        <p:txBody>
          <a:bodyPr>
            <a:normAutofit/>
          </a:bodyPr>
          <a:lstStyle/>
          <a:p>
            <a:r>
              <a:rPr lang="cs-CZ" dirty="0"/>
              <a:t>Co je duševní hygiena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DBE12-7F3F-1EEB-1849-14ED50143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1455" y="2305455"/>
            <a:ext cx="7175326" cy="4066161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Péče o duševní zdraví člověka</a:t>
            </a:r>
          </a:p>
          <a:p>
            <a:r>
              <a:rPr lang="cs-CZ" sz="2400" dirty="0"/>
              <a:t>Podporuje a udržuje duševní vyrovnanost</a:t>
            </a:r>
          </a:p>
          <a:p>
            <a:pPr lvl="1"/>
            <a:r>
              <a:rPr lang="cs-CZ" sz="2000" dirty="0"/>
              <a:t>Větší odolnost vůči nemocem</a:t>
            </a:r>
          </a:p>
          <a:p>
            <a:pPr lvl="1"/>
            <a:r>
              <a:rPr lang="cs-CZ" sz="2000" dirty="0"/>
              <a:t>Lepší navazování přátelství a vztahů</a:t>
            </a:r>
          </a:p>
          <a:p>
            <a:pPr lvl="1"/>
            <a:r>
              <a:rPr lang="cs-CZ" sz="2000" dirty="0"/>
              <a:t>Přijmutí emocí a práce s nimi</a:t>
            </a:r>
          </a:p>
          <a:p>
            <a:r>
              <a:rPr lang="cs-CZ" sz="2400" dirty="0"/>
              <a:t>Prevence negativních dopadů stresu </a:t>
            </a:r>
            <a:r>
              <a:rPr lang="cs-CZ" sz="2400" dirty="0" err="1"/>
              <a:t>zj</a:t>
            </a:r>
            <a:r>
              <a:rPr lang="cs-CZ" sz="2400" dirty="0"/>
              <a:t>. dlouhodobých</a:t>
            </a:r>
          </a:p>
          <a:p>
            <a:r>
              <a:rPr lang="cs-CZ" sz="2400" dirty="0"/>
              <a:t>Základní metody</a:t>
            </a:r>
          </a:p>
          <a:p>
            <a:pPr lvl="1"/>
            <a:r>
              <a:rPr lang="cs-CZ" sz="2000" dirty="0"/>
              <a:t>Spánek, relaxace, pohyb/příroda, strava, </a:t>
            </a:r>
            <a:r>
              <a:rPr lang="cs-CZ" sz="2000" dirty="0" err="1"/>
              <a:t>time</a:t>
            </a:r>
            <a:r>
              <a:rPr lang="cs-CZ" sz="2000" dirty="0"/>
              <a:t>-management, odpočinek/relaxace</a:t>
            </a:r>
          </a:p>
          <a:p>
            <a:pPr lvl="1"/>
            <a:r>
              <a:rPr lang="cs-CZ" sz="2000" dirty="0"/>
              <a:t>SEBEPOZNÁNÍ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3841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A682A-4EBC-7648-8C67-F6744FAB6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duševní zdraví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48DAA-3C4A-3751-FFA9-505F36E7A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1737360"/>
            <a:ext cx="11210544" cy="4626864"/>
          </a:xfrm>
        </p:spPr>
        <p:txBody>
          <a:bodyPr/>
          <a:lstStyle/>
          <a:p>
            <a:r>
              <a:rPr lang="cs-CZ" sz="2800" dirty="0"/>
              <a:t>Žádoucí stav dosaženým vědomím či nevědomím dodržováním zásad duševní hygieny</a:t>
            </a:r>
          </a:p>
          <a:p>
            <a:r>
              <a:rPr lang="cs-CZ" sz="2800" dirty="0"/>
              <a:t>Užší pojetí</a:t>
            </a:r>
          </a:p>
          <a:p>
            <a:pPr lvl="1"/>
            <a:r>
              <a:rPr lang="cs-CZ" sz="2400" dirty="0"/>
              <a:t>Duševní zdraví = nepřítomnost příznaků duševní nemoci, nerovnováhy či poruch adaptace</a:t>
            </a:r>
          </a:p>
          <a:p>
            <a:r>
              <a:rPr lang="cs-CZ" sz="2800" dirty="0"/>
              <a:t>Širší pojetí</a:t>
            </a:r>
          </a:p>
          <a:p>
            <a:pPr lvl="1"/>
            <a:r>
              <a:rPr lang="cs-CZ" sz="2400" dirty="0"/>
              <a:t>Popisuje jak duševní zdraví vypadá</a:t>
            </a:r>
          </a:p>
          <a:p>
            <a:pPr lvl="1"/>
            <a:r>
              <a:rPr lang="cs-CZ" sz="2400" dirty="0"/>
              <a:t>WHO: stav duševní, tělesné a sociální pohody. </a:t>
            </a:r>
          </a:p>
          <a:p>
            <a:pPr lvl="1"/>
            <a:r>
              <a:rPr lang="cs-CZ" sz="2400" dirty="0"/>
              <a:t>„Zdraví je stav kdy je člověku naprosto dobře, a to jak fyzicky, tak psychicky i sociálně. Není to jen nepřítomnost nemoci a neduživosti.“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6650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4">
            <a:extLst>
              <a:ext uri="{FF2B5EF4-FFF2-40B4-BE49-F238E27FC236}">
                <a16:creationId xmlns:a16="http://schemas.microsoft.com/office/drawing/2014/main" id="{89501123-AED2-0A54-B7B8-B6EA74B1D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44" y="1222280"/>
            <a:ext cx="11307783" cy="441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15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49DAF-BFC8-4C56-EB32-F7AD7E9E0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Psychologie zdraví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A3490-3CFC-27FD-6678-413CAE3BD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67" y="1854679"/>
            <a:ext cx="11177080" cy="4555849"/>
          </a:xfrm>
        </p:spPr>
        <p:txBody>
          <a:bodyPr>
            <a:normAutofit/>
          </a:bodyPr>
          <a:lstStyle/>
          <a:p>
            <a:r>
              <a:rPr lang="cs-CZ" sz="2800" dirty="0"/>
              <a:t>Zabývá se rizikovými a protektivními faktory souvisejícími se zdravím</a:t>
            </a:r>
          </a:p>
          <a:p>
            <a:pPr lvl="1"/>
            <a:r>
              <a:rPr lang="cs-CZ" sz="2400" dirty="0"/>
              <a:t>Také tím proč děláme to co bychom neměli pro naše zdraví a nebo proč neděláme to co bychom měli dělat</a:t>
            </a:r>
          </a:p>
          <a:p>
            <a:pPr lvl="1"/>
            <a:r>
              <a:rPr lang="cs-CZ" sz="2400" dirty="0"/>
              <a:t>Zabývá se hlavně prevencí v tom nejširším slova smyslu</a:t>
            </a:r>
          </a:p>
          <a:p>
            <a:pPr lvl="1"/>
            <a:endParaRPr lang="cs-CZ" sz="2400" dirty="0"/>
          </a:p>
          <a:p>
            <a:r>
              <a:rPr lang="cs-CZ" sz="2800" i="1" dirty="0"/>
              <a:t>„ Budovat teorii zdravého jedince a chování člověka a chování člověka a získávat solidní poznatky z oblasti psychologie – na jedné straně o tom co naše zdraví posiluje, a na druhé straně o tom, co našemu zdraví škodí.“ </a:t>
            </a:r>
          </a:p>
        </p:txBody>
      </p:sp>
    </p:spTree>
    <p:extLst>
      <p:ext uri="{BB962C8B-B14F-4D97-AF65-F5344CB8AC3E}">
        <p14:creationId xmlns:p14="http://schemas.microsoft.com/office/powerpoint/2010/main" val="37635694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CBBCF5230046948A6E1F929920C5D49" ma:contentTypeVersion="17" ma:contentTypeDescription="Vytvoří nový dokument" ma:contentTypeScope="" ma:versionID="c1b6a39a6831dec1d5a92fd0d0238d1a">
  <xsd:schema xmlns:xsd="http://www.w3.org/2001/XMLSchema" xmlns:xs="http://www.w3.org/2001/XMLSchema" xmlns:p="http://schemas.microsoft.com/office/2006/metadata/properties" xmlns:ns3="ced0d1dc-3246-4b96-a523-44423285c6df" xmlns:ns4="3ce23ac6-6cb3-41ec-9f70-c2b975cd03a8" targetNamespace="http://schemas.microsoft.com/office/2006/metadata/properties" ma:root="true" ma:fieldsID="7d6cb2ba77c0d3dc13b96a210220cb9f" ns3:_="" ns4:_="">
    <xsd:import namespace="ced0d1dc-3246-4b96-a523-44423285c6df"/>
    <xsd:import namespace="3ce23ac6-6cb3-41ec-9f70-c2b975cd03a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ObjectDetectorVersions" minOccurs="0"/>
                <xsd:element ref="ns4:_activity" minOccurs="0"/>
                <xsd:element ref="ns4:MediaServiceSystemTags" minOccurs="0"/>
                <xsd:element ref="ns4:MediaLengthInSecond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d0d1dc-3246-4b96-a523-44423285c6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e23ac6-6cb3-41ec-9f70-c2b975cd03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ce23ac6-6cb3-41ec-9f70-c2b975cd03a8" xsi:nil="true"/>
  </documentManagement>
</p:properties>
</file>

<file path=customXml/itemProps1.xml><?xml version="1.0" encoding="utf-8"?>
<ds:datastoreItem xmlns:ds="http://schemas.openxmlformats.org/officeDocument/2006/customXml" ds:itemID="{D33A0D7C-D613-4649-A6E2-87D2D1F09E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d0d1dc-3246-4b96-a523-44423285c6df"/>
    <ds:schemaRef ds:uri="3ce23ac6-6cb3-41ec-9f70-c2b975cd03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582D7C-C808-4386-9D6D-6E20B423F6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D0E1B1-62C2-4C05-8D74-803E38C04383}">
  <ds:schemaRefs>
    <ds:schemaRef ds:uri="http://purl.org/dc/dcmitype/"/>
    <ds:schemaRef ds:uri="3ce23ac6-6cb3-41ec-9f70-c2b975cd03a8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ced0d1dc-3246-4b96-a523-44423285c6df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145</TotalTime>
  <Words>742</Words>
  <Application>Microsoft Office PowerPoint</Application>
  <PresentationFormat>Widescreen</PresentationFormat>
  <Paragraphs>116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Söhne</vt:lpstr>
      <vt:lpstr>Savon</vt:lpstr>
      <vt:lpstr>Duševní hygiena </vt:lpstr>
      <vt:lpstr>Předpokládaná organizace</vt:lpstr>
      <vt:lpstr>ÚVODEM</vt:lpstr>
      <vt:lpstr>Co nás dnes čeká</vt:lpstr>
      <vt:lpstr>Duševní hygiena</vt:lpstr>
      <vt:lpstr>Co je duševní hygiena</vt:lpstr>
      <vt:lpstr>Co je duševní zdraví</vt:lpstr>
      <vt:lpstr>PowerPoint Presentation</vt:lpstr>
      <vt:lpstr>Psychologie zdraví</vt:lpstr>
      <vt:lpstr>Pohledy na zdraví a WHO</vt:lpstr>
      <vt:lpstr>Cvičení 1</vt:lpstr>
      <vt:lpstr>Přestávka (na kávu)</vt:lpstr>
      <vt:lpstr>Stres</vt:lpstr>
      <vt:lpstr>Co je to vlastně stres?</vt:lpstr>
      <vt:lpstr>Kortikoidní pojetí stresu – H. Selye</vt:lpstr>
      <vt:lpstr>PowerPoint Presentation</vt:lpstr>
      <vt:lpstr>Kognitivní pojetí stresu – R. Lazarus</vt:lpstr>
      <vt:lpstr>Cvičení 2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Duševní hygiena 1</dc:title>
  <dc:creator>Jana Sklepníková</dc:creator>
  <cp:lastModifiedBy>Jana Sklepníková</cp:lastModifiedBy>
  <cp:revision>8</cp:revision>
  <dcterms:created xsi:type="dcterms:W3CDTF">2023-09-22T12:54:21Z</dcterms:created>
  <dcterms:modified xsi:type="dcterms:W3CDTF">2024-02-16T08:38:58Z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0x0101005CBBCF5230046948A6E1F929920C5D49</vt:lpwstr>
  </property>
</Properties>
</file>