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7"/>
  </p:notesMasterIdLst>
  <p:sldIdLst>
    <p:sldId id="319" r:id="rId2"/>
    <p:sldId id="308" r:id="rId3"/>
    <p:sldId id="309" r:id="rId4"/>
    <p:sldId id="271" r:id="rId5"/>
    <p:sldId id="307" r:id="rId6"/>
    <p:sldId id="311" r:id="rId7"/>
    <p:sldId id="313" r:id="rId8"/>
    <p:sldId id="260" r:id="rId9"/>
    <p:sldId id="315" r:id="rId10"/>
    <p:sldId id="337" r:id="rId11"/>
    <p:sldId id="322" r:id="rId12"/>
    <p:sldId id="323" r:id="rId13"/>
    <p:sldId id="280" r:id="rId14"/>
    <p:sldId id="281" r:id="rId15"/>
    <p:sldId id="324" r:id="rId16"/>
    <p:sldId id="325" r:id="rId17"/>
    <p:sldId id="326" r:id="rId18"/>
    <p:sldId id="334" r:id="rId19"/>
    <p:sldId id="360" r:id="rId20"/>
    <p:sldId id="361" r:id="rId21"/>
    <p:sldId id="362" r:id="rId22"/>
    <p:sldId id="363" r:id="rId23"/>
    <p:sldId id="366" r:id="rId24"/>
    <p:sldId id="268" r:id="rId25"/>
    <p:sldId id="36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00FFCC"/>
    <a:srgbClr val="00FF00"/>
    <a:srgbClr val="0000FF"/>
    <a:srgbClr val="6600CC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3" autoAdjust="0"/>
    <p:restoredTop sz="94664" autoAdjust="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920D54D-27D8-4C32-B986-A516EA6F2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5DDCC-7AEA-4D95-8A23-DF1CF6A3039C}" type="slidenum">
              <a:rPr lang="ru-RU"/>
              <a:pPr/>
              <a:t>2</a:t>
            </a:fld>
            <a:endParaRPr 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Анимация по щелчку. Щелчок для продолжения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426ED-F365-4EC0-B7AF-A577085F3FDF}" type="slidenum">
              <a:rPr lang="ru-RU"/>
              <a:pPr/>
              <a:t>11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Переход по гиперссылке (обложки книг) к выбранной номинации. Управляющая кнопка – выход из игры. Щелчок для продолжения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8BD6C-5D32-4A6A-84BA-FE160A963615}" type="slidenum">
              <a:rPr lang="ru-RU"/>
              <a:pPr/>
              <a:t>12</a:t>
            </a:fld>
            <a:endParaRPr lang="ru-RU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После смены цвета управляющей кнопки нажимаем на нее для перехода к вопросу данной номинации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C5746-DD4F-40D8-880F-1A44684F8234}" type="slidenum">
              <a:rPr lang="ru-RU"/>
              <a:pPr/>
              <a:t>13</a:t>
            </a:fld>
            <a:endParaRPr 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3FA4-456F-45E8-AF31-B52D058D4C5A}" type="slidenum">
              <a:rPr lang="ru-RU"/>
              <a:pPr/>
              <a:t>14</a:t>
            </a:fld>
            <a:endParaRPr lang="ru-R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47586-E74C-4474-8AA8-29A72165C1F2}" type="slidenum">
              <a:rPr lang="ru-RU"/>
              <a:pPr/>
              <a:t>15</a:t>
            </a:fld>
            <a:endParaRPr 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1F9AE-B8BE-4952-9834-8B82AB7D141B}" type="slidenum">
              <a:rPr lang="ru-RU"/>
              <a:pPr/>
              <a:t>16</a:t>
            </a:fld>
            <a:endParaRPr 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110F6-DFE5-4E10-B3F4-6121CC224D9A}" type="slidenum">
              <a:rPr lang="ru-RU"/>
              <a:pPr/>
              <a:t>17</a:t>
            </a:fld>
            <a:endParaRPr lang="ru-R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792E4-E876-4F51-A414-E9AAF5D61364}" type="slidenum">
              <a:rPr lang="ru-RU"/>
              <a:pPr/>
              <a:t>18</a:t>
            </a:fld>
            <a:endParaRPr lang="ru-RU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После смены цвета управляющей кнопки нажимаем на нее для перехода к вопросу данной номинации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EAD4E-44DD-460C-B1C0-7C01CA60B9E3}" type="slidenum">
              <a:rPr lang="ru-RU"/>
              <a:pPr/>
              <a:t>19</a:t>
            </a:fld>
            <a:endParaRPr lang="ru-RU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1D643-8D7D-4BA2-B4EC-1BBC01C82194}" type="slidenum">
              <a:rPr lang="ru-RU"/>
              <a:pPr/>
              <a:t>20</a:t>
            </a:fld>
            <a:endParaRPr lang="ru-RU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9DE1C-2EAF-4D9A-983D-5C1C88AD2792}" type="slidenum">
              <a:rPr lang="ru-RU"/>
              <a:pPr/>
              <a:t>3</a:t>
            </a:fld>
            <a:endParaRPr lang="ru-R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9FD04-9CE7-44EC-9275-D510C9746522}" type="slidenum">
              <a:rPr lang="ru-RU"/>
              <a:pPr/>
              <a:t>21</a:t>
            </a:fld>
            <a:endParaRPr lang="ru-RU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B3E49-DE08-4BA2-9734-7C804D6EDA4D}" type="slidenum">
              <a:rPr lang="ru-RU"/>
              <a:pPr/>
              <a:t>22</a:t>
            </a:fld>
            <a:endParaRPr lang="ru-RU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2A801-C08B-43E8-9463-D4B89B53EC02}" type="slidenum">
              <a:rPr lang="ru-RU"/>
              <a:pPr/>
              <a:t>23</a:t>
            </a:fld>
            <a:endParaRPr lang="ru-RU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051E1-327D-4B9B-B028-1EE07D434962}" type="slidenum">
              <a:rPr lang="ru-RU"/>
              <a:pPr/>
              <a:t>25</a:t>
            </a:fld>
            <a:endParaRPr lang="ru-RU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499DD-A711-47EF-AF68-F0EC2087EDE5}" type="slidenum">
              <a:rPr lang="ru-RU"/>
              <a:pPr/>
              <a:t>4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EEA31-8A0B-4E34-9385-2135B091A636}" type="slidenum">
              <a:rPr lang="ru-RU"/>
              <a:pPr/>
              <a:t>5</a:t>
            </a:fld>
            <a:endParaRPr lang="ru-R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Анимация – по щелчку. Щелчок для продолжения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62363-8D01-496B-AA0D-F14903E99E05}" type="slidenum">
              <a:rPr lang="ru-RU"/>
              <a:pPr/>
              <a:t>6</a:t>
            </a:fld>
            <a:endParaRPr 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Звук включается по щелчку. Щелчок для продолжения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CCEF6-04DC-44D7-A62A-C216F30D989A}" type="slidenum">
              <a:rPr lang="ru-RU"/>
              <a:pPr/>
              <a:t>7</a:t>
            </a:fld>
            <a:endParaRPr 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Звук включается по щелчку. Щелчок для продолжения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12124-573C-4B8F-A135-896E442E14C3}" type="slidenum">
              <a:rPr lang="ru-RU"/>
              <a:pPr/>
              <a:t>8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Анимация на слайде по щелчку. Щелчок для продолжения.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43C1B-9D96-4C4A-9185-26D6C838C994}" type="slidenum">
              <a:rPr lang="ru-RU"/>
              <a:pPr/>
              <a:t>9</a:t>
            </a:fld>
            <a:endParaRPr lang="ru-RU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7EB64-3004-4279-8103-D7CA7EC3E4BA}" type="slidenum">
              <a:rPr lang="ru-RU"/>
              <a:pPr/>
              <a:t>10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F080-662E-4F2C-A298-6DFB8DE73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796C-7D18-4F48-A74C-6929F6795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A38F-15DC-47F1-AFAF-CBFDFAD33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FBB56-C744-4676-9949-942FB7C6C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1E1C-1F69-446B-BE19-5FB505B13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88704-6055-4830-88AF-47FC4FC0F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882E-E150-4B5E-920F-CB5C4B7F1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79BA-4545-46E7-B780-2D0EA3A28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8A9C-4C8A-45F4-8456-D40B420E1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F44C-E7A4-4D8C-B3C8-4C40BA157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49E3F-AC7B-43FA-BB85-AC338DC7A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7199DEDB-1929-4789-9F17-D8C2641C2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5" Type="http://schemas.openxmlformats.org/officeDocument/2006/relationships/image" Target="../media/image52.jpeg"/><Relationship Id="rId10" Type="http://schemas.openxmlformats.org/officeDocument/2006/relationships/image" Target="../media/image55.jpeg"/><Relationship Id="rId4" Type="http://schemas.openxmlformats.org/officeDocument/2006/relationships/image" Target="../media/image51.jpeg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65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0" Type="http://schemas.openxmlformats.org/officeDocument/2006/relationships/image" Target="../media/image12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7138" y="620713"/>
            <a:ext cx="7916862" cy="2592387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0000FF"/>
                </a:solidFill>
                <a:latin typeface="Monotype Corsiva" pitchFamily="66" charset="0"/>
              </a:rPr>
              <a:t>«Что за прелесть эти сказки»</a:t>
            </a:r>
            <a:br>
              <a:rPr lang="ru-RU" sz="6000" b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200" b="1" i="1">
                <a:solidFill>
                  <a:schemeClr val="tx1"/>
                </a:solidFill>
                <a:latin typeface="Times New Roman" pitchFamily="18" charset="0"/>
              </a:rPr>
              <a:t>А.С. Пушкин </a:t>
            </a:r>
            <a:br>
              <a:rPr lang="ru-RU" sz="3200" b="1" i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i="1">
                <a:solidFill>
                  <a:schemeClr val="tx1"/>
                </a:solidFill>
                <a:latin typeface="Times New Roman" pitchFamily="18" charset="0"/>
              </a:rPr>
              <a:t>«Сказка о рыбаке и рыбке»</a:t>
            </a:r>
            <a:endParaRPr lang="ru-RU" sz="3200" b="1" i="1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2052" name="Oval 6"/>
          <p:cNvSpPr>
            <a:spLocks noChangeArrowheads="1"/>
          </p:cNvSpPr>
          <p:nvPr/>
        </p:nvSpPr>
        <p:spPr bwMode="auto">
          <a:xfrm>
            <a:off x="1042988" y="1700213"/>
            <a:ext cx="1008062" cy="2016125"/>
          </a:xfrm>
          <a:prstGeom prst="ellipse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Oval 7"/>
          <p:cNvSpPr>
            <a:spLocks noChangeArrowheads="1"/>
          </p:cNvSpPr>
          <p:nvPr/>
        </p:nvSpPr>
        <p:spPr bwMode="auto">
          <a:xfrm>
            <a:off x="1042988" y="1844675"/>
            <a:ext cx="936625" cy="1512888"/>
          </a:xfrm>
          <a:prstGeom prst="ellipse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8"/>
          <p:cNvSpPr>
            <a:spLocks noChangeArrowheads="1"/>
          </p:cNvSpPr>
          <p:nvPr/>
        </p:nvSpPr>
        <p:spPr bwMode="auto">
          <a:xfrm>
            <a:off x="1116013" y="1989138"/>
            <a:ext cx="1152525" cy="1800225"/>
          </a:xfrm>
          <a:prstGeom prst="ellipse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755650" y="4797425"/>
            <a:ext cx="23034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(</a:t>
            </a:r>
            <a:r>
              <a:rPr lang="ru-RU" sz="2400" i="1">
                <a:latin typeface="Algerian" pitchFamily="82" charset="0"/>
              </a:rPr>
              <a:t>1799 – 1837)</a:t>
            </a:r>
          </a:p>
        </p:txBody>
      </p:sp>
      <p:pic>
        <p:nvPicPr>
          <p:cNvPr id="2056" name="Рисунок 10" descr="Рисунок4_0.t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773238"/>
            <a:ext cx="24701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ушкин 0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7463"/>
            <a:ext cx="91440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11413" y="333375"/>
            <a:ext cx="6732587" cy="18716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Глядь: опять перед ним землянка; </a:t>
            </a:r>
          </a:p>
          <a:p>
            <a:pPr eaLnBrk="1" hangingPunct="1"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пороге сидит старуха, </a:t>
            </a:r>
            <a:b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перед нею разбитое корыто. </a:t>
            </a:r>
          </a:p>
        </p:txBody>
      </p:sp>
      <p:pic>
        <p:nvPicPr>
          <p:cNvPr id="15364" name="Picture 4" descr="Рисунок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4340225"/>
            <a:ext cx="23050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6" name="Picture 6" descr="Сказка о рыба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95402">
            <a:off x="827088" y="836613"/>
            <a:ext cx="11064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93111903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1595437" cy="2089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1" name="Picture 5" descr="Сказка о попе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268413"/>
            <a:ext cx="1428750" cy="1871662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2" name="Picture 6" descr="Сказка о царе Салтане11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500438"/>
            <a:ext cx="1308100" cy="2016125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3" name="Picture 7" descr="Сказка о рыбак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076700"/>
            <a:ext cx="1698625" cy="22685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4" name="Picture 8" descr="Пушкин 05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1844675"/>
            <a:ext cx="2663825" cy="193675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5" name="Picture 9" descr="На неведомых дорожках (игра-лабиринт)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7675" y="4437063"/>
            <a:ext cx="2879725" cy="1749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16" name="AutoShape 1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805488"/>
            <a:ext cx="1079500" cy="83661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Молодцы</a:t>
            </a:r>
          </a:p>
        </p:txBody>
      </p:sp>
      <p:sp>
        <p:nvSpPr>
          <p:cNvPr id="1699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Выбери номинацию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0481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7101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1052513"/>
            <a:ext cx="1081087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7101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1557338"/>
            <a:ext cx="1081088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7101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3500438"/>
            <a:ext cx="1081088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7101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24525" y="2997200"/>
            <a:ext cx="1081088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439" name="WordArt 10"/>
          <p:cNvSpPr>
            <a:spLocks noChangeArrowheads="1" noChangeShapeType="1" noTextEdit="1"/>
          </p:cNvSpPr>
          <p:nvPr/>
        </p:nvSpPr>
        <p:spPr bwMode="auto">
          <a:xfrm>
            <a:off x="684213" y="5300663"/>
            <a:ext cx="5832475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"Сказка о рыбаке и рыбке"</a:t>
            </a:r>
          </a:p>
        </p:txBody>
      </p:sp>
      <p:pic>
        <p:nvPicPr>
          <p:cNvPr id="18440" name="Picture 11" descr="Сказка о рыбак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1341438"/>
            <a:ext cx="2047875" cy="2735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28775"/>
            <a:ext cx="5905500" cy="45926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73914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жилище старика со старухой.</a:t>
            </a:r>
            <a:r>
              <a:rPr lang="ru-RU" sz="4000"/>
              <a:t> </a:t>
            </a:r>
          </a:p>
        </p:txBody>
      </p:sp>
      <p:sp>
        <p:nvSpPr>
          <p:cNvPr id="1946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5508625" y="4221163"/>
            <a:ext cx="2863850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Землянка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224712" cy="14922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отвечала рыбка старику, когда он приходил к ней с очередной просьбой?</a:t>
            </a:r>
            <a:r>
              <a:rPr lang="ru-RU" sz="4000"/>
              <a:t> </a:t>
            </a:r>
          </a:p>
        </p:txBody>
      </p:sp>
      <p:pic>
        <p:nvPicPr>
          <p:cNvPr id="20483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44675"/>
            <a:ext cx="5981700" cy="4418013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2048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раз ходил старик к морю по приказу старухи?</a:t>
            </a:r>
            <a:r>
              <a:rPr lang="ru-RU" sz="4000"/>
              <a:t>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00200"/>
            <a:ext cx="3898900" cy="4525963"/>
          </a:xfrm>
        </p:spPr>
        <p:txBody>
          <a:bodyPr/>
          <a:lstStyle/>
          <a:p>
            <a:pPr eaLnBrk="1" hangingPunct="1">
              <a:defRPr/>
            </a:pPr>
            <a:endParaRPr lang="ru-RU" b="1">
              <a:solidFill>
                <a:srgbClr val="484F0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А)   3 раза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Б)  5 раз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В)  7 раз</a:t>
            </a:r>
          </a:p>
        </p:txBody>
      </p:sp>
      <p:pic>
        <p:nvPicPr>
          <p:cNvPr id="21508" name="Picture 4" descr="Нево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3100"/>
            <a:ext cx="44799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b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раз закидывал старик в море невод?</a:t>
            </a:r>
            <a:br>
              <a:rPr lang="ru-RU" sz="4000"/>
            </a:br>
            <a:endParaRPr lang="ru-RU" sz="400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2060575"/>
            <a:ext cx="3708400" cy="4065588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А)   3 раза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Б)  5 раз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В)  7 раз</a:t>
            </a:r>
          </a:p>
          <a:p>
            <a:pPr eaLnBrk="1" hangingPunct="1">
              <a:defRPr/>
            </a:pPr>
            <a:endParaRPr lang="ru-RU"/>
          </a:p>
        </p:txBody>
      </p:sp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5" descr="Сказка о рыбаке и рыб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09788"/>
            <a:ext cx="5364163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b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все желания старухи по порядку.</a:t>
            </a:r>
            <a:r>
              <a:rPr lang="ru-RU" sz="4000"/>
              <a:t> </a:t>
            </a:r>
            <a:endParaRPr lang="ru-RU" sz="160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Царица</a:t>
            </a:r>
          </a:p>
          <a:p>
            <a:pPr eaLnBrk="1" hangingPunct="1">
              <a:defRPr/>
            </a:pPr>
            <a:endParaRPr lang="ru-RU" sz="2400" b="1" i="1"/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Корыто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Столбовая дворянка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Дом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Владычица морская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900" b="1" i="1"/>
          </a:p>
        </p:txBody>
      </p:sp>
      <p:sp>
        <p:nvSpPr>
          <p:cNvPr id="2355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661025"/>
            <a:ext cx="863600" cy="1008063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40138 -0.1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38976 -0.269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0139 -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934 0.3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18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9739 -0.0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05038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37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62071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37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3860800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37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4508500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637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378936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50183" name="WordArt 11"/>
          <p:cNvSpPr>
            <a:spLocks noChangeArrowheads="1" noChangeShapeType="1" noTextEdit="1"/>
          </p:cNvSpPr>
          <p:nvPr/>
        </p:nvSpPr>
        <p:spPr bwMode="auto">
          <a:xfrm>
            <a:off x="1403350" y="2349500"/>
            <a:ext cx="25622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"Все сказки"</a:t>
            </a:r>
          </a:p>
        </p:txBody>
      </p:sp>
      <p:pic>
        <p:nvPicPr>
          <p:cNvPr id="50184" name="Picture 12" descr="На неведомых дорожках (игра-лабиринт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549275"/>
            <a:ext cx="3455988" cy="2100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Найди лишнего героя</a:t>
            </a:r>
          </a:p>
        </p:txBody>
      </p:sp>
      <p:pic>
        <p:nvPicPr>
          <p:cNvPr id="51203" name="Picture 4" descr="Найди лишнего геро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349500"/>
            <a:ext cx="9144000" cy="2308225"/>
          </a:xfrm>
          <a:noFill/>
        </p:spPr>
      </p:pic>
      <p:sp>
        <p:nvSpPr>
          <p:cNvPr id="5120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311" name="Oval 7"/>
          <p:cNvSpPr>
            <a:spLocks noChangeArrowheads="1"/>
          </p:cNvSpPr>
          <p:nvPr/>
        </p:nvSpPr>
        <p:spPr bwMode="auto">
          <a:xfrm>
            <a:off x="4572000" y="2420938"/>
            <a:ext cx="1439863" cy="2160587"/>
          </a:xfrm>
          <a:prstGeom prst="ellips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ush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44434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 rot="-1182688">
            <a:off x="0" y="692150"/>
            <a:ext cx="5834063" cy="12969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 Сергеевич  Пушкин</a:t>
            </a:r>
          </a:p>
        </p:txBody>
      </p:sp>
      <p:pic>
        <p:nvPicPr>
          <p:cNvPr id="119815" name="Picture 7" descr="Гвидон 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5763"/>
            <a:ext cx="17780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 descr="Пушкин 0_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33375"/>
            <a:ext cx="12192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Ко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789363"/>
            <a:ext cx="18827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9" descr="Рисунок7_0.t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500438"/>
            <a:ext cx="231933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Сопоставь литературного героя со сказкой.</a:t>
            </a:r>
            <a:r>
              <a:rPr lang="ru-RU" sz="4000"/>
              <a:t> 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2674938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/>
              <a:t>Гвидон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Чертенок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Елисей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Звездочет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Дворянка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Кот ученый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196975"/>
            <a:ext cx="5183188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рыбаке и рыбке»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царе Салтане»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мертвой царевне и семи богатырях»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попе и работнике его Балде»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золотом петушке»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«У Лукоморья»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/>
          </a:p>
        </p:txBody>
      </p:sp>
      <p:sp>
        <p:nvSpPr>
          <p:cNvPr id="5222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5226 0.5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27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1759 L 0.01424 -0.106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6927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01597 L -0.00798 -0.25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27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035 -0.119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2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27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27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27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или кто здесь лишний?</a:t>
            </a:r>
            <a:r>
              <a:rPr lang="ru-RU"/>
              <a:t>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Волшебное зеркальце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Волшебная палочка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Золотая рыбка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Золотой петушок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2" name="Picture 4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852738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001837"/>
          </a:xfrm>
        </p:spPr>
        <p:txBody>
          <a:bodyPr/>
          <a:lstStyle/>
          <a:p>
            <a:pPr marL="838200" indent="-838200" algn="r" eaLnBrk="1" hangingPunct="1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Какие сказки заканчиваются 		словами «Я там был; мед, </a:t>
            </a:r>
            <a:b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пиво пил – И усы лишь</a:t>
            </a:r>
            <a:b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обмочил»?</a:t>
            </a:r>
            <a:r>
              <a:rPr lang="ru-RU" sz="2800"/>
              <a:t> </a:t>
            </a:r>
            <a:endParaRPr lang="ru-RU" sz="400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2952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царе Салтане»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мертвой царевне и семи богатырях»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попе и работнике его Балде»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золотом петушке»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рыбаке и рыбке»).</a:t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6" name="Picture 4" descr="7253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71646">
            <a:off x="250825" y="333375"/>
            <a:ext cx="1957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Сопоставь слово с его толкованием.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i="1"/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Лукоморье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Полба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Пава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pPr eaLnBrk="1" hangingPunct="1">
              <a:defRPr/>
            </a:pPr>
            <a:endParaRPr lang="ru-RU" b="1" i="1"/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особый вид пшеницы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самка павлина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морской залив, берег</a:t>
            </a:r>
          </a:p>
        </p:txBody>
      </p:sp>
      <p:sp>
        <p:nvSpPr>
          <p:cNvPr id="5530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38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3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3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3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6337300" cy="5472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Сказка о царе Салтане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8913"/>
            <a:ext cx="1636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 rot="-5400000">
            <a:off x="1079500" y="1952625"/>
            <a:ext cx="1512888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00113" y="1412875"/>
            <a:ext cx="1079500" cy="2087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9" name="Picture 5" descr="Рисунок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327818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Сказка о рыба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492375"/>
            <a:ext cx="15367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931119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20713"/>
            <a:ext cx="16303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9812051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9972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5400004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365625"/>
            <a:ext cx="190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Руслан и Людмил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908050"/>
            <a:ext cx="16700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Сказка о поп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221163"/>
            <a:ext cx="16859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 descr="boldino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4221163"/>
            <a:ext cx="30972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Сказка о царе Салтане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8913"/>
            <a:ext cx="1636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 rot="-5400000">
            <a:off x="1079500" y="1952625"/>
            <a:ext cx="1512888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900113" y="1412875"/>
            <a:ext cx="1079500" cy="2087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Рисунок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327818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Сказка о рыба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492375"/>
            <a:ext cx="15367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931119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20713"/>
            <a:ext cx="16303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7" descr="9812051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9972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8" descr="5400004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365625"/>
            <a:ext cx="190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 descr="Руслан и Людмил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908050"/>
            <a:ext cx="16700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1" descr="Сказка о поп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221163"/>
            <a:ext cx="16859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3" descr="boldino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38" y="4214813"/>
            <a:ext cx="309721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oldino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3100"/>
            <a:ext cx="417671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pushkin_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41179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Родословное дерево Пушкиных, (акварель, неизвестный художник, начало XIX века; центральный музей 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86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Прадедушка Абрам Ганниб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924175"/>
            <a:ext cx="27892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Пушкин ребенок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60350"/>
            <a:ext cx="31337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Пушкин в Царском Селе, картина Ильи Репина, 19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1268413"/>
            <a:ext cx="73802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4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Пушкин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632075"/>
            <a:ext cx="172561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2" descr="i_pushki_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365625"/>
            <a:ext cx="1905000" cy="2181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172" name="WordArt 13"/>
          <p:cNvSpPr>
            <a:spLocks noChangeArrowheads="1" noChangeShapeType="1" noTextEdit="1"/>
          </p:cNvSpPr>
          <p:nvPr/>
        </p:nvSpPr>
        <p:spPr bwMode="auto">
          <a:xfrm>
            <a:off x="2627313" y="4508500"/>
            <a:ext cx="3781425" cy="1098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Арина  Родионовна</a:t>
            </a:r>
          </a:p>
        </p:txBody>
      </p:sp>
      <p:pic>
        <p:nvPicPr>
          <p:cNvPr id="7173" name="Picture 14" descr="300px-%D0%90%D1%80%D0%B8%D0%BD%D0%B0_%D0%A0%D0%BE%D0%B4%D0%B8%D0%BE%D0%BD%D0%BE%D0%B2%D0%BD%D0%B0_%D0%AF%D0%BA%D0%BE%D0%B2%D0%BB%D0%B5%D0%B2%D0%B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39795"/>
              </a:clrFrom>
              <a:clrTo>
                <a:srgbClr val="73979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33375"/>
            <a:ext cx="35083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5" name="Picture 15" descr="сканирование0002"/>
          <p:cNvPicPr>
            <a:picLocks noChangeAspect="1" noChangeArrowheads="1"/>
          </p:cNvPicPr>
          <p:nvPr/>
        </p:nvPicPr>
        <p:blipFill>
          <a:blip r:embed="rId6"/>
          <a:srcRect b="-259"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Рисунок2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87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33375"/>
            <a:ext cx="1833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7" descr="Рисунок3_0.t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28625"/>
            <a:ext cx="31432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текст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2532062" cy="3683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40" name="Picture 1036" descr="Памятник Пушкину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1225" y="0"/>
            <a:ext cx="5692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038" descr="Памятник Пушкину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60350"/>
            <a:ext cx="1449387" cy="223361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3" name="Picture 1039" descr="Памятник Пушкину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260350"/>
            <a:ext cx="1463675" cy="199866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4" name="Picture 1040" descr="Памятник Пушкину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7888" y="981075"/>
            <a:ext cx="1465262" cy="2530475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5" name="Picture 1041" descr="Памятник Пушкину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076700"/>
            <a:ext cx="1463675" cy="25781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6" name="Picture 1042" descr="Памятник Пушкину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4221163"/>
            <a:ext cx="1420813" cy="2366962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47" name="Picture 1043" descr="Памятник Пушкину и Натали на Арбат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188913"/>
            <a:ext cx="4022725" cy="6424612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Руслан и Люджмила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357563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Сказка о царе Салтане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975" y="1916113"/>
            <a:ext cx="15319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141663"/>
            <a:ext cx="2038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667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048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7253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188913"/>
            <a:ext cx="12827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93111903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88913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9402170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6449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98120515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1916113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540000425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2588" y="4797425"/>
            <a:ext cx="16986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5" descr="Руслан и Людмил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6100" y="1052513"/>
            <a:ext cx="1905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6" descr="Сказка о попе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341438"/>
            <a:ext cx="135413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526</Words>
  <Application>Microsoft Office PowerPoint</Application>
  <PresentationFormat>Экран (4:3)</PresentationFormat>
  <Paragraphs>151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Algerian</vt:lpstr>
      <vt:lpstr>Arial</vt:lpstr>
      <vt:lpstr>Impact</vt:lpstr>
      <vt:lpstr>Monotype Corsiva</vt:lpstr>
      <vt:lpstr>Times New Roman</vt:lpstr>
      <vt:lpstr>Оформление по умолчанию</vt:lpstr>
      <vt:lpstr>«Что за прелесть эти сказки» А.С. Пушкин  «Сказка о рыбаке и рыбке»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номинацию</vt:lpstr>
      <vt:lpstr>Презентация PowerPoint</vt:lpstr>
      <vt:lpstr>Назовите жилище старика со старухой. </vt:lpstr>
      <vt:lpstr>Что отвечала рыбка старику, когда он приходил к ней с очередной просьбой? </vt:lpstr>
      <vt:lpstr>Сколько раз ходил старик к морю по приказу старухи? </vt:lpstr>
      <vt:lpstr> Сколько раз закидывал старик в море невод? </vt:lpstr>
      <vt:lpstr> Назовите все желания старухи по порядку. </vt:lpstr>
      <vt:lpstr>Презентация PowerPoint</vt:lpstr>
      <vt:lpstr>Найди лишнего героя</vt:lpstr>
      <vt:lpstr>Сопоставь литературного героя со сказкой. </vt:lpstr>
      <vt:lpstr>Что или кто здесь лишний? </vt:lpstr>
      <vt:lpstr>   Какие сказки заканчиваются   словами «Я там был; мед,  пиво пил – И усы лишь  обмочил»? </vt:lpstr>
      <vt:lpstr>Сопоставь слово с его толкованием.</vt:lpstr>
      <vt:lpstr>Презентация PowerPoint</vt:lpstr>
      <vt:lpstr>Презентация PowerPoint</vt:lpstr>
    </vt:vector>
  </TitlesOfParts>
  <Company>rc fio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 пособие</dc:title>
  <dc:creator>dvk</dc:creator>
  <cp:lastModifiedBy>NVG</cp:lastModifiedBy>
  <cp:revision>267</cp:revision>
  <dcterms:created xsi:type="dcterms:W3CDTF">2002-12-06T06:21:27Z</dcterms:created>
  <dcterms:modified xsi:type="dcterms:W3CDTF">2024-10-02T09:01:40Z</dcterms:modified>
</cp:coreProperties>
</file>