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43" y="7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994864-9E9E-48E2-ADBF-97B131143F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2C05D88-0C3D-4504-A0C2-E1C70F0EDE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37FE549-B935-47E3-AEA7-7F27E42C3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818A3-352F-4871-BCFA-F46011A18395}" type="datetimeFigureOut">
              <a:rPr lang="cs-CZ" smtClean="0"/>
              <a:t>10.11.2020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82663FB-E51F-4336-A350-1E7908AF9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E52730F-24F4-4900-B92C-574C4622B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6218-0443-4EAF-924B-7D75F7BDDA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8377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AED7CA-02C0-4DD4-ABD2-6C80C7383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30EB459-E74A-4488-9DD8-4387DDE75B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0C8CDFB-90D3-4BA1-96CE-63181E494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818A3-352F-4871-BCFA-F46011A18395}" type="datetimeFigureOut">
              <a:rPr lang="cs-CZ" smtClean="0"/>
              <a:t>10.11.2020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CDD9544-9868-4A5B-9BDE-022B7F659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1B5AC6B-589B-4639-AE3C-BD906F28A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6218-0443-4EAF-924B-7D75F7BDDA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5231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C70A968-4F47-424B-99BE-F197AA8D5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DBCECD5-4F3C-44EB-AF32-8F9E6ADE58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960C0F9-0E19-45FF-8CCA-897A96DA3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818A3-352F-4871-BCFA-F46011A18395}" type="datetimeFigureOut">
              <a:rPr lang="cs-CZ" smtClean="0"/>
              <a:t>10.11.2020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039BFF0-254C-466A-ABB1-749B2A0D4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596CFD5-2CDE-4D50-BAE5-176B4891D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6218-0443-4EAF-924B-7D75F7BDDA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7583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5C39EB-75A5-4151-BF2E-9B39D8ECB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F17EC1-F1C2-4F0B-BCDA-97D7F1BC8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4081146-238B-4DB6-A47F-13170B4BF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818A3-352F-4871-BCFA-F46011A18395}" type="datetimeFigureOut">
              <a:rPr lang="cs-CZ" smtClean="0"/>
              <a:t>10.11.2020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C790F25-E2C0-4178-845C-8BD36EBCD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51303B3-63FD-4E7D-8CC2-B6160288D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6218-0443-4EAF-924B-7D75F7BDDA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6519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5ADCFC-91F2-4163-8979-ACD0C4001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476BB18-2456-4119-855A-0A24149682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BEF9B44-094D-4624-A1F8-B3A743C88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818A3-352F-4871-BCFA-F46011A18395}" type="datetimeFigureOut">
              <a:rPr lang="cs-CZ" smtClean="0"/>
              <a:t>10.11.2020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5D78311-F574-4606-958A-B2F733535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D63D224-5FE4-418B-889F-4DE55DDB3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6218-0443-4EAF-924B-7D75F7BDDA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8044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E4911C-C24C-4FDE-9145-C136EF90B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7D40643-D733-45DB-8F9D-258114EE0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7906C70-54EF-48A8-8255-A27C526182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7865DEE-C603-4AD1-A8AF-7037AEB31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818A3-352F-4871-BCFA-F46011A18395}" type="datetimeFigureOut">
              <a:rPr lang="cs-CZ" smtClean="0"/>
              <a:t>10.11.2020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475F656-E58B-474A-8042-D477AE717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7A770AB-45D6-4E4A-836A-40A682D58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6218-0443-4EAF-924B-7D75F7BDDA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9347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B9CD0B-2C03-42B5-91C7-A509279BE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4531274-7C53-4A38-A641-51823DCC6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C7E03E1-5109-43A8-9E70-35A76FFE7B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6D39E93-F7AC-407C-85EE-91C472ABF4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267ACE6-035C-4A85-B62F-89E24038A4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5CD9F63-285F-406D-B3D5-845D51229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818A3-352F-4871-BCFA-F46011A18395}" type="datetimeFigureOut">
              <a:rPr lang="cs-CZ" smtClean="0"/>
              <a:t>10.11.2020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F289E13-F2DC-4919-B6F4-41E377362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005E9B0-26BF-49E9-BF91-8D614190F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6218-0443-4EAF-924B-7D75F7BDDA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6375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AF2D8-D386-4EAE-B524-7A88653EC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DEE9D36-7ED2-4624-A9A2-A0FFFD135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818A3-352F-4871-BCFA-F46011A18395}" type="datetimeFigureOut">
              <a:rPr lang="cs-CZ" smtClean="0"/>
              <a:t>10.11.2020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973F4F4-C9B8-4579-BBD6-21E8B7CE5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9465DFE-465C-4324-A976-4112D8921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6218-0443-4EAF-924B-7D75F7BDDA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357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AAC92F6-F0EA-46DC-AF6A-48C89D314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818A3-352F-4871-BCFA-F46011A18395}" type="datetimeFigureOut">
              <a:rPr lang="cs-CZ" smtClean="0"/>
              <a:t>10.11.2020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F76435C-3C46-4E00-938A-0A008C95B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1952224-4D07-419C-9E01-C5B20648B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6218-0443-4EAF-924B-7D75F7BDDA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0258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D1D2A9-F854-4366-A3B5-60FAB25E6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7E88D8-1957-4223-890B-BC0074376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BBDC9D6-6D7B-45BB-8AFF-71AA2E9AC7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E806659-5152-46A3-9F28-A6222A505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818A3-352F-4871-BCFA-F46011A18395}" type="datetimeFigureOut">
              <a:rPr lang="cs-CZ" smtClean="0"/>
              <a:t>10.11.2020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7298199-866D-4B60-9DE7-273C0A0DF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773C635-26B1-4A20-A6FE-3C86A9E1C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6218-0443-4EAF-924B-7D75F7BDDA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1819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0C9F85-1022-44F7-929D-3C5B00ECC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A0A8E25-C43F-4921-B6D2-D4CC6A57AD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C2A24D1-C59E-4CEE-957F-FA55763DAA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AE1689D-4061-412C-99F1-418847DA2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818A3-352F-4871-BCFA-F46011A18395}" type="datetimeFigureOut">
              <a:rPr lang="cs-CZ" smtClean="0"/>
              <a:t>10.11.2020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95CDB5B-9AB0-4CD4-8F2D-37188A3BE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3C52295-068F-4A5C-88D4-907534982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6218-0443-4EAF-924B-7D75F7BDDA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8061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D4A69FD-F299-4081-BAE6-80B17DCEF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6DBC1B5-A04D-4226-A3EF-EC812175E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5A5DDA0-364C-46C0-A1C7-C6CE562362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818A3-352F-4871-BCFA-F46011A18395}" type="datetimeFigureOut">
              <a:rPr lang="cs-CZ" smtClean="0"/>
              <a:t>10.11.2020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DA5D9F1-29D2-44EC-94B2-7C6AADA99D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3CE4BBE-76CB-4368-BA21-F0C5FB3C1E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C6218-0443-4EAF-924B-7D75F7BDDA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1692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ymh.cz/vyuka/biologie/prehledy/4clo_02_operna.pdf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2458BD1-3D6F-4889-8CE6-459EE7DA4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6261" y="0"/>
            <a:ext cx="8399477" cy="6858000"/>
          </a:xfrm>
          <a:prstGeom prst="rect">
            <a:avLst/>
          </a:prstGeom>
        </p:spPr>
      </p:pic>
      <p:pic>
        <p:nvPicPr>
          <p:cNvPr id="15" name="Zvuk 14">
            <a:hlinkClick r:id="" action="ppaction://media"/>
            <a:extLst>
              <a:ext uri="{FF2B5EF4-FFF2-40B4-BE49-F238E27FC236}">
                <a16:creationId xmlns:a16="http://schemas.microsoft.com/office/drawing/2014/main" id="{6BC9C164-E2AE-4173-901F-B1C63E7A1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445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536"/>
    </mc:Choice>
    <mc:Fallback>
      <p:transition spd="slow" advTm="259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BF96266-BABE-4958-8512-DC25E64FE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3996"/>
            <a:ext cx="12107070" cy="6475344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E0FFFA9-D131-4A5D-8D59-B893875D6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116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579"/>
    </mc:Choice>
    <mc:Fallback>
      <p:transition spd="slow" advTm="173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D317CA6-20D8-449D-A64A-C74D55FCF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624" y="85258"/>
            <a:ext cx="10040751" cy="6687483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09D5096-CF22-4A0C-8EFF-6875021786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581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818"/>
    </mc:Choice>
    <mc:Fallback>
      <p:transition spd="slow" advTm="175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F4B9CA3-4B7C-415B-A58E-FB7A2E25B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426" y="106424"/>
            <a:ext cx="11008676" cy="6751576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256DCE2-5116-4618-8BB1-5C8FD6845E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125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763"/>
    </mc:Choice>
    <mc:Fallback>
      <p:transition spd="slow" advTm="129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B4D9D9A-E93D-4297-8D18-2800F7067F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12" y="503052"/>
            <a:ext cx="11995775" cy="5579696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EAED496B-386F-4FD3-8739-34B9DA8F61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43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660"/>
    </mc:Choice>
    <mc:Fallback>
      <p:transition spd="slow" advTm="239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A883377-4CF8-4539-AF95-455F9FF39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808" y="170995"/>
            <a:ext cx="10088383" cy="6516009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3FD992B-76C3-4F67-BE52-39FB990683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87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098"/>
    </mc:Choice>
    <mc:Fallback>
      <p:transition spd="slow" advTm="165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3698EAA-074B-4969-ABA6-DDE3CB41F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279" y="1938193"/>
            <a:ext cx="11587442" cy="2365451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EDFF508-1427-4E67-9A5A-45987D3760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17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147"/>
    </mc:Choice>
    <mc:Fallback>
      <p:transition spd="slow" advTm="46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57ADBAC-B00B-46D9-A1E0-C2EEA2BFE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5313" y="0"/>
            <a:ext cx="9341373" cy="6858000"/>
          </a:xfrm>
          <a:prstGeom prst="rect">
            <a:avLst/>
          </a:prstGeom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13680E75-FF66-4727-B541-E15A46375E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39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863"/>
    </mc:Choice>
    <mc:Fallback>
      <p:transition spd="slow" advTm="206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AD5A969A-D48D-42A7-AF00-636699F4B269}"/>
              </a:ext>
            </a:extLst>
          </p:cNvPr>
          <p:cNvSpPr txBox="1"/>
          <p:nvPr/>
        </p:nvSpPr>
        <p:spPr>
          <a:xfrm>
            <a:off x="606287" y="6202338"/>
            <a:ext cx="9640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Zdroj: </a:t>
            </a:r>
            <a:r>
              <a:rPr lang="cs-CZ" b="0" i="0" dirty="0">
                <a:effectLst/>
                <a:latin typeface="Arial" panose="020B0604020202020204" pitchFamily="34" charset="0"/>
                <a:hlinkClick r:id="rId2"/>
              </a:rPr>
              <a:t>http://www.gymh.cz/vyuka/biologie/prehledy/4clo_02_operna.pdf</a:t>
            </a:r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D5B46B8-BBE8-4E4C-BCE3-1292AF936D54}"/>
              </a:ext>
            </a:extLst>
          </p:cNvPr>
          <p:cNvSpPr txBox="1"/>
          <p:nvPr/>
        </p:nvSpPr>
        <p:spPr>
          <a:xfrm>
            <a:off x="2989006" y="2505670"/>
            <a:ext cx="75905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267002009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1707</TotalTime>
  <Words>26</Words>
  <Application>Microsoft Office PowerPoint</Application>
  <PresentationFormat>Širokoúhlá obrazovka</PresentationFormat>
  <Paragraphs>2</Paragraphs>
  <Slides>9</Slides>
  <Notes>0</Notes>
  <HiddenSlides>0</HiddenSlides>
  <MMClips>8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Hana</dc:creator>
  <cp:lastModifiedBy>Hana</cp:lastModifiedBy>
  <cp:revision>4</cp:revision>
  <dcterms:created xsi:type="dcterms:W3CDTF">2020-11-09T16:29:29Z</dcterms:created>
  <dcterms:modified xsi:type="dcterms:W3CDTF">2020-11-11T06:46:05Z</dcterms:modified>
</cp:coreProperties>
</file>