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7" r:id="rId3"/>
    <p:sldId id="261" r:id="rId4"/>
    <p:sldId id="268" r:id="rId5"/>
    <p:sldId id="270" r:id="rId6"/>
    <p:sldId id="264" r:id="rId7"/>
    <p:sldId id="265" r:id="rId8"/>
    <p:sldId id="269" r:id="rId9"/>
    <p:sldId id="273" r:id="rId10"/>
    <p:sldId id="259" r:id="rId11"/>
    <p:sldId id="260" r:id="rId12"/>
    <p:sldId id="272" r:id="rId13"/>
    <p:sldId id="258" r:id="rId14"/>
    <p:sldId id="256" r:id="rId15"/>
    <p:sldId id="271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D4B1F9-F70E-641D-75AB-C8C48652C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4329225-8F90-3695-931F-5819B40073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21064E-EEE6-689A-F55E-43969EA00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2C772-AAA8-47BA-8C3C-0E2DD1283591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D48410-2FBD-7221-F7A0-72ABACA9D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8799A3B-1A02-8BB4-0ED8-B421A7D8C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8EFC-048B-40AE-80FF-1C41E0FD1F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71450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9C8BF6-A61D-6283-1AC8-97A238BE8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FA047B1-530B-66D0-61A0-97CED782E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EF1626-0944-811E-CED9-FF70514F9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2C772-AAA8-47BA-8C3C-0E2DD1283591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0CDFB9-3258-7F3C-D635-2DABBA800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C4792D9-7C41-F47B-9B20-06C66A48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8EFC-048B-40AE-80FF-1C41E0FD1F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4796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88652EA-259A-7384-A8AD-9B2B9FD703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A0B96FC-335E-981D-90FE-6152133E75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A1ED74E-A961-F769-F87E-DE545EE2F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2C772-AAA8-47BA-8C3C-0E2DD1283591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15AC1A-B6C9-84B8-F3EA-7654FC5A1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B82057-3496-4B81-31DD-BD9BDA81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8EFC-048B-40AE-80FF-1C41E0FD1F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991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0042D7-6805-DF7F-63F8-28A6B9B86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CFF231-64CC-B1FB-3EA0-AE88D0A25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BCC0D8-997E-3849-7404-A4583D93C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2C772-AAA8-47BA-8C3C-0E2DD1283591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6AE3B4A-1353-83D4-2690-FD6BC5E5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6A2E44-29AB-B653-3824-8CE54EEE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8EFC-048B-40AE-80FF-1C41E0FD1F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5245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8A888-7C3D-C0FA-990E-123DCF14A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F0F405F-6D2E-E29E-6649-5C9AEF65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A1E5B0-6F4B-5298-A102-609AF3EF3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2C772-AAA8-47BA-8C3C-0E2DD1283591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6581AC-EF4C-CDB3-4367-6EA43AFFC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F5F326-F87E-82D9-43A0-902FCE17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8EFC-048B-40AE-80FF-1C41E0FD1F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4012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1BC98E-A950-D44F-BF68-04DAFFEEB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3D15EC-3CA5-9282-0527-FCAB4D2D5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1A0260B-72B8-939F-A6F7-0CF3CC6E9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8466701-F0F5-5E6A-F4F0-3929EB02E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2C772-AAA8-47BA-8C3C-0E2DD1283591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4B74D1-5BE3-13EF-BABA-63811B088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8B1BA9A-7869-C494-0A16-7136939A6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8EFC-048B-40AE-80FF-1C41E0FD1F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8107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665BE0-4BC8-29A2-7CBA-DA5884374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F29A00D-C42C-33CB-5201-B4A564C49E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006E1F-7E22-CCDD-1C2D-6DE4D2D7E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C638675-B784-ED78-7E38-3C05CA1636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5A4C2A9-9034-623E-E4B3-F399D21B75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F536C1E-5E00-2C2F-9A76-44D38E128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2C772-AAA8-47BA-8C3C-0E2DD1283591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93039B5-4DA1-D943-25DE-4736B2035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A72C081-D822-3441-AEC0-C651A548B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8EFC-048B-40AE-80FF-1C41E0FD1F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2264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55348A-3EA0-B3EF-3754-5E7E5CB85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40B32225-3E5B-42D2-7ADF-ED4633E83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2C772-AAA8-47BA-8C3C-0E2DD1283591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E4F44D4-93D7-D9D1-B18C-CE279D490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3F493E8-5D40-9529-14BE-662DE6478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8EFC-048B-40AE-80FF-1C41E0FD1F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524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2A4BF12-3A70-A144-4020-4256CC9BF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2C772-AAA8-47BA-8C3C-0E2DD1283591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B07132E-B095-1799-161C-086CC84A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BBF5EC2-8083-E6B5-EF66-B0A58A0A8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8EFC-048B-40AE-80FF-1C41E0FD1F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8100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04B2DE-E7CA-A4D2-5D31-BB66B0323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77B967-3231-46A3-BD9F-C6C025567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5083C31-F128-5042-564D-E5AB79E0E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FCBD8EB-F5CE-22BF-3005-B68187422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2C772-AAA8-47BA-8C3C-0E2DD1283591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2F1F95C-33DD-85E3-9B44-E252E9636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1C7037A-D7F3-BDDA-0844-8AC365D5C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8EFC-048B-40AE-80FF-1C41E0FD1F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3043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43F044-73EC-10F3-B300-3ED4B2C8F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37D552A-139D-17C4-3BC8-DF543BDA0B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19E8B7C-4E1C-E004-EC92-43A4E9320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7E3C996-3A85-767D-B326-5559334D7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2C772-AAA8-47BA-8C3C-0E2DD1283591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E29E82E-F001-30B3-356F-F09626067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5415084-67B6-1CA8-8B12-B50701065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8EFC-048B-40AE-80FF-1C41E0FD1F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26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6662EC7-96DB-F21D-B6D4-E5F8DF9D7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E4E5D6D-D4B3-0822-B5EB-957749FF3D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EDC69F-D6A1-E628-0A9C-1B85DA82EA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D2C772-AAA8-47BA-8C3C-0E2DD1283591}" type="datetimeFigureOut">
              <a:rPr lang="cs-CZ" smtClean="0"/>
              <a:t>06.11.2024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BCD460-577D-F474-480D-6AC3EE4299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289FE1-DF35-226F-0191-FA53E6D343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218EFC-048B-40AE-80FF-1C41E0FD1F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363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40223-4767-A5D8-AA56-7AD97F03A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B4324F-4302-B118-A83D-96B4F29F45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F1B064-BE9A-6C1A-FA46-0B8F41AADB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429" t="21790" r="38572" b="14762"/>
          <a:stretch/>
        </p:blipFill>
        <p:spPr>
          <a:xfrm>
            <a:off x="3740889" y="133669"/>
            <a:ext cx="4710222" cy="672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05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D088E1-E8C5-D50F-EF6D-A1C26B52A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B0D991-4026-5620-5BDF-F0BF06A44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F4A23D-B395-165B-0052-E062A19B0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571" t="23016" r="31250" b="16508"/>
          <a:stretch/>
        </p:blipFill>
        <p:spPr>
          <a:xfrm rot="10800000">
            <a:off x="2044995" y="-1702"/>
            <a:ext cx="8102010" cy="6859702"/>
          </a:xfrm>
          <a:prstGeom prst="rect">
            <a:avLst/>
          </a:prstGeom>
        </p:spPr>
      </p:pic>
      <p:sp>
        <p:nvSpPr>
          <p:cNvPr id="6" name="Šipka: doleva 5">
            <a:extLst>
              <a:ext uri="{FF2B5EF4-FFF2-40B4-BE49-F238E27FC236}">
                <a16:creationId xmlns:a16="http://schemas.microsoft.com/office/drawing/2014/main" id="{34C93418-3474-DE23-20A0-6FCE00A59E2B}"/>
              </a:ext>
            </a:extLst>
          </p:cNvPr>
          <p:cNvSpPr/>
          <p:nvPr/>
        </p:nvSpPr>
        <p:spPr>
          <a:xfrm flipH="1">
            <a:off x="1042203" y="230188"/>
            <a:ext cx="1148104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Šipka: doleva 6">
            <a:extLst>
              <a:ext uri="{FF2B5EF4-FFF2-40B4-BE49-F238E27FC236}">
                <a16:creationId xmlns:a16="http://schemas.microsoft.com/office/drawing/2014/main" id="{DF1E950B-954E-6CB3-1DC7-6E0BFB2A1E5B}"/>
              </a:ext>
            </a:extLst>
          </p:cNvPr>
          <p:cNvSpPr/>
          <p:nvPr/>
        </p:nvSpPr>
        <p:spPr>
          <a:xfrm>
            <a:off x="10005237" y="110216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4545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C42218-FADD-4B0C-C954-37ECF8CFA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3456A7-9384-AFCF-12F3-7C5D53B21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4A5334B-694E-FF7E-41F3-BC9C9A7AB2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403" t="28413" r="36519" b="16349"/>
          <a:stretch/>
        </p:blipFill>
        <p:spPr>
          <a:xfrm rot="16200000">
            <a:off x="2678850" y="-630380"/>
            <a:ext cx="6834299" cy="8142461"/>
          </a:xfrm>
          <a:prstGeom prst="rect">
            <a:avLst/>
          </a:prstGeom>
        </p:spPr>
      </p:pic>
      <p:sp>
        <p:nvSpPr>
          <p:cNvPr id="6" name="Šipka: doleva 5">
            <a:extLst>
              <a:ext uri="{FF2B5EF4-FFF2-40B4-BE49-F238E27FC236}">
                <a16:creationId xmlns:a16="http://schemas.microsoft.com/office/drawing/2014/main" id="{5798C902-762F-AA44-21BA-2266AB6FF3F5}"/>
              </a:ext>
            </a:extLst>
          </p:cNvPr>
          <p:cNvSpPr/>
          <p:nvPr/>
        </p:nvSpPr>
        <p:spPr>
          <a:xfrm>
            <a:off x="4859079" y="569233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Šipka: doleva 6">
            <a:extLst>
              <a:ext uri="{FF2B5EF4-FFF2-40B4-BE49-F238E27FC236}">
                <a16:creationId xmlns:a16="http://schemas.microsoft.com/office/drawing/2014/main" id="{340A8B57-053C-AA32-7C21-036E106B3D53}"/>
              </a:ext>
            </a:extLst>
          </p:cNvPr>
          <p:cNvSpPr/>
          <p:nvPr/>
        </p:nvSpPr>
        <p:spPr>
          <a:xfrm flipH="1">
            <a:off x="1244220" y="1144588"/>
            <a:ext cx="935453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3939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35372F-86CE-8BF6-8C36-5808B880E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E10EAF-FE53-88A2-F028-A75952251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4410A56-E2C1-7BF0-5709-DA7A17C20E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615" t="24652" r="36512" b="16589"/>
          <a:stretch/>
        </p:blipFill>
        <p:spPr>
          <a:xfrm rot="16200000">
            <a:off x="2727601" y="-713808"/>
            <a:ext cx="6736798" cy="8285615"/>
          </a:xfrm>
          <a:prstGeom prst="rect">
            <a:avLst/>
          </a:prstGeom>
        </p:spPr>
      </p:pic>
      <p:sp>
        <p:nvSpPr>
          <p:cNvPr id="6" name="Šipka: doleva 5">
            <a:extLst>
              <a:ext uri="{FF2B5EF4-FFF2-40B4-BE49-F238E27FC236}">
                <a16:creationId xmlns:a16="http://schemas.microsoft.com/office/drawing/2014/main" id="{CB4E9C61-8ED6-F553-4A77-76CD1CF1FDD4}"/>
              </a:ext>
            </a:extLst>
          </p:cNvPr>
          <p:cNvSpPr/>
          <p:nvPr/>
        </p:nvSpPr>
        <p:spPr>
          <a:xfrm flipH="1">
            <a:off x="1297383" y="543274"/>
            <a:ext cx="935453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Šipka: doleva 6">
            <a:extLst>
              <a:ext uri="{FF2B5EF4-FFF2-40B4-BE49-F238E27FC236}">
                <a16:creationId xmlns:a16="http://schemas.microsoft.com/office/drawing/2014/main" id="{9D6EEE01-C6D4-814C-B68B-35B62E2ACF7E}"/>
              </a:ext>
            </a:extLst>
          </p:cNvPr>
          <p:cNvSpPr/>
          <p:nvPr/>
        </p:nvSpPr>
        <p:spPr>
          <a:xfrm>
            <a:off x="10090297" y="731301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489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0DC62B-FF2F-2ADB-4E24-E74E3BE59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C8A5A2-ABDD-8C27-86FA-328074A64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E4F902C-DB3E-0AD9-C500-4C38AF5917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083" t="24652" r="36071" b="17460"/>
          <a:stretch/>
        </p:blipFill>
        <p:spPr>
          <a:xfrm rot="16200000">
            <a:off x="2649464" y="-912955"/>
            <a:ext cx="6893072" cy="8683909"/>
          </a:xfrm>
          <a:prstGeom prst="rect">
            <a:avLst/>
          </a:prstGeom>
        </p:spPr>
      </p:pic>
      <p:sp>
        <p:nvSpPr>
          <p:cNvPr id="6" name="Šipka: doleva 5">
            <a:extLst>
              <a:ext uri="{FF2B5EF4-FFF2-40B4-BE49-F238E27FC236}">
                <a16:creationId xmlns:a16="http://schemas.microsoft.com/office/drawing/2014/main" id="{7747D8D9-A3D9-1351-9FE6-87B80BBEA819}"/>
              </a:ext>
            </a:extLst>
          </p:cNvPr>
          <p:cNvSpPr/>
          <p:nvPr/>
        </p:nvSpPr>
        <p:spPr>
          <a:xfrm flipH="1">
            <a:off x="1253482" y="4253023"/>
            <a:ext cx="1001126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653792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E73D44-49D1-AE38-3215-914902EE88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E107E45-ED93-9047-0634-1DF6A3E4A8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E24A627-E1F5-547D-5000-42F038E60E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14" t="27688" r="36250" b="14919"/>
          <a:stretch/>
        </p:blipFill>
        <p:spPr>
          <a:xfrm rot="16200000">
            <a:off x="2690281" y="-701506"/>
            <a:ext cx="6811438" cy="8318205"/>
          </a:xfrm>
          <a:prstGeom prst="rect">
            <a:avLst/>
          </a:prstGeom>
        </p:spPr>
      </p:pic>
      <p:sp>
        <p:nvSpPr>
          <p:cNvPr id="6" name="Šipka: doleva 5">
            <a:extLst>
              <a:ext uri="{FF2B5EF4-FFF2-40B4-BE49-F238E27FC236}">
                <a16:creationId xmlns:a16="http://schemas.microsoft.com/office/drawing/2014/main" id="{77FE0F87-03D9-3FF7-19F5-6944813A5EBE}"/>
              </a:ext>
            </a:extLst>
          </p:cNvPr>
          <p:cNvSpPr/>
          <p:nvPr/>
        </p:nvSpPr>
        <p:spPr>
          <a:xfrm flipH="1">
            <a:off x="1073887" y="2605026"/>
            <a:ext cx="1119856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3642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5CDDF5-FE6D-A798-BCFF-81D02F2D9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D988412-FD0A-3CE1-8E92-F3338F4F2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2B79B0-798C-9DCF-5C29-2977E0FE92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467" t="26621" r="37035" b="17830"/>
          <a:stretch/>
        </p:blipFill>
        <p:spPr>
          <a:xfrm rot="16200000">
            <a:off x="2683216" y="-737071"/>
            <a:ext cx="6825567" cy="8364575"/>
          </a:xfrm>
          <a:prstGeom prst="rect">
            <a:avLst/>
          </a:prstGeom>
        </p:spPr>
      </p:pic>
      <p:sp>
        <p:nvSpPr>
          <p:cNvPr id="6" name="Šipka: doleva 5">
            <a:extLst>
              <a:ext uri="{FF2B5EF4-FFF2-40B4-BE49-F238E27FC236}">
                <a16:creationId xmlns:a16="http://schemas.microsoft.com/office/drawing/2014/main" id="{64FFE1AD-15BF-813C-3792-8AC9EF1E9A51}"/>
              </a:ext>
            </a:extLst>
          </p:cNvPr>
          <p:cNvSpPr/>
          <p:nvPr/>
        </p:nvSpPr>
        <p:spPr>
          <a:xfrm flipH="1">
            <a:off x="1093594" y="6176963"/>
            <a:ext cx="1043550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74613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A5C100-CDF2-1D8B-B915-B863CC494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Hamsun</a:t>
            </a:r>
            <a:r>
              <a:rPr lang="sk-SK" dirty="0"/>
              <a:t> sa dovoláva procesu...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35650A-BC09-CB72-396B-80445A23CC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8EE58C-287C-1FB9-3E37-E6DDABC6C8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571" t="39625" r="39554" b="15080"/>
          <a:stretch/>
        </p:blipFill>
        <p:spPr>
          <a:xfrm>
            <a:off x="1075933" y="1825624"/>
            <a:ext cx="4176551" cy="486455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16815FB-943C-2710-EBEE-EA0FAB721A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875" t="36551" r="36607" b="20793"/>
          <a:stretch/>
        </p:blipFill>
        <p:spPr>
          <a:xfrm>
            <a:off x="6096000" y="1814081"/>
            <a:ext cx="5171008" cy="467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07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B977F-BA66-3037-3644-B79C9358C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Hamsunova</a:t>
            </a:r>
            <a:r>
              <a:rPr lang="sk-SK" dirty="0"/>
              <a:t> reč na súde 1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E9223E-9424-FC37-2C4A-334D596D7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D17A13C-3B68-8740-1A15-B90D2BB905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054" t="32857" r="37857" b="21746"/>
          <a:stretch/>
        </p:blipFill>
        <p:spPr>
          <a:xfrm>
            <a:off x="838200" y="1676937"/>
            <a:ext cx="4567443" cy="464871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2919CC4-D538-4640-670B-FC45BA4ACF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638" t="24652" r="37768" b="45161"/>
          <a:stretch/>
        </p:blipFill>
        <p:spPr>
          <a:xfrm rot="16200000">
            <a:off x="5671986" y="1232491"/>
            <a:ext cx="6621764" cy="4393018"/>
          </a:xfrm>
          <a:prstGeom prst="rect">
            <a:avLst/>
          </a:prstGeom>
        </p:spPr>
      </p:pic>
      <p:sp>
        <p:nvSpPr>
          <p:cNvPr id="7" name="Šipka: doleva 6">
            <a:extLst>
              <a:ext uri="{FF2B5EF4-FFF2-40B4-BE49-F238E27FC236}">
                <a16:creationId xmlns:a16="http://schemas.microsoft.com/office/drawing/2014/main" id="{603B0095-7AA8-B6EF-103A-A5EF9FA812AE}"/>
              </a:ext>
            </a:extLst>
          </p:cNvPr>
          <p:cNvSpPr/>
          <p:nvPr/>
        </p:nvSpPr>
        <p:spPr>
          <a:xfrm>
            <a:off x="11179377" y="3657599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480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C9E3D7-89BE-9F07-4A8F-6C8D0D920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2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75E3D6-A2BC-18D0-F340-3391CC5D31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14CB785-4BA4-0B17-39D5-44F42377E2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803" t="55496" r="38539" b="16825"/>
          <a:stretch/>
        </p:blipFill>
        <p:spPr>
          <a:xfrm rot="16200000">
            <a:off x="2669068" y="1267343"/>
            <a:ext cx="6853863" cy="4327451"/>
          </a:xfrm>
          <a:prstGeom prst="rect">
            <a:avLst/>
          </a:prstGeom>
        </p:spPr>
      </p:pic>
      <p:sp>
        <p:nvSpPr>
          <p:cNvPr id="6" name="Šipka: doleva 5">
            <a:extLst>
              <a:ext uri="{FF2B5EF4-FFF2-40B4-BE49-F238E27FC236}">
                <a16:creationId xmlns:a16="http://schemas.microsoft.com/office/drawing/2014/main" id="{EF2A958E-4693-DF0B-CFD6-0F01E6F8EF05}"/>
              </a:ext>
            </a:extLst>
          </p:cNvPr>
          <p:cNvSpPr/>
          <p:nvPr/>
        </p:nvSpPr>
        <p:spPr>
          <a:xfrm>
            <a:off x="8825023" y="148855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8535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101A4C-130F-C74B-7ACE-C34EBF73C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3-4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32013F-CC40-990B-9E6C-AFFF5508A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16A19A-E058-7284-F34F-AEDA5B48F0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454" t="26621" r="37819" b="15969"/>
          <a:stretch/>
        </p:blipFill>
        <p:spPr>
          <a:xfrm rot="16200000">
            <a:off x="2666999" y="-875251"/>
            <a:ext cx="6858001" cy="8608502"/>
          </a:xfrm>
          <a:prstGeom prst="rect">
            <a:avLst/>
          </a:prstGeom>
        </p:spPr>
      </p:pic>
      <p:sp>
        <p:nvSpPr>
          <p:cNvPr id="6" name="Šipka: doleva 5">
            <a:extLst>
              <a:ext uri="{FF2B5EF4-FFF2-40B4-BE49-F238E27FC236}">
                <a16:creationId xmlns:a16="http://schemas.microsoft.com/office/drawing/2014/main" id="{9B5786A6-C3E8-C6C6-3152-52D8BC595824}"/>
              </a:ext>
            </a:extLst>
          </p:cNvPr>
          <p:cNvSpPr/>
          <p:nvPr/>
        </p:nvSpPr>
        <p:spPr>
          <a:xfrm>
            <a:off x="10400251" y="659955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Šipka: doleva 6">
            <a:extLst>
              <a:ext uri="{FF2B5EF4-FFF2-40B4-BE49-F238E27FC236}">
                <a16:creationId xmlns:a16="http://schemas.microsoft.com/office/drawing/2014/main" id="{FC6A7D24-87C9-1835-659E-BEC44488AA5E}"/>
              </a:ext>
            </a:extLst>
          </p:cNvPr>
          <p:cNvSpPr/>
          <p:nvPr/>
        </p:nvSpPr>
        <p:spPr>
          <a:xfrm flipH="1">
            <a:off x="1079155" y="1127992"/>
            <a:ext cx="1222532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13630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D51203-F77A-1C1B-C463-66574F6F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5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D9757C-6915-B14D-8885-338CE0413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46C19A-DE65-2C17-1E5E-8AAB1A8670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875" t="22064" r="36964" b="18095"/>
          <a:stretch/>
        </p:blipFill>
        <p:spPr>
          <a:xfrm rot="16200000">
            <a:off x="2673898" y="-967285"/>
            <a:ext cx="6844204" cy="8806366"/>
          </a:xfrm>
          <a:prstGeom prst="rect">
            <a:avLst/>
          </a:prstGeom>
        </p:spPr>
      </p:pic>
      <p:sp>
        <p:nvSpPr>
          <p:cNvPr id="6" name="Šipka: doleva 5">
            <a:extLst>
              <a:ext uri="{FF2B5EF4-FFF2-40B4-BE49-F238E27FC236}">
                <a16:creationId xmlns:a16="http://schemas.microsoft.com/office/drawing/2014/main" id="{63578B16-69C1-ABAD-CC43-BB6959969DA1}"/>
              </a:ext>
            </a:extLst>
          </p:cNvPr>
          <p:cNvSpPr/>
          <p:nvPr/>
        </p:nvSpPr>
        <p:spPr>
          <a:xfrm>
            <a:off x="10590027" y="114458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2588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5CABF7-B7C0-94A2-8E4B-CEAC0C49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039E55-BD0A-EDD2-8C44-41B8B4F192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BAFA8E8-22EB-528C-75B6-663BC8DC8D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643" t="21111" r="37143" b="15440"/>
          <a:stretch/>
        </p:blipFill>
        <p:spPr>
          <a:xfrm>
            <a:off x="3884428" y="0"/>
            <a:ext cx="4423144" cy="680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40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43602B-8A19-273E-F159-E9D1637A4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Reflexe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3BDD03-E2D8-62B1-1889-8BAD41E3B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7" y="1825625"/>
            <a:ext cx="3094075" cy="4351338"/>
          </a:xfrm>
        </p:spPr>
        <p:txBody>
          <a:bodyPr/>
          <a:lstStyle/>
          <a:p>
            <a:r>
              <a:rPr lang="sk-SK" dirty="0"/>
              <a:t>Martin </a:t>
            </a:r>
            <a:r>
              <a:rPr lang="sk-SK" dirty="0" err="1"/>
              <a:t>Humpál</a:t>
            </a:r>
            <a:r>
              <a:rPr lang="sk-SK" dirty="0"/>
              <a:t>: </a:t>
            </a:r>
            <a:r>
              <a:rPr lang="sk-SK" dirty="0" err="1"/>
              <a:t>Zbloudilovy</a:t>
            </a:r>
            <a:r>
              <a:rPr lang="sk-SK" dirty="0"/>
              <a:t> </a:t>
            </a:r>
            <a:r>
              <a:rPr lang="sk-SK" dirty="0" err="1"/>
              <a:t>stezky</a:t>
            </a:r>
            <a:r>
              <a:rPr lang="sk-SK" dirty="0"/>
              <a:t>. In: </a:t>
            </a:r>
            <a:r>
              <a:rPr lang="sk-SK" dirty="0" err="1"/>
              <a:t>Hamsun</a:t>
            </a:r>
            <a:r>
              <a:rPr lang="sk-SK" dirty="0"/>
              <a:t>, K. Po </a:t>
            </a:r>
            <a:r>
              <a:rPr lang="sk-SK" dirty="0" err="1"/>
              <a:t>zarostlých</a:t>
            </a:r>
            <a:r>
              <a:rPr lang="sk-SK" dirty="0"/>
              <a:t> </a:t>
            </a:r>
            <a:r>
              <a:rPr lang="sk-SK" dirty="0" err="1"/>
              <a:t>stezkách</a:t>
            </a:r>
            <a:r>
              <a:rPr lang="sk-SK" dirty="0"/>
              <a:t>. Mladá </a:t>
            </a:r>
            <a:r>
              <a:rPr lang="sk-SK" dirty="0" err="1"/>
              <a:t>fronta</a:t>
            </a:r>
            <a:r>
              <a:rPr lang="sk-SK" dirty="0"/>
              <a:t> 2002, s. 153-172.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E12CD04-B36D-681D-1FC0-F6DDBF3216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799" t="55349" r="37645" b="17209"/>
          <a:stretch/>
        </p:blipFill>
        <p:spPr>
          <a:xfrm rot="16200000">
            <a:off x="2694329" y="1346964"/>
            <a:ext cx="6803341" cy="410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3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D478D8-78ED-EAA4-B349-3E47048E5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E225D8-EA5A-F4BD-1C84-684074B1D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295D53F-8CCC-214B-590C-73249A2C2F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918" t="26621" r="36947" b="16589"/>
          <a:stretch/>
        </p:blipFill>
        <p:spPr>
          <a:xfrm rot="16200000">
            <a:off x="2704121" y="-679838"/>
            <a:ext cx="6783757" cy="8291918"/>
          </a:xfrm>
          <a:prstGeom prst="rect">
            <a:avLst/>
          </a:prstGeom>
        </p:spPr>
      </p:pic>
      <p:sp>
        <p:nvSpPr>
          <p:cNvPr id="6" name="Šipka: doleva 5">
            <a:extLst>
              <a:ext uri="{FF2B5EF4-FFF2-40B4-BE49-F238E27FC236}">
                <a16:creationId xmlns:a16="http://schemas.microsoft.com/office/drawing/2014/main" id="{92B72834-BA28-5EF4-D31A-FFF792495BCB}"/>
              </a:ext>
            </a:extLst>
          </p:cNvPr>
          <p:cNvSpPr/>
          <p:nvPr/>
        </p:nvSpPr>
        <p:spPr>
          <a:xfrm flipH="1">
            <a:off x="1020938" y="438721"/>
            <a:ext cx="1073676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879028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38</Words>
  <Application>Microsoft Office PowerPoint</Application>
  <PresentationFormat>Širokoúhlá obrazovka</PresentationFormat>
  <Paragraphs>7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Aptos</vt:lpstr>
      <vt:lpstr>Aptos Display</vt:lpstr>
      <vt:lpstr>Arial</vt:lpstr>
      <vt:lpstr>Motiv Office</vt:lpstr>
      <vt:lpstr>Prezentace aplikace PowerPoint</vt:lpstr>
      <vt:lpstr>Hamsun sa dovoláva procesu...</vt:lpstr>
      <vt:lpstr>Hamsunova reč na súde 1</vt:lpstr>
      <vt:lpstr>2</vt:lpstr>
      <vt:lpstr>3-4</vt:lpstr>
      <vt:lpstr>5</vt:lpstr>
      <vt:lpstr>Prezentace aplikace PowerPoint</vt:lpstr>
      <vt:lpstr>Reflexe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Slavomír Lesňák</dc:creator>
  <cp:lastModifiedBy>Slavomír Lesňák</cp:lastModifiedBy>
  <cp:revision>1</cp:revision>
  <dcterms:created xsi:type="dcterms:W3CDTF">2024-11-06T16:10:13Z</dcterms:created>
  <dcterms:modified xsi:type="dcterms:W3CDTF">2024-11-06T17:17:00Z</dcterms:modified>
</cp:coreProperties>
</file>