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313" r:id="rId3"/>
    <p:sldId id="383" r:id="rId4"/>
    <p:sldId id="299" r:id="rId5"/>
    <p:sldId id="374" r:id="rId6"/>
    <p:sldId id="344" r:id="rId7"/>
    <p:sldId id="384" r:id="rId8"/>
    <p:sldId id="385" r:id="rId9"/>
    <p:sldId id="256" r:id="rId10"/>
    <p:sldId id="314" r:id="rId11"/>
    <p:sldId id="369" r:id="rId12"/>
    <p:sldId id="335" r:id="rId13"/>
    <p:sldId id="355" r:id="rId14"/>
    <p:sldId id="297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3D104-5D76-93FE-C4F5-00BBD9FB2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D0D5393-693C-8DFB-5AC6-844FDAAB3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4E6294-E1D8-A658-5511-CB76EDE3B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40F-D5EB-41DC-97EC-837609BDC4C9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8BD633-D818-9941-59EC-F3BE7F854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339A3F-466F-0A92-E7F7-367A80214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070C-621D-4C60-B817-3E989BC58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02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293577-DA72-B00A-F178-7DE3C9452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DF7BB65-6D53-305B-495E-B1AD0BB6C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24718C-20FC-49E4-5327-30DCBFCD8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40F-D5EB-41DC-97EC-837609BDC4C9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C628A6-B06B-AB45-897E-D0037DC4B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683067-4DA8-FB08-DE3C-CA1613AF2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070C-621D-4C60-B817-3E989BC58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83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A9C67F3-BD35-8B28-AE72-02F6F59631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CCB8FA7-A5B1-6B36-21B4-F15F32979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94E16F-58A4-6C99-F540-597E60E19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40F-D5EB-41DC-97EC-837609BDC4C9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CEEB86-5F0C-3B0C-76D7-B96C4986F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12F6B5-BA6B-6F68-A18F-C4683033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070C-621D-4C60-B817-3E989BC58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006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562" y="273352"/>
            <a:ext cx="10972120" cy="1145009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562" y="1604515"/>
            <a:ext cx="10972120" cy="3977484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1169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544FA3-1FD7-8401-A242-E7F826B6D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46B158-7709-9583-C317-60DE362C4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8DDDD0-C0C3-90CE-24AB-D8836F742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40F-D5EB-41DC-97EC-837609BDC4C9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222485-6154-2E10-2EBC-93FD856CE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BA4EC0-2C66-A525-3250-7E8D2C2A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070C-621D-4C60-B817-3E989BC58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30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A3A1C6-D0C3-A4FB-C7D5-8BB9C4162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5ED98-C9BF-C969-2B12-E714FD88F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1FB14E-6FCF-8313-E6B5-6D9FDFF24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40F-D5EB-41DC-97EC-837609BDC4C9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AE90FC-E589-F4A8-ADAA-4F6741D73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8B8C7C-205D-D8BE-4541-E0BA0615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070C-621D-4C60-B817-3E989BC58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15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B7E77-0C9F-1F20-0229-4CD6828A6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D95128-B2F2-8458-9F31-1D4E0FAB5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12E709-85AB-680A-6C14-497091502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6F9B4D-C2C2-FFC4-136D-BC8965AD1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40F-D5EB-41DC-97EC-837609BDC4C9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CF5A2A-639A-F0ED-2423-D7638CE6F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7012E33-53D7-5690-C962-4A5E9219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070C-621D-4C60-B817-3E989BC58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71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94CB0-D0AB-B35B-E583-105421D19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7A93D9-F1E2-91EA-B932-5B6F4EC3F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80ED6AF-30D7-9F22-368E-965007A36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AEEB9ED-E161-FA29-02A7-A0580CCFF3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EAD5AD3-BDB1-4692-DBAD-C228CCD5C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1991453-FC2C-4447-4A78-A87FDE44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40F-D5EB-41DC-97EC-837609BDC4C9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BBD17C6-1A9D-8583-3949-4E250138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F31A13-D9AF-D5CB-DA66-3ABB2819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070C-621D-4C60-B817-3E989BC58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88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60B7A-59EA-71E0-B602-227B7C3F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7E47069-3FDD-46C7-B875-C2D45BAF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40F-D5EB-41DC-97EC-837609BDC4C9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0FAA5D-C2E4-EA59-6024-98CDC3D7A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81B9384-D3B6-D863-6140-67EB1539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070C-621D-4C60-B817-3E989BC58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17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2950ED4-DC61-CC52-D1D7-5E06641D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40F-D5EB-41DC-97EC-837609BDC4C9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16038B9-478E-C5A5-AEBD-FE9237AB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D268EA-57CA-A77C-2753-97866586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070C-621D-4C60-B817-3E989BC58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02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31AB1A-D50E-ED29-D971-0FF6D7C34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03E4AA-3F5A-B616-9B70-BBA40D461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5EBA458-88A1-819C-A12C-1726C1407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793766A-4572-2AA1-6F41-FA7D450EF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40F-D5EB-41DC-97EC-837609BDC4C9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AB85C5-9134-75A7-13FA-9688B7C6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E9AB23-673E-6FA2-58B2-FCCD9FDE2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070C-621D-4C60-B817-3E989BC58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62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437ACB-DB52-D25F-1D1D-4C41D0B7D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095AF34-B055-9916-FF0D-C8F6D17BE1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08DDE48-441C-A312-EE99-20043A395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D5E071-02D9-E08B-397A-5D15109B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340F-D5EB-41DC-97EC-837609BDC4C9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E85F54-BC4A-2F4A-FFCD-7A96B8D8B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C1A834-AF9C-6797-876C-9617387A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070C-621D-4C60-B817-3E989BC58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72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1AE9CB6-E1AF-D9F5-B45B-F3561AC2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CECB03-616F-887C-F27E-BF436BE45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3E2A4D-82E9-73DB-9126-C8A994DF2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F6340F-D5EB-41DC-97EC-837609BDC4C9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DE822D-413F-B32D-0EE0-58CA0A6808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29EFD6-57EF-FD41-E750-C05C1D052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FB070C-621D-4C60-B817-3E989BC589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50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broadblogs.com/category/feminism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F3C2ED-9C2E-9846-FDC0-9AD69BB58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97752E-8743-7B8A-DB3B-2251A552B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7E6419A5-13E6-4A57-05D6-A0734BE0D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47" y="287621"/>
            <a:ext cx="10113524" cy="5687878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FC58D5C4-04D3-ECD9-5C3A-A738F1A282F8}"/>
              </a:ext>
            </a:extLst>
          </p:cNvPr>
          <p:cNvSpPr/>
          <p:nvPr/>
        </p:nvSpPr>
        <p:spPr>
          <a:xfrm>
            <a:off x="8218967" y="681036"/>
            <a:ext cx="1488559" cy="1087156"/>
          </a:xfrm>
          <a:prstGeom prst="wedgeRoundRectCallout">
            <a:avLst>
              <a:gd name="adj1" fmla="val -52262"/>
              <a:gd name="adj2" fmla="val 8401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To se pleteš!</a:t>
            </a:r>
          </a:p>
        </p:txBody>
      </p:sp>
      <p:sp>
        <p:nvSpPr>
          <p:cNvPr id="6" name="Řečová bublina: oválný bublinový popisek 5">
            <a:extLst>
              <a:ext uri="{FF2B5EF4-FFF2-40B4-BE49-F238E27FC236}">
                <a16:creationId xmlns:a16="http://schemas.microsoft.com/office/drawing/2014/main" id="{5530EB5C-3AAD-6E31-15CD-ED482758712A}"/>
              </a:ext>
            </a:extLst>
          </p:cNvPr>
          <p:cNvSpPr/>
          <p:nvPr/>
        </p:nvSpPr>
        <p:spPr>
          <a:xfrm>
            <a:off x="4550735" y="287622"/>
            <a:ext cx="2528587" cy="1538003"/>
          </a:xfrm>
          <a:prstGeom prst="wedgeEllipseCallout">
            <a:avLst>
              <a:gd name="adj1" fmla="val -69762"/>
              <a:gd name="adj2" fmla="val 104622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Tak co, </a:t>
            </a:r>
            <a:r>
              <a:rPr lang="cs-CZ" sz="2400" dirty="0" err="1">
                <a:solidFill>
                  <a:schemeClr val="tx1"/>
                </a:solidFill>
              </a:rPr>
              <a:t>Hipparchie</a:t>
            </a:r>
            <a:r>
              <a:rPr lang="cs-CZ" sz="2400" dirty="0">
                <a:solidFill>
                  <a:schemeClr val="tx1"/>
                </a:solidFill>
              </a:rPr>
              <a:t>, prý zase pleteš?</a:t>
            </a:r>
          </a:p>
        </p:txBody>
      </p:sp>
    </p:spTree>
    <p:extLst>
      <p:ext uri="{BB962C8B-B14F-4D97-AF65-F5344CB8AC3E}">
        <p14:creationId xmlns:p14="http://schemas.microsoft.com/office/powerpoint/2010/main" val="369383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D7F925-A1DB-7061-4865-887BFA55E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3BB477-29B7-EA52-285A-A95576CE5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8B157CF-C97A-040C-53E4-A0720B7C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18" t="18095" r="30089" b="9931"/>
          <a:stretch/>
        </p:blipFill>
        <p:spPr>
          <a:xfrm>
            <a:off x="2351314" y="-56231"/>
            <a:ext cx="7837715" cy="691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64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90CB5F3-D64C-B6E9-5DEE-F38F9E86B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Řečová bublina: obdélníkový bublinový popisek se zakulacenými rohy 1">
            <a:extLst>
              <a:ext uri="{FF2B5EF4-FFF2-40B4-BE49-F238E27FC236}">
                <a16:creationId xmlns:a16="http://schemas.microsoft.com/office/drawing/2014/main" id="{6AF76A2B-BFF3-0A60-EEA8-B8156AD7C4F9}"/>
              </a:ext>
            </a:extLst>
          </p:cNvPr>
          <p:cNvSpPr/>
          <p:nvPr/>
        </p:nvSpPr>
        <p:spPr>
          <a:xfrm>
            <a:off x="1861631" y="1754225"/>
            <a:ext cx="2837959" cy="840120"/>
          </a:xfrm>
          <a:prstGeom prst="wedgeRoundRectCallout">
            <a:avLst>
              <a:gd name="adj1" fmla="val 55585"/>
              <a:gd name="adj2" fmla="val -1632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Co budeš dělat po škole?</a:t>
            </a:r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A67F578B-FC23-F1F3-7403-5E53C79F2C82}"/>
              </a:ext>
            </a:extLst>
          </p:cNvPr>
          <p:cNvSpPr/>
          <p:nvPr/>
        </p:nvSpPr>
        <p:spPr>
          <a:xfrm>
            <a:off x="8229601" y="2170445"/>
            <a:ext cx="3441700" cy="748119"/>
          </a:xfrm>
          <a:prstGeom prst="wedgeRoundRectCallout">
            <a:avLst>
              <a:gd name="adj1" fmla="val -54691"/>
              <a:gd name="adj2" fmla="val 165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Půjdu do politiky!</a:t>
            </a:r>
          </a:p>
        </p:txBody>
      </p:sp>
      <p:sp>
        <p:nvSpPr>
          <p:cNvPr id="3" name="Řečová bublina: obdélníkový bublinový popisek se zakulacenými rohy 2">
            <a:extLst>
              <a:ext uri="{FF2B5EF4-FFF2-40B4-BE49-F238E27FC236}">
                <a16:creationId xmlns:a16="http://schemas.microsoft.com/office/drawing/2014/main" id="{E041F0B0-1F59-85DC-DF3F-09F308FE1D2E}"/>
              </a:ext>
            </a:extLst>
          </p:cNvPr>
          <p:cNvSpPr/>
          <p:nvPr/>
        </p:nvSpPr>
        <p:spPr>
          <a:xfrm>
            <a:off x="8229601" y="3476772"/>
            <a:ext cx="3441700" cy="840119"/>
          </a:xfrm>
          <a:prstGeom prst="wedgeRoundRectCallout">
            <a:avLst>
              <a:gd name="adj1" fmla="val -54691"/>
              <a:gd name="adj2" fmla="val 165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Všechno, co dělám je ženské!</a:t>
            </a:r>
          </a:p>
        </p:txBody>
      </p:sp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684F2AD6-26DB-22BD-927D-12D069DC74C9}"/>
              </a:ext>
            </a:extLst>
          </p:cNvPr>
          <p:cNvSpPr/>
          <p:nvPr/>
        </p:nvSpPr>
        <p:spPr>
          <a:xfrm>
            <a:off x="1332615" y="3200253"/>
            <a:ext cx="3441700" cy="840119"/>
          </a:xfrm>
          <a:prstGeom prst="wedgeRoundRectCallout">
            <a:avLst>
              <a:gd name="adj1" fmla="val 53745"/>
              <a:gd name="adj2" fmla="val 1082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Ale to není příliš ženské…</a:t>
            </a:r>
          </a:p>
        </p:txBody>
      </p:sp>
    </p:spTree>
    <p:extLst>
      <p:ext uri="{BB962C8B-B14F-4D97-AF65-F5344CB8AC3E}">
        <p14:creationId xmlns:p14="http://schemas.microsoft.com/office/powerpoint/2010/main" val="4015608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3CF35-BDE1-0797-3952-65B191976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C4CF88-06E5-2BAC-29BE-B0AD16100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F2833C-FE4C-734D-3604-B8BBD0C55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0"/>
            <a:ext cx="12001500" cy="6858000"/>
          </a:xfrm>
          <a:prstGeom prst="rect">
            <a:avLst/>
          </a:prstGeom>
        </p:spPr>
      </p:pic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A6737582-4E99-F7A2-968A-5DD4673969FB}"/>
              </a:ext>
            </a:extLst>
          </p:cNvPr>
          <p:cNvSpPr/>
          <p:nvPr/>
        </p:nvSpPr>
        <p:spPr>
          <a:xfrm>
            <a:off x="4081886" y="508487"/>
            <a:ext cx="2788814" cy="1851147"/>
          </a:xfrm>
          <a:prstGeom prst="wedgeRoundRectCallout">
            <a:avLst>
              <a:gd name="adj1" fmla="val 56742"/>
              <a:gd name="adj2" fmla="val 2299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Protože v parlamentech hlasují hlavně muži…</a:t>
            </a:r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B980234D-D421-15DA-0A41-6A51C90998EB}"/>
              </a:ext>
            </a:extLst>
          </p:cNvPr>
          <p:cNvSpPr/>
          <p:nvPr/>
        </p:nvSpPr>
        <p:spPr>
          <a:xfrm>
            <a:off x="9086998" y="365124"/>
            <a:ext cx="2788814" cy="1994511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Proč není domácí práce a péče taky placena?</a:t>
            </a:r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B35339B7-A278-09CD-0000-1456398085B3}"/>
              </a:ext>
            </a:extLst>
          </p:cNvPr>
          <p:cNvSpPr/>
          <p:nvPr/>
        </p:nvSpPr>
        <p:spPr>
          <a:xfrm>
            <a:off x="1749236" y="2717799"/>
            <a:ext cx="2711534" cy="550547"/>
          </a:xfrm>
          <a:prstGeom prst="wedgeRoundRectCallout">
            <a:avLst>
              <a:gd name="adj1" fmla="val -55701"/>
              <a:gd name="adj2" fmla="val 4398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Jací muži?</a:t>
            </a:r>
          </a:p>
        </p:txBody>
      </p:sp>
    </p:spTree>
    <p:extLst>
      <p:ext uri="{BB962C8B-B14F-4D97-AF65-F5344CB8AC3E}">
        <p14:creationId xmlns:p14="http://schemas.microsoft.com/office/powerpoint/2010/main" val="22895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36A2A7-3BF1-5574-FDA0-D64E1840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2D69E8-691E-B108-6D86-43CFE3462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258626A-D4B1-6CCD-99AE-F78F842070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840F5FFA-CFE6-9BA4-8A91-476728AA7948}"/>
              </a:ext>
            </a:extLst>
          </p:cNvPr>
          <p:cNvSpPr/>
          <p:nvPr/>
        </p:nvSpPr>
        <p:spPr>
          <a:xfrm>
            <a:off x="520700" y="837425"/>
            <a:ext cx="4961860" cy="1706525"/>
          </a:xfrm>
          <a:prstGeom prst="wedgeRoundRectCallout">
            <a:avLst>
              <a:gd name="adj1" fmla="val 51927"/>
              <a:gd name="adj2" fmla="val -1352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Software, který si naprogramovala, podezřívá v obchodech lidi s tmavší pletí, že něco ukradli!</a:t>
            </a:r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0D72A841-0580-1BFD-8956-34BFDB895E66}"/>
              </a:ext>
            </a:extLst>
          </p:cNvPr>
          <p:cNvSpPr/>
          <p:nvPr/>
        </p:nvSpPr>
        <p:spPr>
          <a:xfrm>
            <a:off x="9160836" y="1144588"/>
            <a:ext cx="1924493" cy="771526"/>
          </a:xfrm>
          <a:prstGeom prst="wedgeRoundRectCallout">
            <a:avLst>
              <a:gd name="adj1" fmla="val -56208"/>
              <a:gd name="adj2" fmla="val -1154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Já vím!</a:t>
            </a:r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CA923D99-C302-D3B9-B3EC-D75E15423E5B}"/>
              </a:ext>
            </a:extLst>
          </p:cNvPr>
          <p:cNvSpPr/>
          <p:nvPr/>
        </p:nvSpPr>
        <p:spPr>
          <a:xfrm>
            <a:off x="520700" y="3380093"/>
            <a:ext cx="2756195" cy="1545432"/>
          </a:xfrm>
          <a:prstGeom prst="wedgeRoundRectCallout">
            <a:avLst>
              <a:gd name="adj1" fmla="val 57297"/>
              <a:gd name="adj2" fmla="val -2471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 potom je furt kontrolují! Jak jsi to mohla udělat?</a:t>
            </a:r>
          </a:p>
        </p:txBody>
      </p:sp>
      <p:sp>
        <p:nvSpPr>
          <p:cNvPr id="9" name="Řečová bublina: obdélníkový bublinový popisek se zakulacenými rohy 8">
            <a:extLst>
              <a:ext uri="{FF2B5EF4-FFF2-40B4-BE49-F238E27FC236}">
                <a16:creationId xmlns:a16="http://schemas.microsoft.com/office/drawing/2014/main" id="{69ECA184-E8C4-3948-9151-A1BBB6D99446}"/>
              </a:ext>
            </a:extLst>
          </p:cNvPr>
          <p:cNvSpPr/>
          <p:nvPr/>
        </p:nvSpPr>
        <p:spPr>
          <a:xfrm>
            <a:off x="8352761" y="2550964"/>
            <a:ext cx="2838893" cy="1756071"/>
          </a:xfrm>
          <a:prstGeom prst="wedgeRoundRectCallout">
            <a:avLst>
              <a:gd name="adj1" fmla="val -56205"/>
              <a:gd name="adj2" fmla="val -203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Dostala jsem takovou zakázku, a co?</a:t>
            </a:r>
          </a:p>
        </p:txBody>
      </p:sp>
    </p:spTree>
    <p:extLst>
      <p:ext uri="{BB962C8B-B14F-4D97-AF65-F5344CB8AC3E}">
        <p14:creationId xmlns:p14="http://schemas.microsoft.com/office/powerpoint/2010/main" val="2977805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D95CA4-E053-451D-9ECA-73689E8A7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442" y="921715"/>
            <a:ext cx="5163022" cy="26359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Ekofeminizmus</a:t>
            </a:r>
            <a:b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(od 70. r. 20. st.)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DCC3CA-6731-4B0E-B859-2590AE9F4DF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823442" y="4541263"/>
            <a:ext cx="4662957" cy="139502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  <a:hlinkClick r:id="rId2"/>
              </a:rPr>
              <a:t>https://broadblogs.com/category/feminism/</a:t>
            </a: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CCEA697-13A5-4A86-987B-254355A24C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532"/>
          <a:stretch/>
        </p:blipFill>
        <p:spPr>
          <a:xfrm>
            <a:off x="7295969" y="463404"/>
            <a:ext cx="3718897" cy="555319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7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kica, umění, Perokresba, Lidská tvář&#10;&#10;Popis byl vytvořen automaticky">
            <a:extLst>
              <a:ext uri="{FF2B5EF4-FFF2-40B4-BE49-F238E27FC236}">
                <a16:creationId xmlns:a16="http://schemas.microsoft.com/office/drawing/2014/main" id="{C1AB37F1-F3F8-15AF-89D4-92C4B29C7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4832488E-AE9C-DA4D-5F32-C06B3E976861}"/>
              </a:ext>
            </a:extLst>
          </p:cNvPr>
          <p:cNvSpPr/>
          <p:nvPr/>
        </p:nvSpPr>
        <p:spPr>
          <a:xfrm>
            <a:off x="762000" y="838200"/>
            <a:ext cx="2933700" cy="2209800"/>
          </a:xfrm>
          <a:prstGeom prst="wedgeRoundRectCallout">
            <a:avLst>
              <a:gd name="adj1" fmla="val 54492"/>
              <a:gd name="adj2" fmla="val 1767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Děti, stvořila jsem vás, i když jsem věděla, jak to s vámi dopadne.</a:t>
            </a:r>
          </a:p>
        </p:txBody>
      </p:sp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4CBDE5E8-4CD6-BFC8-5F2F-02F8F282DFD4}"/>
              </a:ext>
            </a:extLst>
          </p:cNvPr>
          <p:cNvSpPr/>
          <p:nvPr/>
        </p:nvSpPr>
        <p:spPr>
          <a:xfrm>
            <a:off x="8788400" y="2222500"/>
            <a:ext cx="2843276" cy="2209800"/>
          </a:xfrm>
          <a:prstGeom prst="wedgeRoundRectCallout">
            <a:avLst>
              <a:gd name="adj1" fmla="val -56566"/>
              <a:gd name="adj2" fmla="val 1997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Já vím, já vím, ale vy děláte se zvířaty to samé…</a:t>
            </a:r>
          </a:p>
        </p:txBody>
      </p:sp>
    </p:spTree>
    <p:extLst>
      <p:ext uri="{BB962C8B-B14F-4D97-AF65-F5344CB8AC3E}">
        <p14:creationId xmlns:p14="http://schemas.microsoft.com/office/powerpoint/2010/main" val="1394300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D4902E-BB03-03F7-EBF9-D9C22D659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5D08D3-3FD8-F266-9391-F476DA231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D4D04B-E282-DD50-2ED0-5F465C8A36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50" t="16031" r="13482" b="12699"/>
          <a:stretch/>
        </p:blipFill>
        <p:spPr>
          <a:xfrm>
            <a:off x="629164" y="522515"/>
            <a:ext cx="10550466" cy="581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74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1AC7DF-2213-4308-82DD-DBB06938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288D0C-D690-4CA4-9FDD-44680241AE1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209088" y="1848506"/>
            <a:ext cx="1057149" cy="1145009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F64C08-FD51-41EC-8052-E3A90DA5C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74" t="16424" r="12349" b="20467"/>
          <a:stretch/>
        </p:blipFill>
        <p:spPr>
          <a:xfrm>
            <a:off x="1299505" y="216858"/>
            <a:ext cx="9683407" cy="667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0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186CF48-EC7A-AF8F-79E6-905443EED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765"/>
          <a:stretch/>
        </p:blipFill>
        <p:spPr>
          <a:xfrm>
            <a:off x="20" y="-158207"/>
            <a:ext cx="12191980" cy="6856718"/>
          </a:xfrm>
          <a:prstGeom prst="rect">
            <a:avLst/>
          </a:prstGeom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874D3F54-5012-9557-A08F-78DF53923656}"/>
              </a:ext>
            </a:extLst>
          </p:cNvPr>
          <p:cNvSpPr/>
          <p:nvPr/>
        </p:nvSpPr>
        <p:spPr>
          <a:xfrm>
            <a:off x="3040911" y="1244009"/>
            <a:ext cx="2488019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Literatura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F8F6B4E2-4990-A92C-EADE-C59CA481AA2F}"/>
              </a:ext>
            </a:extLst>
          </p:cNvPr>
          <p:cNvSpPr/>
          <p:nvPr/>
        </p:nvSpPr>
        <p:spPr>
          <a:xfrm>
            <a:off x="7754678" y="1244009"/>
            <a:ext cx="2488019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Ženská literatura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5DAC7C82-B9EC-6C5D-2E02-594B2B89A071}"/>
              </a:ext>
            </a:extLst>
          </p:cNvPr>
          <p:cNvSpPr/>
          <p:nvPr/>
        </p:nvSpPr>
        <p:spPr>
          <a:xfrm>
            <a:off x="3040911" y="3754818"/>
            <a:ext cx="2488019" cy="22328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Jak být člověkem? Jak získat ctnosti?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B5BE33EF-C87F-7666-30A6-5CDB5DEF1AA4}"/>
              </a:ext>
            </a:extLst>
          </p:cNvPr>
          <p:cNvSpPr/>
          <p:nvPr/>
        </p:nvSpPr>
        <p:spPr>
          <a:xfrm>
            <a:off x="7754679" y="3839879"/>
            <a:ext cx="2488019" cy="22328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Jak být dobrou hospodyní? Jak být dobrou manželkou?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FFCD545-2E6F-C7FC-0AA8-DA95F65914F0}"/>
              </a:ext>
            </a:extLst>
          </p:cNvPr>
          <p:cNvSpPr/>
          <p:nvPr/>
        </p:nvSpPr>
        <p:spPr>
          <a:xfrm>
            <a:off x="3040912" y="2456121"/>
            <a:ext cx="2626242" cy="7283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Ženám vstup zakázán</a:t>
            </a:r>
          </a:p>
        </p:txBody>
      </p:sp>
    </p:spTree>
    <p:extLst>
      <p:ext uri="{BB962C8B-B14F-4D97-AF65-F5344CB8AC3E}">
        <p14:creationId xmlns:p14="http://schemas.microsoft.com/office/powerpoint/2010/main" val="253448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CF0DBA0-9BF9-DD91-DA1F-16C372B8B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Řečová bublina: obdélníkový bublinový popisek se zakulacenými rohy 1">
            <a:extLst>
              <a:ext uri="{FF2B5EF4-FFF2-40B4-BE49-F238E27FC236}">
                <a16:creationId xmlns:a16="http://schemas.microsoft.com/office/drawing/2014/main" id="{CB60D8B1-6C70-9DB2-C90D-86983A8BFC8B}"/>
              </a:ext>
            </a:extLst>
          </p:cNvPr>
          <p:cNvSpPr/>
          <p:nvPr/>
        </p:nvSpPr>
        <p:spPr>
          <a:xfrm>
            <a:off x="701749" y="2753832"/>
            <a:ext cx="3071629" cy="1667835"/>
          </a:xfrm>
          <a:prstGeom prst="wedgeRoundRectCallout">
            <a:avLst>
              <a:gd name="adj1" fmla="val 53112"/>
              <a:gd name="adj2" fmla="val 2521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Ahoj duchu! Co si přeješ? Splním ti 3 přání…</a:t>
            </a:r>
          </a:p>
        </p:txBody>
      </p:sp>
    </p:spTree>
    <p:extLst>
      <p:ext uri="{BB962C8B-B14F-4D97-AF65-F5344CB8AC3E}">
        <p14:creationId xmlns:p14="http://schemas.microsoft.com/office/powerpoint/2010/main" val="155815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6A2A1D-BDE2-2F01-48F9-C51E90563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8C03DC-3BD7-4444-6BF5-447BFF127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8D1B3F7-C6AC-185A-0202-99435FCB60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25" t="19048" r="15178" b="8095"/>
          <a:stretch/>
        </p:blipFill>
        <p:spPr>
          <a:xfrm>
            <a:off x="1295400" y="365125"/>
            <a:ext cx="9753599" cy="622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18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BA877C-A377-94BE-E03A-5B7D0B32D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AA2919-7C3E-2A86-D7BC-A69B72B72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9C8D34-0F50-144C-433E-887144A90B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72" t="15396" r="13124" b="13651"/>
          <a:stretch/>
        </p:blipFill>
        <p:spPr>
          <a:xfrm>
            <a:off x="1382485" y="365125"/>
            <a:ext cx="9971315" cy="582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8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1FE047-0CCD-CC62-9B91-293C58EC71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87E3E9-52E3-4D23-CBB4-73C47E1214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3E19550-B2C2-D229-ABD9-983623EAEE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00" t="16366" r="13125" b="9682"/>
          <a:stretch/>
        </p:blipFill>
        <p:spPr>
          <a:xfrm>
            <a:off x="376825" y="403311"/>
            <a:ext cx="11438350" cy="639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562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185</Words>
  <Application>Microsoft Office PowerPoint</Application>
  <PresentationFormat>Širokoúhlá obrazovka</PresentationFormat>
  <Paragraphs>23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Comic Sans MS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Ekofeminizmus (od 70. r. 20. st.)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Slavomír Lesňák</dc:creator>
  <cp:lastModifiedBy>Slavomír Lesňák</cp:lastModifiedBy>
  <cp:revision>1</cp:revision>
  <dcterms:created xsi:type="dcterms:W3CDTF">2024-12-04T16:11:11Z</dcterms:created>
  <dcterms:modified xsi:type="dcterms:W3CDTF">2024-12-04T16:29:28Z</dcterms:modified>
</cp:coreProperties>
</file>