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9" r:id="rId1"/>
  </p:sldMasterIdLst>
  <p:notesMasterIdLst>
    <p:notesMasterId r:id="rId40"/>
  </p:notes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98" r:id="rId29"/>
    <p:sldId id="299" r:id="rId30"/>
    <p:sldId id="300" r:id="rId31"/>
    <p:sldId id="284" r:id="rId32"/>
    <p:sldId id="285" r:id="rId33"/>
    <p:sldId id="287" r:id="rId34"/>
    <p:sldId id="289" r:id="rId35"/>
    <p:sldId id="291" r:id="rId36"/>
    <p:sldId id="292" r:id="rId37"/>
    <p:sldId id="293" r:id="rId38"/>
    <p:sldId id="296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424" autoAdjust="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270D04-313F-455A-83C3-70B3F6119C6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/>
      <dgm:spPr/>
    </dgm:pt>
    <dgm:pt modelId="{37E49AE0-358D-4504-84C4-6441CEFBA5F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20000"/>
            </a:spcBef>
            <a:spcAft>
              <a:spcPct val="0"/>
            </a:spcAft>
            <a:buClr>
              <a:schemeClr val="tx2"/>
            </a:buClr>
            <a:buSzPct val="115000"/>
            <a:buFont typeface="Wingdings" panose="05000000000000000000" pitchFamily="2" charset="2"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rPr>
            <a:t>Городничий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A565C482-BE3B-4D3D-AE78-D2CE19A2D198}" type="parTrans" cxnId="{4B6E9C92-326A-4ED5-A8D0-556D33594714}">
      <dgm:prSet/>
      <dgm:spPr/>
    </dgm:pt>
    <dgm:pt modelId="{95BE11A6-15AB-4C39-B2DC-F29EEDB90696}" type="sibTrans" cxnId="{4B6E9C92-326A-4ED5-A8D0-556D33594714}">
      <dgm:prSet/>
      <dgm:spPr/>
    </dgm:pt>
    <dgm:pt modelId="{D79F3E50-6E9D-4794-8765-49D27C5F460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rPr>
            <a:t>Судья</a:t>
          </a:r>
        </a:p>
      </dgm:t>
    </dgm:pt>
    <dgm:pt modelId="{B48D2484-BC36-456C-91F6-61A7026E6943}" type="parTrans" cxnId="{5656DA7E-3505-4477-A2F2-D861A65A5F75}">
      <dgm:prSet/>
      <dgm:spPr/>
    </dgm:pt>
    <dgm:pt modelId="{7ED2C9EC-6966-424A-AF83-1D01A3B4644D}" type="sibTrans" cxnId="{5656DA7E-3505-4477-A2F2-D861A65A5F75}">
      <dgm:prSet/>
      <dgm:spPr/>
    </dgm:pt>
    <dgm:pt modelId="{015A6759-26F2-48B7-9EAA-46F63B28853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20000"/>
            </a:spcBef>
            <a:spcAft>
              <a:spcPct val="0"/>
            </a:spcAft>
            <a:buClr>
              <a:schemeClr val="tx2"/>
            </a:buClr>
            <a:buSzPct val="115000"/>
            <a:buFont typeface="Wingdings" panose="05000000000000000000" pitchFamily="2" charset="2"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rPr>
            <a:t>Попечитель богоугодных заведений</a:t>
          </a:r>
          <a:endParaRPr kumimoji="0" lang="ru-RU" altLang="ru-RU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371C46D1-798D-4A04-B764-BCB24F96A1E3}" type="parTrans" cxnId="{76D07D41-EFCE-469B-ACD6-59EF275547D2}">
      <dgm:prSet/>
      <dgm:spPr/>
    </dgm:pt>
    <dgm:pt modelId="{A040A172-4BC8-4BD9-B99E-3C1A97783D36}" type="sibTrans" cxnId="{76D07D41-EFCE-469B-ACD6-59EF275547D2}">
      <dgm:prSet/>
      <dgm:spPr/>
    </dgm:pt>
    <dgm:pt modelId="{7357E662-499C-4511-B8C1-709845BCC7C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rPr>
            <a:t>Смотритель училищ</a:t>
          </a:r>
        </a:p>
      </dgm:t>
    </dgm:pt>
    <dgm:pt modelId="{B0E4DCF4-C801-4CEC-95C1-2EB9E43A5BD7}" type="parTrans" cxnId="{4747C7D2-9ADF-4616-9F0B-3A387C68D52D}">
      <dgm:prSet/>
      <dgm:spPr/>
    </dgm:pt>
    <dgm:pt modelId="{4A37E271-EF7E-42AA-993F-6477F0528095}" type="sibTrans" cxnId="{4747C7D2-9ADF-4616-9F0B-3A387C68D52D}">
      <dgm:prSet/>
      <dgm:spPr/>
    </dgm:pt>
    <dgm:pt modelId="{5CD7D44B-40D5-4A13-BB1E-8B7C5EB89E5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20000"/>
            </a:spcBef>
            <a:spcAft>
              <a:spcPct val="0"/>
            </a:spcAft>
            <a:buClr>
              <a:schemeClr val="tx2"/>
            </a:buClr>
            <a:buSzPct val="115000"/>
            <a:buFont typeface="Wingdings" panose="05000000000000000000" pitchFamily="2" charset="2"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rPr>
            <a:t>Полицейские </a:t>
          </a:r>
        </a:p>
      </dgm:t>
    </dgm:pt>
    <dgm:pt modelId="{AF5266F1-A523-4A15-8A00-54C8CFEDA412}" type="parTrans" cxnId="{9FC18470-004C-49C0-A0E6-B925B42E7A14}">
      <dgm:prSet/>
      <dgm:spPr/>
    </dgm:pt>
    <dgm:pt modelId="{8ED74FBB-3AD9-46B8-B142-72DD52A3FB8E}" type="sibTrans" cxnId="{9FC18470-004C-49C0-A0E6-B925B42E7A14}">
      <dgm:prSet/>
      <dgm:spPr/>
    </dgm:pt>
    <dgm:pt modelId="{AB8B3237-758D-49BB-9D4C-B0BC8B5599F3}" type="pres">
      <dgm:prSet presAssocID="{49270D04-313F-455A-83C3-70B3F6119C6B}" presName="Name0" presStyleCnt="0">
        <dgm:presLayoutVars>
          <dgm:dir/>
          <dgm:animLvl val="lvl"/>
          <dgm:resizeHandles val="exact"/>
        </dgm:presLayoutVars>
      </dgm:prSet>
      <dgm:spPr/>
    </dgm:pt>
    <dgm:pt modelId="{2B3F8E8E-09AA-4584-95EB-2AF38E5CC427}" type="pres">
      <dgm:prSet presAssocID="{37E49AE0-358D-4504-84C4-6441CEFBA5FC}" presName="Name8" presStyleCnt="0"/>
      <dgm:spPr/>
    </dgm:pt>
    <dgm:pt modelId="{8B93BC56-D4C2-4CB8-9416-FF72BA963DDB}" type="pres">
      <dgm:prSet presAssocID="{37E49AE0-358D-4504-84C4-6441CEFBA5FC}" presName="level" presStyleLbl="node1" presStyleIdx="0" presStyleCnt="5">
        <dgm:presLayoutVars>
          <dgm:chMax val="1"/>
          <dgm:bulletEnabled val="1"/>
        </dgm:presLayoutVars>
      </dgm:prSet>
      <dgm:spPr/>
    </dgm:pt>
    <dgm:pt modelId="{DFD33E1D-3DB4-44CE-95FC-735111271BE5}" type="pres">
      <dgm:prSet presAssocID="{37E49AE0-358D-4504-84C4-6441CEFBA5F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619733E-0DB2-4F90-83D6-733AC15046B2}" type="pres">
      <dgm:prSet presAssocID="{D79F3E50-6E9D-4794-8765-49D27C5F4607}" presName="Name8" presStyleCnt="0"/>
      <dgm:spPr/>
    </dgm:pt>
    <dgm:pt modelId="{85B3BE7C-5478-42CF-A8F5-DCE5DF729F61}" type="pres">
      <dgm:prSet presAssocID="{D79F3E50-6E9D-4794-8765-49D27C5F4607}" presName="level" presStyleLbl="node1" presStyleIdx="1" presStyleCnt="5">
        <dgm:presLayoutVars>
          <dgm:chMax val="1"/>
          <dgm:bulletEnabled val="1"/>
        </dgm:presLayoutVars>
      </dgm:prSet>
      <dgm:spPr/>
    </dgm:pt>
    <dgm:pt modelId="{F90E5655-74A5-43C8-9758-B60C45D132C1}" type="pres">
      <dgm:prSet presAssocID="{D79F3E50-6E9D-4794-8765-49D27C5F460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C3B6C85-2AA7-4314-B6DB-0AD7D95D925E}" type="pres">
      <dgm:prSet presAssocID="{015A6759-26F2-48B7-9EAA-46F63B288538}" presName="Name8" presStyleCnt="0"/>
      <dgm:spPr/>
    </dgm:pt>
    <dgm:pt modelId="{2449FCF1-D22A-44A0-8795-CD02260D50E7}" type="pres">
      <dgm:prSet presAssocID="{015A6759-26F2-48B7-9EAA-46F63B288538}" presName="level" presStyleLbl="node1" presStyleIdx="2" presStyleCnt="5">
        <dgm:presLayoutVars>
          <dgm:chMax val="1"/>
          <dgm:bulletEnabled val="1"/>
        </dgm:presLayoutVars>
      </dgm:prSet>
      <dgm:spPr/>
    </dgm:pt>
    <dgm:pt modelId="{9A278C32-4054-4C34-BF8C-5259F59E05E8}" type="pres">
      <dgm:prSet presAssocID="{015A6759-26F2-48B7-9EAA-46F63B28853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3EE4FD8-FB05-4E6F-9928-8F16A1017652}" type="pres">
      <dgm:prSet presAssocID="{7357E662-499C-4511-B8C1-709845BCC7C3}" presName="Name8" presStyleCnt="0"/>
      <dgm:spPr/>
    </dgm:pt>
    <dgm:pt modelId="{AE7779D2-877C-4718-AFD4-8004B02EF814}" type="pres">
      <dgm:prSet presAssocID="{7357E662-499C-4511-B8C1-709845BCC7C3}" presName="level" presStyleLbl="node1" presStyleIdx="3" presStyleCnt="5">
        <dgm:presLayoutVars>
          <dgm:chMax val="1"/>
          <dgm:bulletEnabled val="1"/>
        </dgm:presLayoutVars>
      </dgm:prSet>
      <dgm:spPr/>
    </dgm:pt>
    <dgm:pt modelId="{28EF1B2F-7F97-43C8-AE08-9B37AF2DBAAF}" type="pres">
      <dgm:prSet presAssocID="{7357E662-499C-4511-B8C1-709845BCC7C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05A787B-9ED8-4932-A6CD-53F9FD596682}" type="pres">
      <dgm:prSet presAssocID="{5CD7D44B-40D5-4A13-BB1E-8B7C5EB89E5E}" presName="Name8" presStyleCnt="0"/>
      <dgm:spPr/>
    </dgm:pt>
    <dgm:pt modelId="{31329433-E763-426B-8374-46900BF182A8}" type="pres">
      <dgm:prSet presAssocID="{5CD7D44B-40D5-4A13-BB1E-8B7C5EB89E5E}" presName="level" presStyleLbl="node1" presStyleIdx="4" presStyleCnt="5">
        <dgm:presLayoutVars>
          <dgm:chMax val="1"/>
          <dgm:bulletEnabled val="1"/>
        </dgm:presLayoutVars>
      </dgm:prSet>
      <dgm:spPr/>
    </dgm:pt>
    <dgm:pt modelId="{3FB84347-AB25-4CAB-A5F9-87E0AA431372}" type="pres">
      <dgm:prSet presAssocID="{5CD7D44B-40D5-4A13-BB1E-8B7C5EB89E5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7675290B-B599-46AA-9F6A-7624DB3F526F}" type="presOf" srcId="{37E49AE0-358D-4504-84C4-6441CEFBA5FC}" destId="{DFD33E1D-3DB4-44CE-95FC-735111271BE5}" srcOrd="1" destOrd="0" presId="urn:microsoft.com/office/officeart/2005/8/layout/pyramid1"/>
    <dgm:cxn modelId="{B9E58E16-3B28-40BD-836D-1CCDCEC3FC29}" type="presOf" srcId="{49270D04-313F-455A-83C3-70B3F6119C6B}" destId="{AB8B3237-758D-49BB-9D4C-B0BC8B5599F3}" srcOrd="0" destOrd="0" presId="urn:microsoft.com/office/officeart/2005/8/layout/pyramid1"/>
    <dgm:cxn modelId="{1BFCD42B-27B7-4DD3-AA35-22415F15C02C}" type="presOf" srcId="{7357E662-499C-4511-B8C1-709845BCC7C3}" destId="{AE7779D2-877C-4718-AFD4-8004B02EF814}" srcOrd="0" destOrd="0" presId="urn:microsoft.com/office/officeart/2005/8/layout/pyramid1"/>
    <dgm:cxn modelId="{ADB82734-BA54-4C44-8F60-9E9AFFC294C5}" type="presOf" srcId="{5CD7D44B-40D5-4A13-BB1E-8B7C5EB89E5E}" destId="{3FB84347-AB25-4CAB-A5F9-87E0AA431372}" srcOrd="1" destOrd="0" presId="urn:microsoft.com/office/officeart/2005/8/layout/pyramid1"/>
    <dgm:cxn modelId="{75116F5C-5A7A-4464-92E7-80B4BC03B619}" type="presOf" srcId="{D79F3E50-6E9D-4794-8765-49D27C5F4607}" destId="{85B3BE7C-5478-42CF-A8F5-DCE5DF729F61}" srcOrd="0" destOrd="0" presId="urn:microsoft.com/office/officeart/2005/8/layout/pyramid1"/>
    <dgm:cxn modelId="{76D07D41-EFCE-469B-ACD6-59EF275547D2}" srcId="{49270D04-313F-455A-83C3-70B3F6119C6B}" destId="{015A6759-26F2-48B7-9EAA-46F63B288538}" srcOrd="2" destOrd="0" parTransId="{371C46D1-798D-4A04-B764-BCB24F96A1E3}" sibTransId="{A040A172-4BC8-4BD9-B99E-3C1A97783D36}"/>
    <dgm:cxn modelId="{9FC18470-004C-49C0-A0E6-B925B42E7A14}" srcId="{49270D04-313F-455A-83C3-70B3F6119C6B}" destId="{5CD7D44B-40D5-4A13-BB1E-8B7C5EB89E5E}" srcOrd="4" destOrd="0" parTransId="{AF5266F1-A523-4A15-8A00-54C8CFEDA412}" sibTransId="{8ED74FBB-3AD9-46B8-B142-72DD52A3FB8E}"/>
    <dgm:cxn modelId="{E449A750-1DDC-4FA9-86AB-E340FE75AA53}" type="presOf" srcId="{37E49AE0-358D-4504-84C4-6441CEFBA5FC}" destId="{8B93BC56-D4C2-4CB8-9416-FF72BA963DDB}" srcOrd="0" destOrd="0" presId="urn:microsoft.com/office/officeart/2005/8/layout/pyramid1"/>
    <dgm:cxn modelId="{5656DA7E-3505-4477-A2F2-D861A65A5F75}" srcId="{49270D04-313F-455A-83C3-70B3F6119C6B}" destId="{D79F3E50-6E9D-4794-8765-49D27C5F4607}" srcOrd="1" destOrd="0" parTransId="{B48D2484-BC36-456C-91F6-61A7026E6943}" sibTransId="{7ED2C9EC-6966-424A-AF83-1D01A3B4644D}"/>
    <dgm:cxn modelId="{7B6E848A-3619-47CE-A011-C03DC3412FE2}" type="presOf" srcId="{015A6759-26F2-48B7-9EAA-46F63B288538}" destId="{9A278C32-4054-4C34-BF8C-5259F59E05E8}" srcOrd="1" destOrd="0" presId="urn:microsoft.com/office/officeart/2005/8/layout/pyramid1"/>
    <dgm:cxn modelId="{4B6E9C92-326A-4ED5-A8D0-556D33594714}" srcId="{49270D04-313F-455A-83C3-70B3F6119C6B}" destId="{37E49AE0-358D-4504-84C4-6441CEFBA5FC}" srcOrd="0" destOrd="0" parTransId="{A565C482-BE3B-4D3D-AE78-D2CE19A2D198}" sibTransId="{95BE11A6-15AB-4C39-B2DC-F29EEDB90696}"/>
    <dgm:cxn modelId="{3FC252AB-4EE4-44DD-9B90-8EBF59D0D8F1}" type="presOf" srcId="{D79F3E50-6E9D-4794-8765-49D27C5F4607}" destId="{F90E5655-74A5-43C8-9758-B60C45D132C1}" srcOrd="1" destOrd="0" presId="urn:microsoft.com/office/officeart/2005/8/layout/pyramid1"/>
    <dgm:cxn modelId="{BD3DCFB3-C2A2-4FCC-9E61-303D2CCD642C}" type="presOf" srcId="{7357E662-499C-4511-B8C1-709845BCC7C3}" destId="{28EF1B2F-7F97-43C8-AE08-9B37AF2DBAAF}" srcOrd="1" destOrd="0" presId="urn:microsoft.com/office/officeart/2005/8/layout/pyramid1"/>
    <dgm:cxn modelId="{914481C7-960D-4547-8132-6AEAD07B6941}" type="presOf" srcId="{5CD7D44B-40D5-4A13-BB1E-8B7C5EB89E5E}" destId="{31329433-E763-426B-8374-46900BF182A8}" srcOrd="0" destOrd="0" presId="urn:microsoft.com/office/officeart/2005/8/layout/pyramid1"/>
    <dgm:cxn modelId="{4747C7D2-9ADF-4616-9F0B-3A387C68D52D}" srcId="{49270D04-313F-455A-83C3-70B3F6119C6B}" destId="{7357E662-499C-4511-B8C1-709845BCC7C3}" srcOrd="3" destOrd="0" parTransId="{B0E4DCF4-C801-4CEC-95C1-2EB9E43A5BD7}" sibTransId="{4A37E271-EF7E-42AA-993F-6477F0528095}"/>
    <dgm:cxn modelId="{CA815FFE-B87B-4DFD-8F17-F9E9917FC31C}" type="presOf" srcId="{015A6759-26F2-48B7-9EAA-46F63B288538}" destId="{2449FCF1-D22A-44A0-8795-CD02260D50E7}" srcOrd="0" destOrd="0" presId="urn:microsoft.com/office/officeart/2005/8/layout/pyramid1"/>
    <dgm:cxn modelId="{1BC64004-0838-449D-AEC8-57F5088A3A3C}" type="presParOf" srcId="{AB8B3237-758D-49BB-9D4C-B0BC8B5599F3}" destId="{2B3F8E8E-09AA-4584-95EB-2AF38E5CC427}" srcOrd="0" destOrd="0" presId="urn:microsoft.com/office/officeart/2005/8/layout/pyramid1"/>
    <dgm:cxn modelId="{F9E6D805-5E63-4E11-95ED-F3C43EC25DA0}" type="presParOf" srcId="{2B3F8E8E-09AA-4584-95EB-2AF38E5CC427}" destId="{8B93BC56-D4C2-4CB8-9416-FF72BA963DDB}" srcOrd="0" destOrd="0" presId="urn:microsoft.com/office/officeart/2005/8/layout/pyramid1"/>
    <dgm:cxn modelId="{4F66FF28-B5B8-418E-9E4C-7908A6892620}" type="presParOf" srcId="{2B3F8E8E-09AA-4584-95EB-2AF38E5CC427}" destId="{DFD33E1D-3DB4-44CE-95FC-735111271BE5}" srcOrd="1" destOrd="0" presId="urn:microsoft.com/office/officeart/2005/8/layout/pyramid1"/>
    <dgm:cxn modelId="{6AB25811-8B9D-4850-BB08-8F1FE85F059E}" type="presParOf" srcId="{AB8B3237-758D-49BB-9D4C-B0BC8B5599F3}" destId="{7619733E-0DB2-4F90-83D6-733AC15046B2}" srcOrd="1" destOrd="0" presId="urn:microsoft.com/office/officeart/2005/8/layout/pyramid1"/>
    <dgm:cxn modelId="{A0892512-B2F5-4CD5-A235-BC89AB5904D6}" type="presParOf" srcId="{7619733E-0DB2-4F90-83D6-733AC15046B2}" destId="{85B3BE7C-5478-42CF-A8F5-DCE5DF729F61}" srcOrd="0" destOrd="0" presId="urn:microsoft.com/office/officeart/2005/8/layout/pyramid1"/>
    <dgm:cxn modelId="{21431FF4-6030-4A28-8B75-AFA595FFC41B}" type="presParOf" srcId="{7619733E-0DB2-4F90-83D6-733AC15046B2}" destId="{F90E5655-74A5-43C8-9758-B60C45D132C1}" srcOrd="1" destOrd="0" presId="urn:microsoft.com/office/officeart/2005/8/layout/pyramid1"/>
    <dgm:cxn modelId="{F3DBBC06-0BC4-4EDE-B15D-3397043E9E31}" type="presParOf" srcId="{AB8B3237-758D-49BB-9D4C-B0BC8B5599F3}" destId="{DC3B6C85-2AA7-4314-B6DB-0AD7D95D925E}" srcOrd="2" destOrd="0" presId="urn:microsoft.com/office/officeart/2005/8/layout/pyramid1"/>
    <dgm:cxn modelId="{7375702D-FEE8-42A1-B0E5-90496149613E}" type="presParOf" srcId="{DC3B6C85-2AA7-4314-B6DB-0AD7D95D925E}" destId="{2449FCF1-D22A-44A0-8795-CD02260D50E7}" srcOrd="0" destOrd="0" presId="urn:microsoft.com/office/officeart/2005/8/layout/pyramid1"/>
    <dgm:cxn modelId="{8BA05703-E696-4E59-86AD-02BFB470D773}" type="presParOf" srcId="{DC3B6C85-2AA7-4314-B6DB-0AD7D95D925E}" destId="{9A278C32-4054-4C34-BF8C-5259F59E05E8}" srcOrd="1" destOrd="0" presId="urn:microsoft.com/office/officeart/2005/8/layout/pyramid1"/>
    <dgm:cxn modelId="{166C75AB-9E2C-4AF4-9F66-AB1301160507}" type="presParOf" srcId="{AB8B3237-758D-49BB-9D4C-B0BC8B5599F3}" destId="{73EE4FD8-FB05-4E6F-9928-8F16A1017652}" srcOrd="3" destOrd="0" presId="urn:microsoft.com/office/officeart/2005/8/layout/pyramid1"/>
    <dgm:cxn modelId="{E5B5E660-DA0A-4324-9735-2BEBADA7DFC6}" type="presParOf" srcId="{73EE4FD8-FB05-4E6F-9928-8F16A1017652}" destId="{AE7779D2-877C-4718-AFD4-8004B02EF814}" srcOrd="0" destOrd="0" presId="urn:microsoft.com/office/officeart/2005/8/layout/pyramid1"/>
    <dgm:cxn modelId="{6DDEA51A-0893-47F1-8133-3F8AAC1BF86B}" type="presParOf" srcId="{73EE4FD8-FB05-4E6F-9928-8F16A1017652}" destId="{28EF1B2F-7F97-43C8-AE08-9B37AF2DBAAF}" srcOrd="1" destOrd="0" presId="urn:microsoft.com/office/officeart/2005/8/layout/pyramid1"/>
    <dgm:cxn modelId="{BAC388B5-D2E6-46F2-AD24-EE909A2C9973}" type="presParOf" srcId="{AB8B3237-758D-49BB-9D4C-B0BC8B5599F3}" destId="{505A787B-9ED8-4932-A6CD-53F9FD596682}" srcOrd="4" destOrd="0" presId="urn:microsoft.com/office/officeart/2005/8/layout/pyramid1"/>
    <dgm:cxn modelId="{66845C31-60BD-4FD5-B85D-7D5B8869E851}" type="presParOf" srcId="{505A787B-9ED8-4932-A6CD-53F9FD596682}" destId="{31329433-E763-426B-8374-46900BF182A8}" srcOrd="0" destOrd="0" presId="urn:microsoft.com/office/officeart/2005/8/layout/pyramid1"/>
    <dgm:cxn modelId="{8CD0A36B-D782-4E5A-9AC2-C946935F67D2}" type="presParOf" srcId="{505A787B-9ED8-4932-A6CD-53F9FD596682}" destId="{3FB84347-AB25-4CAB-A5F9-87E0AA43137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9F74AB-BADF-43C3-950E-DC8FD85FFAA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695E286F-E4CB-400C-B2E0-6C47C71BB9A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«Хлестаковщина»</a:t>
          </a:r>
        </a:p>
      </dgm:t>
    </dgm:pt>
    <dgm:pt modelId="{D750DEC6-022F-46F5-9697-9568E369D814}" type="parTrans" cxnId="{3F3BAA96-C0F8-4626-9A68-EE0B398FDE15}">
      <dgm:prSet/>
      <dgm:spPr/>
    </dgm:pt>
    <dgm:pt modelId="{6C49B4BE-C234-4EE3-BA68-FA9CF23C7B88}" type="sibTrans" cxnId="{3F3BAA96-C0F8-4626-9A68-EE0B398FDE15}">
      <dgm:prSet/>
      <dgm:spPr/>
    </dgm:pt>
    <dgm:pt modelId="{26122208-9EB7-4B07-B2F7-8BB2D4F871E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Внутренняя пустота</a:t>
          </a:r>
        </a:p>
      </dgm:t>
    </dgm:pt>
    <dgm:pt modelId="{81A38B61-A8FE-489E-9C74-36149BAE1844}" type="parTrans" cxnId="{42220CEA-C99C-4117-9741-2E6DCE8A1E7A}">
      <dgm:prSet/>
      <dgm:spPr/>
    </dgm:pt>
    <dgm:pt modelId="{1CC8FDBF-7FBE-4ADC-B9DF-3B6E997F1B5B}" type="sibTrans" cxnId="{42220CEA-C99C-4117-9741-2E6DCE8A1E7A}">
      <dgm:prSet/>
      <dgm:spPr/>
    </dgm:pt>
    <dgm:pt modelId="{2B6DE845-44DD-4731-BAA3-19C4DD31A14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Глупость </a:t>
          </a:r>
        </a:p>
      </dgm:t>
    </dgm:pt>
    <dgm:pt modelId="{EB157A79-437C-47F0-9193-C7F39FD67300}" type="parTrans" cxnId="{D52DF65E-7509-46CA-BAFD-D22AC61FFA4F}">
      <dgm:prSet/>
      <dgm:spPr/>
    </dgm:pt>
    <dgm:pt modelId="{287FBCBE-34BA-4C00-A92F-29F63E54FBC1}" type="sibTrans" cxnId="{D52DF65E-7509-46CA-BAFD-D22AC61FFA4F}">
      <dgm:prSet/>
      <dgm:spPr/>
    </dgm:pt>
    <dgm:pt modelId="{A8D0F75B-C8BD-42B7-A7BC-65D610F0241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Притворство </a:t>
          </a:r>
        </a:p>
      </dgm:t>
    </dgm:pt>
    <dgm:pt modelId="{F4E71285-0BCA-49CC-8760-ADED8EC662F1}" type="parTrans" cxnId="{6536F638-EADB-4644-A5F1-E09E2F74DC4D}">
      <dgm:prSet/>
      <dgm:spPr/>
    </dgm:pt>
    <dgm:pt modelId="{0FBD9174-17F6-4E01-9381-1D20D6B4400C}" type="sibTrans" cxnId="{6536F638-EADB-4644-A5F1-E09E2F74DC4D}">
      <dgm:prSet/>
      <dgm:spPr/>
    </dgm:pt>
    <dgm:pt modelId="{D3E991B3-988F-4264-900D-6D41647F1F2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Приспособленчество</a:t>
          </a:r>
        </a:p>
      </dgm:t>
    </dgm:pt>
    <dgm:pt modelId="{C92BF9E2-B656-4723-B36F-7A9908695929}" type="parTrans" cxnId="{CFE42598-FD5B-4926-B98C-CD19A3D97837}">
      <dgm:prSet/>
      <dgm:spPr/>
    </dgm:pt>
    <dgm:pt modelId="{59388B3C-50F0-429E-ABD2-BE34FFF96242}" type="sibTrans" cxnId="{CFE42598-FD5B-4926-B98C-CD19A3D97837}">
      <dgm:prSet/>
      <dgm:spPr/>
    </dgm:pt>
    <dgm:pt modelId="{D17CEAE0-6327-4CDA-870B-C62E14032F0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Примитивность сознания</a:t>
          </a:r>
        </a:p>
      </dgm:t>
    </dgm:pt>
    <dgm:pt modelId="{718341AE-3894-491B-B68F-7A827786CBAA}" type="parTrans" cxnId="{04153DA1-A96D-40E2-BCBC-B48523420769}">
      <dgm:prSet/>
      <dgm:spPr/>
    </dgm:pt>
    <dgm:pt modelId="{226FB11F-FECF-4D12-8E47-637D7307B23E}" type="sibTrans" cxnId="{04153DA1-A96D-40E2-BCBC-B48523420769}">
      <dgm:prSet/>
      <dgm:spPr/>
    </dgm:pt>
    <dgm:pt modelId="{40192E61-3D93-4428-845E-5156565D2AF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Фразёрство </a:t>
          </a:r>
        </a:p>
      </dgm:t>
    </dgm:pt>
    <dgm:pt modelId="{451A387E-3E6F-4BDA-9CBF-F9F92D53E7A2}" type="parTrans" cxnId="{D5246167-EEC6-43B3-8F82-32C83FCC2E48}">
      <dgm:prSet/>
      <dgm:spPr/>
    </dgm:pt>
    <dgm:pt modelId="{7800980F-11B4-4EB2-BD53-8C1B94E5C860}" type="sibTrans" cxnId="{D5246167-EEC6-43B3-8F82-32C83FCC2E48}">
      <dgm:prSet/>
      <dgm:spPr/>
    </dgm:pt>
    <dgm:pt modelId="{EA64ABD3-7A5C-421B-9BDC-64D2C0FA6CE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Инфантильность </a:t>
          </a:r>
        </a:p>
      </dgm:t>
    </dgm:pt>
    <dgm:pt modelId="{DC2A770B-0B54-429D-AE89-3AABD29F6047}" type="parTrans" cxnId="{61FACB05-2104-4CD4-8453-A6E66902553C}">
      <dgm:prSet/>
      <dgm:spPr/>
    </dgm:pt>
    <dgm:pt modelId="{9DF305A2-BB24-4EB7-A1FC-2EF7D54B9EB1}" type="sibTrans" cxnId="{61FACB05-2104-4CD4-8453-A6E66902553C}">
      <dgm:prSet/>
      <dgm:spPr/>
    </dgm:pt>
    <dgm:pt modelId="{ADB8FA3B-087F-40F0-A938-76CE7ED80F8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Себялюбие </a:t>
          </a:r>
        </a:p>
      </dgm:t>
    </dgm:pt>
    <dgm:pt modelId="{182118AB-6063-4EF7-BC46-E28D7CEB2373}" type="parTrans" cxnId="{9B61B7A6-7B2F-4522-BD22-808201A7D446}">
      <dgm:prSet/>
      <dgm:spPr/>
    </dgm:pt>
    <dgm:pt modelId="{C5BD944E-6247-4720-AB6F-EF677D176AF7}" type="sibTrans" cxnId="{9B61B7A6-7B2F-4522-BD22-808201A7D446}">
      <dgm:prSet/>
      <dgm:spPr/>
    </dgm:pt>
    <dgm:pt modelId="{2D679F24-1037-4BFA-B9F3-2EC2DF4F25DF}" type="pres">
      <dgm:prSet presAssocID="{9A9F74AB-BADF-43C3-950E-DC8FD85FFAA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50E6341-54EF-46EA-BBE6-2397DF1ACFEA}" type="pres">
      <dgm:prSet presAssocID="{695E286F-E4CB-400C-B2E0-6C47C71BB9A4}" presName="hierRoot1" presStyleCnt="0">
        <dgm:presLayoutVars>
          <dgm:hierBranch val="r"/>
        </dgm:presLayoutVars>
      </dgm:prSet>
      <dgm:spPr/>
    </dgm:pt>
    <dgm:pt modelId="{A7DACE3A-20B6-4416-BFCC-37F596E90F9F}" type="pres">
      <dgm:prSet presAssocID="{695E286F-E4CB-400C-B2E0-6C47C71BB9A4}" presName="rootComposite1" presStyleCnt="0"/>
      <dgm:spPr/>
    </dgm:pt>
    <dgm:pt modelId="{0B80297E-F530-414B-BB69-4A50926633C3}" type="pres">
      <dgm:prSet presAssocID="{695E286F-E4CB-400C-B2E0-6C47C71BB9A4}" presName="rootText1" presStyleLbl="node0" presStyleIdx="0" presStyleCnt="1">
        <dgm:presLayoutVars>
          <dgm:chPref val="3"/>
        </dgm:presLayoutVars>
      </dgm:prSet>
      <dgm:spPr/>
    </dgm:pt>
    <dgm:pt modelId="{058F3FFC-65CA-48F5-A654-6C1DA5EF40BB}" type="pres">
      <dgm:prSet presAssocID="{695E286F-E4CB-400C-B2E0-6C47C71BB9A4}" presName="rootConnector1" presStyleLbl="node1" presStyleIdx="0" presStyleCnt="0"/>
      <dgm:spPr/>
    </dgm:pt>
    <dgm:pt modelId="{00CFCFB3-84DE-4CA6-9D65-A541992C4A3E}" type="pres">
      <dgm:prSet presAssocID="{695E286F-E4CB-400C-B2E0-6C47C71BB9A4}" presName="hierChild2" presStyleCnt="0"/>
      <dgm:spPr/>
    </dgm:pt>
    <dgm:pt modelId="{F379060B-68D5-4F94-AC12-13249CCEBE57}" type="pres">
      <dgm:prSet presAssocID="{81A38B61-A8FE-489E-9C74-36149BAE1844}" presName="Name50" presStyleLbl="parChTrans1D2" presStyleIdx="0" presStyleCnt="8"/>
      <dgm:spPr/>
    </dgm:pt>
    <dgm:pt modelId="{604A4BAD-7E55-4BBB-8C27-8E09B6CEFE45}" type="pres">
      <dgm:prSet presAssocID="{26122208-9EB7-4B07-B2F7-8BB2D4F871E5}" presName="hierRoot2" presStyleCnt="0">
        <dgm:presLayoutVars>
          <dgm:hierBranch/>
        </dgm:presLayoutVars>
      </dgm:prSet>
      <dgm:spPr/>
    </dgm:pt>
    <dgm:pt modelId="{2DDA98C5-D0C0-4899-84EF-8134DE75CA36}" type="pres">
      <dgm:prSet presAssocID="{26122208-9EB7-4B07-B2F7-8BB2D4F871E5}" presName="rootComposite" presStyleCnt="0"/>
      <dgm:spPr/>
    </dgm:pt>
    <dgm:pt modelId="{5CBF8999-9EB2-4E08-B42D-BA4F3C62D4B9}" type="pres">
      <dgm:prSet presAssocID="{26122208-9EB7-4B07-B2F7-8BB2D4F871E5}" presName="rootText" presStyleLbl="node2" presStyleIdx="0" presStyleCnt="8">
        <dgm:presLayoutVars>
          <dgm:chPref val="3"/>
        </dgm:presLayoutVars>
      </dgm:prSet>
      <dgm:spPr/>
    </dgm:pt>
    <dgm:pt modelId="{E54CA66D-4943-4E5C-B14D-52A58A026D79}" type="pres">
      <dgm:prSet presAssocID="{26122208-9EB7-4B07-B2F7-8BB2D4F871E5}" presName="rootConnector" presStyleLbl="node2" presStyleIdx="0" presStyleCnt="8"/>
      <dgm:spPr/>
    </dgm:pt>
    <dgm:pt modelId="{785E5CE0-3218-4B05-B9F1-FB239B9E7063}" type="pres">
      <dgm:prSet presAssocID="{26122208-9EB7-4B07-B2F7-8BB2D4F871E5}" presName="hierChild4" presStyleCnt="0"/>
      <dgm:spPr/>
    </dgm:pt>
    <dgm:pt modelId="{69542633-1F23-4A51-AA45-8EF17E5D0182}" type="pres">
      <dgm:prSet presAssocID="{26122208-9EB7-4B07-B2F7-8BB2D4F871E5}" presName="hierChild5" presStyleCnt="0"/>
      <dgm:spPr/>
    </dgm:pt>
    <dgm:pt modelId="{8F547304-4E20-4C11-AB40-8B61EDB164AC}" type="pres">
      <dgm:prSet presAssocID="{EB157A79-437C-47F0-9193-C7F39FD67300}" presName="Name50" presStyleLbl="parChTrans1D2" presStyleIdx="1" presStyleCnt="8"/>
      <dgm:spPr/>
    </dgm:pt>
    <dgm:pt modelId="{D0B2AE13-3522-4896-9A90-CF5EE7BEB72A}" type="pres">
      <dgm:prSet presAssocID="{2B6DE845-44DD-4731-BAA3-19C4DD31A147}" presName="hierRoot2" presStyleCnt="0">
        <dgm:presLayoutVars>
          <dgm:hierBranch/>
        </dgm:presLayoutVars>
      </dgm:prSet>
      <dgm:spPr/>
    </dgm:pt>
    <dgm:pt modelId="{2C342A6B-D6C5-4E5A-95DE-21E19AC3EE1E}" type="pres">
      <dgm:prSet presAssocID="{2B6DE845-44DD-4731-BAA3-19C4DD31A147}" presName="rootComposite" presStyleCnt="0"/>
      <dgm:spPr/>
    </dgm:pt>
    <dgm:pt modelId="{371221A8-A130-4401-A639-8E6352A6E3B8}" type="pres">
      <dgm:prSet presAssocID="{2B6DE845-44DD-4731-BAA3-19C4DD31A147}" presName="rootText" presStyleLbl="node2" presStyleIdx="1" presStyleCnt="8">
        <dgm:presLayoutVars>
          <dgm:chPref val="3"/>
        </dgm:presLayoutVars>
      </dgm:prSet>
      <dgm:spPr/>
    </dgm:pt>
    <dgm:pt modelId="{165651B5-187A-463A-8812-7350F41F9315}" type="pres">
      <dgm:prSet presAssocID="{2B6DE845-44DD-4731-BAA3-19C4DD31A147}" presName="rootConnector" presStyleLbl="node2" presStyleIdx="1" presStyleCnt="8"/>
      <dgm:spPr/>
    </dgm:pt>
    <dgm:pt modelId="{AFDBF561-D226-44E8-974E-FEF68C2CEA82}" type="pres">
      <dgm:prSet presAssocID="{2B6DE845-44DD-4731-BAA3-19C4DD31A147}" presName="hierChild4" presStyleCnt="0"/>
      <dgm:spPr/>
    </dgm:pt>
    <dgm:pt modelId="{D1D43895-0518-4FBE-B4EE-113D8F4A2FCE}" type="pres">
      <dgm:prSet presAssocID="{2B6DE845-44DD-4731-BAA3-19C4DD31A147}" presName="hierChild5" presStyleCnt="0"/>
      <dgm:spPr/>
    </dgm:pt>
    <dgm:pt modelId="{B62A798D-ED35-4C51-84B8-75A4124BBF90}" type="pres">
      <dgm:prSet presAssocID="{F4E71285-0BCA-49CC-8760-ADED8EC662F1}" presName="Name50" presStyleLbl="parChTrans1D2" presStyleIdx="2" presStyleCnt="8"/>
      <dgm:spPr/>
    </dgm:pt>
    <dgm:pt modelId="{B62F37C3-9395-4FC2-A8D8-D40E0CC00361}" type="pres">
      <dgm:prSet presAssocID="{A8D0F75B-C8BD-42B7-A7BC-65D610F0241A}" presName="hierRoot2" presStyleCnt="0">
        <dgm:presLayoutVars>
          <dgm:hierBranch/>
        </dgm:presLayoutVars>
      </dgm:prSet>
      <dgm:spPr/>
    </dgm:pt>
    <dgm:pt modelId="{49730746-1DDA-47E2-B023-302E20D64EED}" type="pres">
      <dgm:prSet presAssocID="{A8D0F75B-C8BD-42B7-A7BC-65D610F0241A}" presName="rootComposite" presStyleCnt="0"/>
      <dgm:spPr/>
    </dgm:pt>
    <dgm:pt modelId="{7E772D64-A6BB-4872-9104-580ADBF67A44}" type="pres">
      <dgm:prSet presAssocID="{A8D0F75B-C8BD-42B7-A7BC-65D610F0241A}" presName="rootText" presStyleLbl="node2" presStyleIdx="2" presStyleCnt="8">
        <dgm:presLayoutVars>
          <dgm:chPref val="3"/>
        </dgm:presLayoutVars>
      </dgm:prSet>
      <dgm:spPr/>
    </dgm:pt>
    <dgm:pt modelId="{CAD317B1-E0D4-4756-99F6-FE627C2CB30F}" type="pres">
      <dgm:prSet presAssocID="{A8D0F75B-C8BD-42B7-A7BC-65D610F0241A}" presName="rootConnector" presStyleLbl="node2" presStyleIdx="2" presStyleCnt="8"/>
      <dgm:spPr/>
    </dgm:pt>
    <dgm:pt modelId="{6FCD4772-57CC-4FF4-90D9-A16D2624B34D}" type="pres">
      <dgm:prSet presAssocID="{A8D0F75B-C8BD-42B7-A7BC-65D610F0241A}" presName="hierChild4" presStyleCnt="0"/>
      <dgm:spPr/>
    </dgm:pt>
    <dgm:pt modelId="{A60965B0-F47F-4483-A297-1738D2290A75}" type="pres">
      <dgm:prSet presAssocID="{A8D0F75B-C8BD-42B7-A7BC-65D610F0241A}" presName="hierChild5" presStyleCnt="0"/>
      <dgm:spPr/>
    </dgm:pt>
    <dgm:pt modelId="{A0560507-13E3-4E60-B10C-2602F66B5E64}" type="pres">
      <dgm:prSet presAssocID="{C92BF9E2-B656-4723-B36F-7A9908695929}" presName="Name50" presStyleLbl="parChTrans1D2" presStyleIdx="3" presStyleCnt="8"/>
      <dgm:spPr/>
    </dgm:pt>
    <dgm:pt modelId="{2268D462-5BB0-448A-A208-1BEC389B1BB9}" type="pres">
      <dgm:prSet presAssocID="{D3E991B3-988F-4264-900D-6D41647F1F29}" presName="hierRoot2" presStyleCnt="0">
        <dgm:presLayoutVars>
          <dgm:hierBranch/>
        </dgm:presLayoutVars>
      </dgm:prSet>
      <dgm:spPr/>
    </dgm:pt>
    <dgm:pt modelId="{CEC03E4C-BC6D-4033-97EB-3AB9C8ACA11F}" type="pres">
      <dgm:prSet presAssocID="{D3E991B3-988F-4264-900D-6D41647F1F29}" presName="rootComposite" presStyleCnt="0"/>
      <dgm:spPr/>
    </dgm:pt>
    <dgm:pt modelId="{6BE467B8-1492-40A4-887F-6FBA6DC3765E}" type="pres">
      <dgm:prSet presAssocID="{D3E991B3-988F-4264-900D-6D41647F1F29}" presName="rootText" presStyleLbl="node2" presStyleIdx="3" presStyleCnt="8">
        <dgm:presLayoutVars>
          <dgm:chPref val="3"/>
        </dgm:presLayoutVars>
      </dgm:prSet>
      <dgm:spPr/>
    </dgm:pt>
    <dgm:pt modelId="{9CD6A15E-DA53-4CE9-818D-490432A633C3}" type="pres">
      <dgm:prSet presAssocID="{D3E991B3-988F-4264-900D-6D41647F1F29}" presName="rootConnector" presStyleLbl="node2" presStyleIdx="3" presStyleCnt="8"/>
      <dgm:spPr/>
    </dgm:pt>
    <dgm:pt modelId="{FF4B50E2-495D-4798-82E6-7F492A83E732}" type="pres">
      <dgm:prSet presAssocID="{D3E991B3-988F-4264-900D-6D41647F1F29}" presName="hierChild4" presStyleCnt="0"/>
      <dgm:spPr/>
    </dgm:pt>
    <dgm:pt modelId="{CF5F4970-4D8B-4D5E-BE63-991AB1143F59}" type="pres">
      <dgm:prSet presAssocID="{D3E991B3-988F-4264-900D-6D41647F1F29}" presName="hierChild5" presStyleCnt="0"/>
      <dgm:spPr/>
    </dgm:pt>
    <dgm:pt modelId="{6505F0BE-568E-4F08-991E-FF1C49DA8717}" type="pres">
      <dgm:prSet presAssocID="{718341AE-3894-491B-B68F-7A827786CBAA}" presName="Name50" presStyleLbl="parChTrans1D2" presStyleIdx="4" presStyleCnt="8"/>
      <dgm:spPr/>
    </dgm:pt>
    <dgm:pt modelId="{2ADDD252-F409-4EDB-A276-F848541DA327}" type="pres">
      <dgm:prSet presAssocID="{D17CEAE0-6327-4CDA-870B-C62E14032F02}" presName="hierRoot2" presStyleCnt="0">
        <dgm:presLayoutVars>
          <dgm:hierBranch/>
        </dgm:presLayoutVars>
      </dgm:prSet>
      <dgm:spPr/>
    </dgm:pt>
    <dgm:pt modelId="{7183C0B5-035B-48F5-801A-25F22B91952A}" type="pres">
      <dgm:prSet presAssocID="{D17CEAE0-6327-4CDA-870B-C62E14032F02}" presName="rootComposite" presStyleCnt="0"/>
      <dgm:spPr/>
    </dgm:pt>
    <dgm:pt modelId="{FFD60B15-AF37-4081-8F4B-B7DAF5B82790}" type="pres">
      <dgm:prSet presAssocID="{D17CEAE0-6327-4CDA-870B-C62E14032F02}" presName="rootText" presStyleLbl="node2" presStyleIdx="4" presStyleCnt="8">
        <dgm:presLayoutVars>
          <dgm:chPref val="3"/>
        </dgm:presLayoutVars>
      </dgm:prSet>
      <dgm:spPr/>
    </dgm:pt>
    <dgm:pt modelId="{E5A11445-C13A-4D80-AD27-63C0FB7324BC}" type="pres">
      <dgm:prSet presAssocID="{D17CEAE0-6327-4CDA-870B-C62E14032F02}" presName="rootConnector" presStyleLbl="node2" presStyleIdx="4" presStyleCnt="8"/>
      <dgm:spPr/>
    </dgm:pt>
    <dgm:pt modelId="{C87D3DCD-A835-477F-B71F-C0709CA3D04C}" type="pres">
      <dgm:prSet presAssocID="{D17CEAE0-6327-4CDA-870B-C62E14032F02}" presName="hierChild4" presStyleCnt="0"/>
      <dgm:spPr/>
    </dgm:pt>
    <dgm:pt modelId="{D7487D90-4894-4383-B0E1-D92229C9B2F0}" type="pres">
      <dgm:prSet presAssocID="{D17CEAE0-6327-4CDA-870B-C62E14032F02}" presName="hierChild5" presStyleCnt="0"/>
      <dgm:spPr/>
    </dgm:pt>
    <dgm:pt modelId="{06ADF8B5-476C-4736-AC8C-F74BDB8AB599}" type="pres">
      <dgm:prSet presAssocID="{451A387E-3E6F-4BDA-9CBF-F9F92D53E7A2}" presName="Name50" presStyleLbl="parChTrans1D2" presStyleIdx="5" presStyleCnt="8"/>
      <dgm:spPr/>
    </dgm:pt>
    <dgm:pt modelId="{E9CB7F9D-2EEE-44DB-AEFC-D5D37241907B}" type="pres">
      <dgm:prSet presAssocID="{40192E61-3D93-4428-845E-5156565D2AFB}" presName="hierRoot2" presStyleCnt="0">
        <dgm:presLayoutVars>
          <dgm:hierBranch/>
        </dgm:presLayoutVars>
      </dgm:prSet>
      <dgm:spPr/>
    </dgm:pt>
    <dgm:pt modelId="{ED470D2C-4191-4E02-8547-02351E19B71C}" type="pres">
      <dgm:prSet presAssocID="{40192E61-3D93-4428-845E-5156565D2AFB}" presName="rootComposite" presStyleCnt="0"/>
      <dgm:spPr/>
    </dgm:pt>
    <dgm:pt modelId="{B694A0AB-3398-4136-9190-2F31CEA1E35C}" type="pres">
      <dgm:prSet presAssocID="{40192E61-3D93-4428-845E-5156565D2AFB}" presName="rootText" presStyleLbl="node2" presStyleIdx="5" presStyleCnt="8">
        <dgm:presLayoutVars>
          <dgm:chPref val="3"/>
        </dgm:presLayoutVars>
      </dgm:prSet>
      <dgm:spPr/>
    </dgm:pt>
    <dgm:pt modelId="{5B196483-27D0-457A-A3C8-921B13CA21BE}" type="pres">
      <dgm:prSet presAssocID="{40192E61-3D93-4428-845E-5156565D2AFB}" presName="rootConnector" presStyleLbl="node2" presStyleIdx="5" presStyleCnt="8"/>
      <dgm:spPr/>
    </dgm:pt>
    <dgm:pt modelId="{8EB6D057-62BD-4854-8FD3-BD4854B0D3B0}" type="pres">
      <dgm:prSet presAssocID="{40192E61-3D93-4428-845E-5156565D2AFB}" presName="hierChild4" presStyleCnt="0"/>
      <dgm:spPr/>
    </dgm:pt>
    <dgm:pt modelId="{2F69DD76-BB2A-4CFE-88F5-AF0464FD9D5C}" type="pres">
      <dgm:prSet presAssocID="{40192E61-3D93-4428-845E-5156565D2AFB}" presName="hierChild5" presStyleCnt="0"/>
      <dgm:spPr/>
    </dgm:pt>
    <dgm:pt modelId="{E121A5DF-7014-4DE1-B12B-6DCB0F01C002}" type="pres">
      <dgm:prSet presAssocID="{DC2A770B-0B54-429D-AE89-3AABD29F6047}" presName="Name50" presStyleLbl="parChTrans1D2" presStyleIdx="6" presStyleCnt="8"/>
      <dgm:spPr/>
    </dgm:pt>
    <dgm:pt modelId="{DD78815B-D15D-4A78-927D-97C82ADDC3D2}" type="pres">
      <dgm:prSet presAssocID="{EA64ABD3-7A5C-421B-9BDC-64D2C0FA6CE1}" presName="hierRoot2" presStyleCnt="0">
        <dgm:presLayoutVars>
          <dgm:hierBranch/>
        </dgm:presLayoutVars>
      </dgm:prSet>
      <dgm:spPr/>
    </dgm:pt>
    <dgm:pt modelId="{683ED7F8-AB6A-4DCD-99CC-5B4A7E279DF7}" type="pres">
      <dgm:prSet presAssocID="{EA64ABD3-7A5C-421B-9BDC-64D2C0FA6CE1}" presName="rootComposite" presStyleCnt="0"/>
      <dgm:spPr/>
    </dgm:pt>
    <dgm:pt modelId="{5D66143F-070D-465D-943B-9E36BB754783}" type="pres">
      <dgm:prSet presAssocID="{EA64ABD3-7A5C-421B-9BDC-64D2C0FA6CE1}" presName="rootText" presStyleLbl="node2" presStyleIdx="6" presStyleCnt="8">
        <dgm:presLayoutVars>
          <dgm:chPref val="3"/>
        </dgm:presLayoutVars>
      </dgm:prSet>
      <dgm:spPr/>
    </dgm:pt>
    <dgm:pt modelId="{CFC5278A-8E65-4EFA-86D0-13741B72AB70}" type="pres">
      <dgm:prSet presAssocID="{EA64ABD3-7A5C-421B-9BDC-64D2C0FA6CE1}" presName="rootConnector" presStyleLbl="node2" presStyleIdx="6" presStyleCnt="8"/>
      <dgm:spPr/>
    </dgm:pt>
    <dgm:pt modelId="{C96941B0-985E-410E-AB4F-75C009A0BB4E}" type="pres">
      <dgm:prSet presAssocID="{EA64ABD3-7A5C-421B-9BDC-64D2C0FA6CE1}" presName="hierChild4" presStyleCnt="0"/>
      <dgm:spPr/>
    </dgm:pt>
    <dgm:pt modelId="{8F1DBF6B-EE2E-42AB-A218-D2BAB18E7EF9}" type="pres">
      <dgm:prSet presAssocID="{EA64ABD3-7A5C-421B-9BDC-64D2C0FA6CE1}" presName="hierChild5" presStyleCnt="0"/>
      <dgm:spPr/>
    </dgm:pt>
    <dgm:pt modelId="{061A92AC-F7E4-4E06-8D6F-690E7CFE1E91}" type="pres">
      <dgm:prSet presAssocID="{182118AB-6063-4EF7-BC46-E28D7CEB2373}" presName="Name50" presStyleLbl="parChTrans1D2" presStyleIdx="7" presStyleCnt="8"/>
      <dgm:spPr/>
    </dgm:pt>
    <dgm:pt modelId="{A8B83D5A-5FC3-47D6-AEFF-E5A877B9C27F}" type="pres">
      <dgm:prSet presAssocID="{ADB8FA3B-087F-40F0-A938-76CE7ED80F8E}" presName="hierRoot2" presStyleCnt="0">
        <dgm:presLayoutVars>
          <dgm:hierBranch/>
        </dgm:presLayoutVars>
      </dgm:prSet>
      <dgm:spPr/>
    </dgm:pt>
    <dgm:pt modelId="{712920FC-6950-493D-B8B4-D36EB5A9ABAF}" type="pres">
      <dgm:prSet presAssocID="{ADB8FA3B-087F-40F0-A938-76CE7ED80F8E}" presName="rootComposite" presStyleCnt="0"/>
      <dgm:spPr/>
    </dgm:pt>
    <dgm:pt modelId="{D7AC3BE7-DA97-4E2E-9ACF-837E56BAF421}" type="pres">
      <dgm:prSet presAssocID="{ADB8FA3B-087F-40F0-A938-76CE7ED80F8E}" presName="rootText" presStyleLbl="node2" presStyleIdx="7" presStyleCnt="8">
        <dgm:presLayoutVars>
          <dgm:chPref val="3"/>
        </dgm:presLayoutVars>
      </dgm:prSet>
      <dgm:spPr/>
    </dgm:pt>
    <dgm:pt modelId="{CA5EA709-BD57-4B44-BC4C-AAE6B3CCB151}" type="pres">
      <dgm:prSet presAssocID="{ADB8FA3B-087F-40F0-A938-76CE7ED80F8E}" presName="rootConnector" presStyleLbl="node2" presStyleIdx="7" presStyleCnt="8"/>
      <dgm:spPr/>
    </dgm:pt>
    <dgm:pt modelId="{553B4167-8F0F-4CD5-853A-66AB1680C71F}" type="pres">
      <dgm:prSet presAssocID="{ADB8FA3B-087F-40F0-A938-76CE7ED80F8E}" presName="hierChild4" presStyleCnt="0"/>
      <dgm:spPr/>
    </dgm:pt>
    <dgm:pt modelId="{361F5C10-DB28-416B-B20D-41876B7BA091}" type="pres">
      <dgm:prSet presAssocID="{ADB8FA3B-087F-40F0-A938-76CE7ED80F8E}" presName="hierChild5" presStyleCnt="0"/>
      <dgm:spPr/>
    </dgm:pt>
    <dgm:pt modelId="{428CBD7A-EA7F-41AE-AB96-933419BAB5CD}" type="pres">
      <dgm:prSet presAssocID="{695E286F-E4CB-400C-B2E0-6C47C71BB9A4}" presName="hierChild3" presStyleCnt="0"/>
      <dgm:spPr/>
    </dgm:pt>
  </dgm:ptLst>
  <dgm:cxnLst>
    <dgm:cxn modelId="{61FACB05-2104-4CD4-8453-A6E66902553C}" srcId="{695E286F-E4CB-400C-B2E0-6C47C71BB9A4}" destId="{EA64ABD3-7A5C-421B-9BDC-64D2C0FA6CE1}" srcOrd="6" destOrd="0" parTransId="{DC2A770B-0B54-429D-AE89-3AABD29F6047}" sibTransId="{9DF305A2-BB24-4EB7-A1FC-2EF7D54B9EB1}"/>
    <dgm:cxn modelId="{30116D07-E61C-47D4-B33B-BE429EB0294F}" type="presOf" srcId="{D3E991B3-988F-4264-900D-6D41647F1F29}" destId="{9CD6A15E-DA53-4CE9-818D-490432A633C3}" srcOrd="1" destOrd="0" presId="urn:microsoft.com/office/officeart/2005/8/layout/orgChart1"/>
    <dgm:cxn modelId="{06DED212-17A5-4129-B18F-331305317A34}" type="presOf" srcId="{F4E71285-0BCA-49CC-8760-ADED8EC662F1}" destId="{B62A798D-ED35-4C51-84B8-75A4124BBF90}" srcOrd="0" destOrd="0" presId="urn:microsoft.com/office/officeart/2005/8/layout/orgChart1"/>
    <dgm:cxn modelId="{7C861F1D-8F50-4A89-AC09-DA7668F950B3}" type="presOf" srcId="{A8D0F75B-C8BD-42B7-A7BC-65D610F0241A}" destId="{7E772D64-A6BB-4872-9104-580ADBF67A44}" srcOrd="0" destOrd="0" presId="urn:microsoft.com/office/officeart/2005/8/layout/orgChart1"/>
    <dgm:cxn modelId="{D5F9C529-369A-458B-942E-D6D79B1A2DB7}" type="presOf" srcId="{182118AB-6063-4EF7-BC46-E28D7CEB2373}" destId="{061A92AC-F7E4-4E06-8D6F-690E7CFE1E91}" srcOrd="0" destOrd="0" presId="urn:microsoft.com/office/officeart/2005/8/layout/orgChart1"/>
    <dgm:cxn modelId="{39AD0936-E251-4151-8F4D-B5B4E1F5703D}" type="presOf" srcId="{2B6DE845-44DD-4731-BAA3-19C4DD31A147}" destId="{165651B5-187A-463A-8812-7350F41F9315}" srcOrd="1" destOrd="0" presId="urn:microsoft.com/office/officeart/2005/8/layout/orgChart1"/>
    <dgm:cxn modelId="{011D1A36-0D81-467E-B2ED-AA59F20A35C9}" type="presOf" srcId="{D3E991B3-988F-4264-900D-6D41647F1F29}" destId="{6BE467B8-1492-40A4-887F-6FBA6DC3765E}" srcOrd="0" destOrd="0" presId="urn:microsoft.com/office/officeart/2005/8/layout/orgChart1"/>
    <dgm:cxn modelId="{73886937-F074-42C5-B575-4D8115CFA969}" type="presOf" srcId="{EA64ABD3-7A5C-421B-9BDC-64D2C0FA6CE1}" destId="{5D66143F-070D-465D-943B-9E36BB754783}" srcOrd="0" destOrd="0" presId="urn:microsoft.com/office/officeart/2005/8/layout/orgChart1"/>
    <dgm:cxn modelId="{58AEE938-B8EE-47F1-9607-A47D2E0788C3}" type="presOf" srcId="{695E286F-E4CB-400C-B2E0-6C47C71BB9A4}" destId="{058F3FFC-65CA-48F5-A654-6C1DA5EF40BB}" srcOrd="1" destOrd="0" presId="urn:microsoft.com/office/officeart/2005/8/layout/orgChart1"/>
    <dgm:cxn modelId="{6536F638-EADB-4644-A5F1-E09E2F74DC4D}" srcId="{695E286F-E4CB-400C-B2E0-6C47C71BB9A4}" destId="{A8D0F75B-C8BD-42B7-A7BC-65D610F0241A}" srcOrd="2" destOrd="0" parTransId="{F4E71285-0BCA-49CC-8760-ADED8EC662F1}" sibTransId="{0FBD9174-17F6-4E01-9381-1D20D6B4400C}"/>
    <dgm:cxn modelId="{7A008F3A-DFED-4CC2-83FF-9E18F2378D54}" type="presOf" srcId="{DC2A770B-0B54-429D-AE89-3AABD29F6047}" destId="{E121A5DF-7014-4DE1-B12B-6DCB0F01C002}" srcOrd="0" destOrd="0" presId="urn:microsoft.com/office/officeart/2005/8/layout/orgChart1"/>
    <dgm:cxn modelId="{D52DF65E-7509-46CA-BAFD-D22AC61FFA4F}" srcId="{695E286F-E4CB-400C-B2E0-6C47C71BB9A4}" destId="{2B6DE845-44DD-4731-BAA3-19C4DD31A147}" srcOrd="1" destOrd="0" parTransId="{EB157A79-437C-47F0-9193-C7F39FD67300}" sibTransId="{287FBCBE-34BA-4C00-A92F-29F63E54FBC1}"/>
    <dgm:cxn modelId="{21F14845-84C1-47E9-B41C-8F74996039B4}" type="presOf" srcId="{2B6DE845-44DD-4731-BAA3-19C4DD31A147}" destId="{371221A8-A130-4401-A639-8E6352A6E3B8}" srcOrd="0" destOrd="0" presId="urn:microsoft.com/office/officeart/2005/8/layout/orgChart1"/>
    <dgm:cxn modelId="{D5246167-EEC6-43B3-8F82-32C83FCC2E48}" srcId="{695E286F-E4CB-400C-B2E0-6C47C71BB9A4}" destId="{40192E61-3D93-4428-845E-5156565D2AFB}" srcOrd="5" destOrd="0" parTransId="{451A387E-3E6F-4BDA-9CBF-F9F92D53E7A2}" sibTransId="{7800980F-11B4-4EB2-BD53-8C1B94E5C860}"/>
    <dgm:cxn modelId="{2C084A7E-93A9-4676-8A4D-E8DF6D446995}" type="presOf" srcId="{40192E61-3D93-4428-845E-5156565D2AFB}" destId="{B694A0AB-3398-4136-9190-2F31CEA1E35C}" srcOrd="0" destOrd="0" presId="urn:microsoft.com/office/officeart/2005/8/layout/orgChart1"/>
    <dgm:cxn modelId="{AF1C4381-AD44-4D19-94FD-891DCE4D6B8D}" type="presOf" srcId="{718341AE-3894-491B-B68F-7A827786CBAA}" destId="{6505F0BE-568E-4F08-991E-FF1C49DA8717}" srcOrd="0" destOrd="0" presId="urn:microsoft.com/office/officeart/2005/8/layout/orgChart1"/>
    <dgm:cxn modelId="{627FE781-7ACE-4135-B7B8-173927C5253B}" type="presOf" srcId="{ADB8FA3B-087F-40F0-A938-76CE7ED80F8E}" destId="{CA5EA709-BD57-4B44-BC4C-AAE6B3CCB151}" srcOrd="1" destOrd="0" presId="urn:microsoft.com/office/officeart/2005/8/layout/orgChart1"/>
    <dgm:cxn modelId="{3F3BAA96-C0F8-4626-9A68-EE0B398FDE15}" srcId="{9A9F74AB-BADF-43C3-950E-DC8FD85FFAA1}" destId="{695E286F-E4CB-400C-B2E0-6C47C71BB9A4}" srcOrd="0" destOrd="0" parTransId="{D750DEC6-022F-46F5-9697-9568E369D814}" sibTransId="{6C49B4BE-C234-4EE3-BA68-FA9CF23C7B88}"/>
    <dgm:cxn modelId="{CFE42598-FD5B-4926-B98C-CD19A3D97837}" srcId="{695E286F-E4CB-400C-B2E0-6C47C71BB9A4}" destId="{D3E991B3-988F-4264-900D-6D41647F1F29}" srcOrd="3" destOrd="0" parTransId="{C92BF9E2-B656-4723-B36F-7A9908695929}" sibTransId="{59388B3C-50F0-429E-ABD2-BE34FFF96242}"/>
    <dgm:cxn modelId="{597E279A-DFAE-428A-BC64-0BAE5A24FD2E}" type="presOf" srcId="{40192E61-3D93-4428-845E-5156565D2AFB}" destId="{5B196483-27D0-457A-A3C8-921B13CA21BE}" srcOrd="1" destOrd="0" presId="urn:microsoft.com/office/officeart/2005/8/layout/orgChart1"/>
    <dgm:cxn modelId="{BD69D89C-5CBB-4755-919C-F53DCE9F9656}" type="presOf" srcId="{ADB8FA3B-087F-40F0-A938-76CE7ED80F8E}" destId="{D7AC3BE7-DA97-4E2E-9ACF-837E56BAF421}" srcOrd="0" destOrd="0" presId="urn:microsoft.com/office/officeart/2005/8/layout/orgChart1"/>
    <dgm:cxn modelId="{E63E39A0-EEA5-4788-82AA-060A0670AE02}" type="presOf" srcId="{EB157A79-437C-47F0-9193-C7F39FD67300}" destId="{8F547304-4E20-4C11-AB40-8B61EDB164AC}" srcOrd="0" destOrd="0" presId="urn:microsoft.com/office/officeart/2005/8/layout/orgChart1"/>
    <dgm:cxn modelId="{04153DA1-A96D-40E2-BCBC-B48523420769}" srcId="{695E286F-E4CB-400C-B2E0-6C47C71BB9A4}" destId="{D17CEAE0-6327-4CDA-870B-C62E14032F02}" srcOrd="4" destOrd="0" parTransId="{718341AE-3894-491B-B68F-7A827786CBAA}" sibTransId="{226FB11F-FECF-4D12-8E47-637D7307B23E}"/>
    <dgm:cxn modelId="{AF46DBA5-7182-483C-B7D7-98F2216AE999}" type="presOf" srcId="{EA64ABD3-7A5C-421B-9BDC-64D2C0FA6CE1}" destId="{CFC5278A-8E65-4EFA-86D0-13741B72AB70}" srcOrd="1" destOrd="0" presId="urn:microsoft.com/office/officeart/2005/8/layout/orgChart1"/>
    <dgm:cxn modelId="{9B61B7A6-7B2F-4522-BD22-808201A7D446}" srcId="{695E286F-E4CB-400C-B2E0-6C47C71BB9A4}" destId="{ADB8FA3B-087F-40F0-A938-76CE7ED80F8E}" srcOrd="7" destOrd="0" parTransId="{182118AB-6063-4EF7-BC46-E28D7CEB2373}" sibTransId="{C5BD944E-6247-4720-AB6F-EF677D176AF7}"/>
    <dgm:cxn modelId="{576DDDB3-584A-4C70-87C2-84BDB6131AF8}" type="presOf" srcId="{A8D0F75B-C8BD-42B7-A7BC-65D610F0241A}" destId="{CAD317B1-E0D4-4756-99F6-FE627C2CB30F}" srcOrd="1" destOrd="0" presId="urn:microsoft.com/office/officeart/2005/8/layout/orgChart1"/>
    <dgm:cxn modelId="{968FA4BA-158B-4647-A56E-AFCC9147F737}" type="presOf" srcId="{26122208-9EB7-4B07-B2F7-8BB2D4F871E5}" destId="{5CBF8999-9EB2-4E08-B42D-BA4F3C62D4B9}" srcOrd="0" destOrd="0" presId="urn:microsoft.com/office/officeart/2005/8/layout/orgChart1"/>
    <dgm:cxn modelId="{B96F65BF-346F-4391-8DAE-AF66B176F1F5}" type="presOf" srcId="{C92BF9E2-B656-4723-B36F-7A9908695929}" destId="{A0560507-13E3-4E60-B10C-2602F66B5E64}" srcOrd="0" destOrd="0" presId="urn:microsoft.com/office/officeart/2005/8/layout/orgChart1"/>
    <dgm:cxn modelId="{04410ACA-29EC-466C-A5B1-714D712DAA8D}" type="presOf" srcId="{26122208-9EB7-4B07-B2F7-8BB2D4F871E5}" destId="{E54CA66D-4943-4E5C-B14D-52A58A026D79}" srcOrd="1" destOrd="0" presId="urn:microsoft.com/office/officeart/2005/8/layout/orgChart1"/>
    <dgm:cxn modelId="{244567D7-E20E-43DB-B6F9-49CC54F5AE4A}" type="presOf" srcId="{695E286F-E4CB-400C-B2E0-6C47C71BB9A4}" destId="{0B80297E-F530-414B-BB69-4A50926633C3}" srcOrd="0" destOrd="0" presId="urn:microsoft.com/office/officeart/2005/8/layout/orgChart1"/>
    <dgm:cxn modelId="{9B1E0BDA-3D39-484D-BF55-EEF0BBB61C58}" type="presOf" srcId="{451A387E-3E6F-4BDA-9CBF-F9F92D53E7A2}" destId="{06ADF8B5-476C-4736-AC8C-F74BDB8AB599}" srcOrd="0" destOrd="0" presId="urn:microsoft.com/office/officeart/2005/8/layout/orgChart1"/>
    <dgm:cxn modelId="{FC7079E0-9D2A-4B76-A25E-B482051C01D7}" type="presOf" srcId="{81A38B61-A8FE-489E-9C74-36149BAE1844}" destId="{F379060B-68D5-4F94-AC12-13249CCEBE57}" srcOrd="0" destOrd="0" presId="urn:microsoft.com/office/officeart/2005/8/layout/orgChart1"/>
    <dgm:cxn modelId="{1C2261E6-9BA5-45D5-9556-049D18646E0B}" type="presOf" srcId="{9A9F74AB-BADF-43C3-950E-DC8FD85FFAA1}" destId="{2D679F24-1037-4BFA-B9F3-2EC2DF4F25DF}" srcOrd="0" destOrd="0" presId="urn:microsoft.com/office/officeart/2005/8/layout/orgChart1"/>
    <dgm:cxn modelId="{BE0E0BE8-6367-4A1D-8D9A-75B55764702C}" type="presOf" srcId="{D17CEAE0-6327-4CDA-870B-C62E14032F02}" destId="{FFD60B15-AF37-4081-8F4B-B7DAF5B82790}" srcOrd="0" destOrd="0" presId="urn:microsoft.com/office/officeart/2005/8/layout/orgChart1"/>
    <dgm:cxn modelId="{42220CEA-C99C-4117-9741-2E6DCE8A1E7A}" srcId="{695E286F-E4CB-400C-B2E0-6C47C71BB9A4}" destId="{26122208-9EB7-4B07-B2F7-8BB2D4F871E5}" srcOrd="0" destOrd="0" parTransId="{81A38B61-A8FE-489E-9C74-36149BAE1844}" sibTransId="{1CC8FDBF-7FBE-4ADC-B9DF-3B6E997F1B5B}"/>
    <dgm:cxn modelId="{2BB70DED-0C7E-4C41-9C94-8ABB71F4270E}" type="presOf" srcId="{D17CEAE0-6327-4CDA-870B-C62E14032F02}" destId="{E5A11445-C13A-4D80-AD27-63C0FB7324BC}" srcOrd="1" destOrd="0" presId="urn:microsoft.com/office/officeart/2005/8/layout/orgChart1"/>
    <dgm:cxn modelId="{627D1B9E-444F-4E58-A9A8-A167FFE54F84}" type="presParOf" srcId="{2D679F24-1037-4BFA-B9F3-2EC2DF4F25DF}" destId="{450E6341-54EF-46EA-BBE6-2397DF1ACFEA}" srcOrd="0" destOrd="0" presId="urn:microsoft.com/office/officeart/2005/8/layout/orgChart1"/>
    <dgm:cxn modelId="{F7EE7404-250C-47CC-BD43-2DB403378DA7}" type="presParOf" srcId="{450E6341-54EF-46EA-BBE6-2397DF1ACFEA}" destId="{A7DACE3A-20B6-4416-BFCC-37F596E90F9F}" srcOrd="0" destOrd="0" presId="urn:microsoft.com/office/officeart/2005/8/layout/orgChart1"/>
    <dgm:cxn modelId="{86BF9C48-2972-45BA-86A2-F5720DF357ED}" type="presParOf" srcId="{A7DACE3A-20B6-4416-BFCC-37F596E90F9F}" destId="{0B80297E-F530-414B-BB69-4A50926633C3}" srcOrd="0" destOrd="0" presId="urn:microsoft.com/office/officeart/2005/8/layout/orgChart1"/>
    <dgm:cxn modelId="{8105BEF1-8E9A-4112-8701-DF8A06A7FD99}" type="presParOf" srcId="{A7DACE3A-20B6-4416-BFCC-37F596E90F9F}" destId="{058F3FFC-65CA-48F5-A654-6C1DA5EF40BB}" srcOrd="1" destOrd="0" presId="urn:microsoft.com/office/officeart/2005/8/layout/orgChart1"/>
    <dgm:cxn modelId="{C1D413BD-0A11-456F-B217-0531EE0B7C3C}" type="presParOf" srcId="{450E6341-54EF-46EA-BBE6-2397DF1ACFEA}" destId="{00CFCFB3-84DE-4CA6-9D65-A541992C4A3E}" srcOrd="1" destOrd="0" presId="urn:microsoft.com/office/officeart/2005/8/layout/orgChart1"/>
    <dgm:cxn modelId="{0DE2588D-74C1-4C8E-8333-3776C476F40A}" type="presParOf" srcId="{00CFCFB3-84DE-4CA6-9D65-A541992C4A3E}" destId="{F379060B-68D5-4F94-AC12-13249CCEBE57}" srcOrd="0" destOrd="0" presId="urn:microsoft.com/office/officeart/2005/8/layout/orgChart1"/>
    <dgm:cxn modelId="{14AC826B-647E-4793-93DC-D08D94909942}" type="presParOf" srcId="{00CFCFB3-84DE-4CA6-9D65-A541992C4A3E}" destId="{604A4BAD-7E55-4BBB-8C27-8E09B6CEFE45}" srcOrd="1" destOrd="0" presId="urn:microsoft.com/office/officeart/2005/8/layout/orgChart1"/>
    <dgm:cxn modelId="{942116C5-A455-469B-921F-324634C53265}" type="presParOf" srcId="{604A4BAD-7E55-4BBB-8C27-8E09B6CEFE45}" destId="{2DDA98C5-D0C0-4899-84EF-8134DE75CA36}" srcOrd="0" destOrd="0" presId="urn:microsoft.com/office/officeart/2005/8/layout/orgChart1"/>
    <dgm:cxn modelId="{6972F048-99CB-4CFC-87FB-13BA3FEB5942}" type="presParOf" srcId="{2DDA98C5-D0C0-4899-84EF-8134DE75CA36}" destId="{5CBF8999-9EB2-4E08-B42D-BA4F3C62D4B9}" srcOrd="0" destOrd="0" presId="urn:microsoft.com/office/officeart/2005/8/layout/orgChart1"/>
    <dgm:cxn modelId="{558408ED-FED3-4CED-B4C3-060B21EAEA29}" type="presParOf" srcId="{2DDA98C5-D0C0-4899-84EF-8134DE75CA36}" destId="{E54CA66D-4943-4E5C-B14D-52A58A026D79}" srcOrd="1" destOrd="0" presId="urn:microsoft.com/office/officeart/2005/8/layout/orgChart1"/>
    <dgm:cxn modelId="{9104D974-36F2-4A66-9FB2-F5110EF6BFC3}" type="presParOf" srcId="{604A4BAD-7E55-4BBB-8C27-8E09B6CEFE45}" destId="{785E5CE0-3218-4B05-B9F1-FB239B9E7063}" srcOrd="1" destOrd="0" presId="urn:microsoft.com/office/officeart/2005/8/layout/orgChart1"/>
    <dgm:cxn modelId="{D8E8462B-2908-40AC-BD76-8947C138CC42}" type="presParOf" srcId="{604A4BAD-7E55-4BBB-8C27-8E09B6CEFE45}" destId="{69542633-1F23-4A51-AA45-8EF17E5D0182}" srcOrd="2" destOrd="0" presId="urn:microsoft.com/office/officeart/2005/8/layout/orgChart1"/>
    <dgm:cxn modelId="{1BB7AC4F-5356-423C-80CD-4B223E05DEFE}" type="presParOf" srcId="{00CFCFB3-84DE-4CA6-9D65-A541992C4A3E}" destId="{8F547304-4E20-4C11-AB40-8B61EDB164AC}" srcOrd="2" destOrd="0" presId="urn:microsoft.com/office/officeart/2005/8/layout/orgChart1"/>
    <dgm:cxn modelId="{0337F804-4DD4-4FDC-9D93-B6186F4ECCEB}" type="presParOf" srcId="{00CFCFB3-84DE-4CA6-9D65-A541992C4A3E}" destId="{D0B2AE13-3522-4896-9A90-CF5EE7BEB72A}" srcOrd="3" destOrd="0" presId="urn:microsoft.com/office/officeart/2005/8/layout/orgChart1"/>
    <dgm:cxn modelId="{918103B8-9835-4140-8662-6BA062DC615F}" type="presParOf" srcId="{D0B2AE13-3522-4896-9A90-CF5EE7BEB72A}" destId="{2C342A6B-D6C5-4E5A-95DE-21E19AC3EE1E}" srcOrd="0" destOrd="0" presId="urn:microsoft.com/office/officeart/2005/8/layout/orgChart1"/>
    <dgm:cxn modelId="{A3E61B66-A4FB-41EA-ADFC-1CF4E782F27E}" type="presParOf" srcId="{2C342A6B-D6C5-4E5A-95DE-21E19AC3EE1E}" destId="{371221A8-A130-4401-A639-8E6352A6E3B8}" srcOrd="0" destOrd="0" presId="urn:microsoft.com/office/officeart/2005/8/layout/orgChart1"/>
    <dgm:cxn modelId="{410BF3FD-4BAB-454F-90CC-BB5FBF3440B1}" type="presParOf" srcId="{2C342A6B-D6C5-4E5A-95DE-21E19AC3EE1E}" destId="{165651B5-187A-463A-8812-7350F41F9315}" srcOrd="1" destOrd="0" presId="urn:microsoft.com/office/officeart/2005/8/layout/orgChart1"/>
    <dgm:cxn modelId="{9FBEE354-CB5E-4724-A5B7-5E607776C254}" type="presParOf" srcId="{D0B2AE13-3522-4896-9A90-CF5EE7BEB72A}" destId="{AFDBF561-D226-44E8-974E-FEF68C2CEA82}" srcOrd="1" destOrd="0" presId="urn:microsoft.com/office/officeart/2005/8/layout/orgChart1"/>
    <dgm:cxn modelId="{691280D5-4C0B-4A46-ACB3-F31CFB21442C}" type="presParOf" srcId="{D0B2AE13-3522-4896-9A90-CF5EE7BEB72A}" destId="{D1D43895-0518-4FBE-B4EE-113D8F4A2FCE}" srcOrd="2" destOrd="0" presId="urn:microsoft.com/office/officeart/2005/8/layout/orgChart1"/>
    <dgm:cxn modelId="{064D7679-C85D-453C-83A7-69A86102D5B2}" type="presParOf" srcId="{00CFCFB3-84DE-4CA6-9D65-A541992C4A3E}" destId="{B62A798D-ED35-4C51-84B8-75A4124BBF90}" srcOrd="4" destOrd="0" presId="urn:microsoft.com/office/officeart/2005/8/layout/orgChart1"/>
    <dgm:cxn modelId="{EA926EC3-6B93-4CB2-B251-185DC9F3149F}" type="presParOf" srcId="{00CFCFB3-84DE-4CA6-9D65-A541992C4A3E}" destId="{B62F37C3-9395-4FC2-A8D8-D40E0CC00361}" srcOrd="5" destOrd="0" presId="urn:microsoft.com/office/officeart/2005/8/layout/orgChart1"/>
    <dgm:cxn modelId="{151CB18B-D2DC-4476-A4FE-24AC8CFD2FC3}" type="presParOf" srcId="{B62F37C3-9395-4FC2-A8D8-D40E0CC00361}" destId="{49730746-1DDA-47E2-B023-302E20D64EED}" srcOrd="0" destOrd="0" presId="urn:microsoft.com/office/officeart/2005/8/layout/orgChart1"/>
    <dgm:cxn modelId="{475DB829-C6B0-42C7-9271-A6629ED82FEE}" type="presParOf" srcId="{49730746-1DDA-47E2-B023-302E20D64EED}" destId="{7E772D64-A6BB-4872-9104-580ADBF67A44}" srcOrd="0" destOrd="0" presId="urn:microsoft.com/office/officeart/2005/8/layout/orgChart1"/>
    <dgm:cxn modelId="{26BA6902-0296-4BC3-B8B9-1FEF77514880}" type="presParOf" srcId="{49730746-1DDA-47E2-B023-302E20D64EED}" destId="{CAD317B1-E0D4-4756-99F6-FE627C2CB30F}" srcOrd="1" destOrd="0" presId="urn:microsoft.com/office/officeart/2005/8/layout/orgChart1"/>
    <dgm:cxn modelId="{957E22A5-B976-455F-9E51-836D15C14724}" type="presParOf" srcId="{B62F37C3-9395-4FC2-A8D8-D40E0CC00361}" destId="{6FCD4772-57CC-4FF4-90D9-A16D2624B34D}" srcOrd="1" destOrd="0" presId="urn:microsoft.com/office/officeart/2005/8/layout/orgChart1"/>
    <dgm:cxn modelId="{81953A7A-2084-46B0-B293-1BDDF306076B}" type="presParOf" srcId="{B62F37C3-9395-4FC2-A8D8-D40E0CC00361}" destId="{A60965B0-F47F-4483-A297-1738D2290A75}" srcOrd="2" destOrd="0" presId="urn:microsoft.com/office/officeart/2005/8/layout/orgChart1"/>
    <dgm:cxn modelId="{DBB01D0B-E0D4-44A9-93DD-99A851908772}" type="presParOf" srcId="{00CFCFB3-84DE-4CA6-9D65-A541992C4A3E}" destId="{A0560507-13E3-4E60-B10C-2602F66B5E64}" srcOrd="6" destOrd="0" presId="urn:microsoft.com/office/officeart/2005/8/layout/orgChart1"/>
    <dgm:cxn modelId="{CB5C6937-C863-480B-B2E2-DB99EB2EC891}" type="presParOf" srcId="{00CFCFB3-84DE-4CA6-9D65-A541992C4A3E}" destId="{2268D462-5BB0-448A-A208-1BEC389B1BB9}" srcOrd="7" destOrd="0" presId="urn:microsoft.com/office/officeart/2005/8/layout/orgChart1"/>
    <dgm:cxn modelId="{56AB3CAB-B840-4A38-A2B1-7256BA0F8FFA}" type="presParOf" srcId="{2268D462-5BB0-448A-A208-1BEC389B1BB9}" destId="{CEC03E4C-BC6D-4033-97EB-3AB9C8ACA11F}" srcOrd="0" destOrd="0" presId="urn:microsoft.com/office/officeart/2005/8/layout/orgChart1"/>
    <dgm:cxn modelId="{F1C0C2EB-77BF-4CB7-992E-96A8D5F065AA}" type="presParOf" srcId="{CEC03E4C-BC6D-4033-97EB-3AB9C8ACA11F}" destId="{6BE467B8-1492-40A4-887F-6FBA6DC3765E}" srcOrd="0" destOrd="0" presId="urn:microsoft.com/office/officeart/2005/8/layout/orgChart1"/>
    <dgm:cxn modelId="{38073855-3417-486D-B36C-63449B24A41E}" type="presParOf" srcId="{CEC03E4C-BC6D-4033-97EB-3AB9C8ACA11F}" destId="{9CD6A15E-DA53-4CE9-818D-490432A633C3}" srcOrd="1" destOrd="0" presId="urn:microsoft.com/office/officeart/2005/8/layout/orgChart1"/>
    <dgm:cxn modelId="{4E6DC1B1-2E2F-422B-BFC7-625F8882B441}" type="presParOf" srcId="{2268D462-5BB0-448A-A208-1BEC389B1BB9}" destId="{FF4B50E2-495D-4798-82E6-7F492A83E732}" srcOrd="1" destOrd="0" presId="urn:microsoft.com/office/officeart/2005/8/layout/orgChart1"/>
    <dgm:cxn modelId="{700B9DEC-C631-40B9-934D-CAD7FBCE85C8}" type="presParOf" srcId="{2268D462-5BB0-448A-A208-1BEC389B1BB9}" destId="{CF5F4970-4D8B-4D5E-BE63-991AB1143F59}" srcOrd="2" destOrd="0" presId="urn:microsoft.com/office/officeart/2005/8/layout/orgChart1"/>
    <dgm:cxn modelId="{93A5CD96-4A6B-4847-8964-BEA2EE59D8D3}" type="presParOf" srcId="{00CFCFB3-84DE-4CA6-9D65-A541992C4A3E}" destId="{6505F0BE-568E-4F08-991E-FF1C49DA8717}" srcOrd="8" destOrd="0" presId="urn:microsoft.com/office/officeart/2005/8/layout/orgChart1"/>
    <dgm:cxn modelId="{2697F217-F5AB-4039-A099-D5D2D3C21D18}" type="presParOf" srcId="{00CFCFB3-84DE-4CA6-9D65-A541992C4A3E}" destId="{2ADDD252-F409-4EDB-A276-F848541DA327}" srcOrd="9" destOrd="0" presId="urn:microsoft.com/office/officeart/2005/8/layout/orgChart1"/>
    <dgm:cxn modelId="{427CFFE3-E7A3-42C6-BE37-5457718A1FEA}" type="presParOf" srcId="{2ADDD252-F409-4EDB-A276-F848541DA327}" destId="{7183C0B5-035B-48F5-801A-25F22B91952A}" srcOrd="0" destOrd="0" presId="urn:microsoft.com/office/officeart/2005/8/layout/orgChart1"/>
    <dgm:cxn modelId="{A7923D83-95A6-4317-9822-4E50D7659616}" type="presParOf" srcId="{7183C0B5-035B-48F5-801A-25F22B91952A}" destId="{FFD60B15-AF37-4081-8F4B-B7DAF5B82790}" srcOrd="0" destOrd="0" presId="urn:microsoft.com/office/officeart/2005/8/layout/orgChart1"/>
    <dgm:cxn modelId="{B5A5B064-6203-4F9D-9198-0E0772173D4C}" type="presParOf" srcId="{7183C0B5-035B-48F5-801A-25F22B91952A}" destId="{E5A11445-C13A-4D80-AD27-63C0FB7324BC}" srcOrd="1" destOrd="0" presId="urn:microsoft.com/office/officeart/2005/8/layout/orgChart1"/>
    <dgm:cxn modelId="{2122A0BE-CB3A-4AD2-9DEE-BAD54E3FE139}" type="presParOf" srcId="{2ADDD252-F409-4EDB-A276-F848541DA327}" destId="{C87D3DCD-A835-477F-B71F-C0709CA3D04C}" srcOrd="1" destOrd="0" presId="urn:microsoft.com/office/officeart/2005/8/layout/orgChart1"/>
    <dgm:cxn modelId="{C4ACE37A-0968-42BB-9EE3-6CBF9C5300FE}" type="presParOf" srcId="{2ADDD252-F409-4EDB-A276-F848541DA327}" destId="{D7487D90-4894-4383-B0E1-D92229C9B2F0}" srcOrd="2" destOrd="0" presId="urn:microsoft.com/office/officeart/2005/8/layout/orgChart1"/>
    <dgm:cxn modelId="{5547A23D-BF2E-493B-A0AA-44E15D117AAC}" type="presParOf" srcId="{00CFCFB3-84DE-4CA6-9D65-A541992C4A3E}" destId="{06ADF8B5-476C-4736-AC8C-F74BDB8AB599}" srcOrd="10" destOrd="0" presId="urn:microsoft.com/office/officeart/2005/8/layout/orgChart1"/>
    <dgm:cxn modelId="{F527ABF2-CD92-4605-AED3-8E6D813B1607}" type="presParOf" srcId="{00CFCFB3-84DE-4CA6-9D65-A541992C4A3E}" destId="{E9CB7F9D-2EEE-44DB-AEFC-D5D37241907B}" srcOrd="11" destOrd="0" presId="urn:microsoft.com/office/officeart/2005/8/layout/orgChart1"/>
    <dgm:cxn modelId="{FF765AE8-4380-4709-B77D-724B31099130}" type="presParOf" srcId="{E9CB7F9D-2EEE-44DB-AEFC-D5D37241907B}" destId="{ED470D2C-4191-4E02-8547-02351E19B71C}" srcOrd="0" destOrd="0" presId="urn:microsoft.com/office/officeart/2005/8/layout/orgChart1"/>
    <dgm:cxn modelId="{9E560F32-4ADD-4BEB-B5B8-311C2AA04BBA}" type="presParOf" srcId="{ED470D2C-4191-4E02-8547-02351E19B71C}" destId="{B694A0AB-3398-4136-9190-2F31CEA1E35C}" srcOrd="0" destOrd="0" presId="urn:microsoft.com/office/officeart/2005/8/layout/orgChart1"/>
    <dgm:cxn modelId="{B52F1825-57CE-4C8D-AEBE-DB404BBFB1EB}" type="presParOf" srcId="{ED470D2C-4191-4E02-8547-02351E19B71C}" destId="{5B196483-27D0-457A-A3C8-921B13CA21BE}" srcOrd="1" destOrd="0" presId="urn:microsoft.com/office/officeart/2005/8/layout/orgChart1"/>
    <dgm:cxn modelId="{B56E7409-8728-4901-8B02-6319723EC9F5}" type="presParOf" srcId="{E9CB7F9D-2EEE-44DB-AEFC-D5D37241907B}" destId="{8EB6D057-62BD-4854-8FD3-BD4854B0D3B0}" srcOrd="1" destOrd="0" presId="urn:microsoft.com/office/officeart/2005/8/layout/orgChart1"/>
    <dgm:cxn modelId="{073E7422-732D-4D18-82CC-8C0721DEF541}" type="presParOf" srcId="{E9CB7F9D-2EEE-44DB-AEFC-D5D37241907B}" destId="{2F69DD76-BB2A-4CFE-88F5-AF0464FD9D5C}" srcOrd="2" destOrd="0" presId="urn:microsoft.com/office/officeart/2005/8/layout/orgChart1"/>
    <dgm:cxn modelId="{15A89E4D-1CC8-4B79-A7A7-6AE79E13688B}" type="presParOf" srcId="{00CFCFB3-84DE-4CA6-9D65-A541992C4A3E}" destId="{E121A5DF-7014-4DE1-B12B-6DCB0F01C002}" srcOrd="12" destOrd="0" presId="urn:microsoft.com/office/officeart/2005/8/layout/orgChart1"/>
    <dgm:cxn modelId="{BC8B51AD-CF2B-4354-B385-F355B341CAAC}" type="presParOf" srcId="{00CFCFB3-84DE-4CA6-9D65-A541992C4A3E}" destId="{DD78815B-D15D-4A78-927D-97C82ADDC3D2}" srcOrd="13" destOrd="0" presId="urn:microsoft.com/office/officeart/2005/8/layout/orgChart1"/>
    <dgm:cxn modelId="{9B467803-FB66-49BE-AD93-6CD2C0A1CB5A}" type="presParOf" srcId="{DD78815B-D15D-4A78-927D-97C82ADDC3D2}" destId="{683ED7F8-AB6A-4DCD-99CC-5B4A7E279DF7}" srcOrd="0" destOrd="0" presId="urn:microsoft.com/office/officeart/2005/8/layout/orgChart1"/>
    <dgm:cxn modelId="{7C83CB2A-56A8-49CD-A62E-BAC64A85C226}" type="presParOf" srcId="{683ED7F8-AB6A-4DCD-99CC-5B4A7E279DF7}" destId="{5D66143F-070D-465D-943B-9E36BB754783}" srcOrd="0" destOrd="0" presId="urn:microsoft.com/office/officeart/2005/8/layout/orgChart1"/>
    <dgm:cxn modelId="{70EF05A4-B6DA-4588-892D-D5D8B7D9C754}" type="presParOf" srcId="{683ED7F8-AB6A-4DCD-99CC-5B4A7E279DF7}" destId="{CFC5278A-8E65-4EFA-86D0-13741B72AB70}" srcOrd="1" destOrd="0" presId="urn:microsoft.com/office/officeart/2005/8/layout/orgChart1"/>
    <dgm:cxn modelId="{10C6BDAF-ED85-4DCC-A18B-680665C50979}" type="presParOf" srcId="{DD78815B-D15D-4A78-927D-97C82ADDC3D2}" destId="{C96941B0-985E-410E-AB4F-75C009A0BB4E}" srcOrd="1" destOrd="0" presId="urn:microsoft.com/office/officeart/2005/8/layout/orgChart1"/>
    <dgm:cxn modelId="{14F1C538-766B-421E-9712-CC7B2C35AA6D}" type="presParOf" srcId="{DD78815B-D15D-4A78-927D-97C82ADDC3D2}" destId="{8F1DBF6B-EE2E-42AB-A218-D2BAB18E7EF9}" srcOrd="2" destOrd="0" presId="urn:microsoft.com/office/officeart/2005/8/layout/orgChart1"/>
    <dgm:cxn modelId="{A57644F6-29F2-46EC-B117-D4C85D528B66}" type="presParOf" srcId="{00CFCFB3-84DE-4CA6-9D65-A541992C4A3E}" destId="{061A92AC-F7E4-4E06-8D6F-690E7CFE1E91}" srcOrd="14" destOrd="0" presId="urn:microsoft.com/office/officeart/2005/8/layout/orgChart1"/>
    <dgm:cxn modelId="{FDCC6D06-404F-4D80-A7B6-83EDE5B2451F}" type="presParOf" srcId="{00CFCFB3-84DE-4CA6-9D65-A541992C4A3E}" destId="{A8B83D5A-5FC3-47D6-AEFF-E5A877B9C27F}" srcOrd="15" destOrd="0" presId="urn:microsoft.com/office/officeart/2005/8/layout/orgChart1"/>
    <dgm:cxn modelId="{3137157B-EAE2-42D6-96E8-FBCFE5BA0E58}" type="presParOf" srcId="{A8B83D5A-5FC3-47D6-AEFF-E5A877B9C27F}" destId="{712920FC-6950-493D-B8B4-D36EB5A9ABAF}" srcOrd="0" destOrd="0" presId="urn:microsoft.com/office/officeart/2005/8/layout/orgChart1"/>
    <dgm:cxn modelId="{F7DDF14D-4C7E-4459-8402-8DB608251807}" type="presParOf" srcId="{712920FC-6950-493D-B8B4-D36EB5A9ABAF}" destId="{D7AC3BE7-DA97-4E2E-9ACF-837E56BAF421}" srcOrd="0" destOrd="0" presId="urn:microsoft.com/office/officeart/2005/8/layout/orgChart1"/>
    <dgm:cxn modelId="{A80B785D-07AD-482B-99FD-F642D4C1AEB3}" type="presParOf" srcId="{712920FC-6950-493D-B8B4-D36EB5A9ABAF}" destId="{CA5EA709-BD57-4B44-BC4C-AAE6B3CCB151}" srcOrd="1" destOrd="0" presId="urn:microsoft.com/office/officeart/2005/8/layout/orgChart1"/>
    <dgm:cxn modelId="{2464DD9C-4007-46B8-943C-9F5EE8AF79FB}" type="presParOf" srcId="{A8B83D5A-5FC3-47D6-AEFF-E5A877B9C27F}" destId="{553B4167-8F0F-4CD5-853A-66AB1680C71F}" srcOrd="1" destOrd="0" presId="urn:microsoft.com/office/officeart/2005/8/layout/orgChart1"/>
    <dgm:cxn modelId="{33406914-2E24-4D01-8346-989E318B59FD}" type="presParOf" srcId="{A8B83D5A-5FC3-47D6-AEFF-E5A877B9C27F}" destId="{361F5C10-DB28-416B-B20D-41876B7BA091}" srcOrd="2" destOrd="0" presId="urn:microsoft.com/office/officeart/2005/8/layout/orgChart1"/>
    <dgm:cxn modelId="{D70855C0-E316-4B89-AA01-948E72676444}" type="presParOf" srcId="{450E6341-54EF-46EA-BBE6-2397DF1ACFEA}" destId="{428CBD7A-EA7F-41AE-AB96-933419BAB5C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3BC56-D4C2-4CB8-9416-FF72BA963DDB}">
      <dsp:nvSpPr>
        <dsp:cNvPr id="0" name=""/>
        <dsp:cNvSpPr/>
      </dsp:nvSpPr>
      <dsp:spPr>
        <a:xfrm>
          <a:off x="3657600" y="0"/>
          <a:ext cx="1828800" cy="619442"/>
        </a:xfrm>
        <a:prstGeom prst="trapezoid">
          <a:avLst>
            <a:gd name="adj" fmla="val 14761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chemeClr val="tx2"/>
            </a:buClr>
            <a:buSzPct val="115000"/>
            <a:buFont typeface="Wingdings" panose="05000000000000000000" pitchFamily="2" charset="2"/>
            <a:buNone/>
            <a:tabLst/>
          </a:pPr>
          <a:r>
            <a:rPr kumimoji="0" lang="ru-RU" altLang="ru-RU" sz="2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rPr>
            <a:t>Городничий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20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3657600" y="0"/>
        <a:ext cx="1828800" cy="619442"/>
      </dsp:txXfrm>
    </dsp:sp>
    <dsp:sp modelId="{85B3BE7C-5478-42CF-A8F5-DCE5DF729F61}">
      <dsp:nvSpPr>
        <dsp:cNvPr id="0" name=""/>
        <dsp:cNvSpPr/>
      </dsp:nvSpPr>
      <dsp:spPr>
        <a:xfrm>
          <a:off x="2743200" y="619442"/>
          <a:ext cx="3657600" cy="619442"/>
        </a:xfrm>
        <a:prstGeom prst="trapezoid">
          <a:avLst>
            <a:gd name="adj" fmla="val 14761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rPr>
            <a:t>Судья</a:t>
          </a:r>
        </a:p>
      </dsp:txBody>
      <dsp:txXfrm>
        <a:off x="3383280" y="619442"/>
        <a:ext cx="2377440" cy="619442"/>
      </dsp:txXfrm>
    </dsp:sp>
    <dsp:sp modelId="{2449FCF1-D22A-44A0-8795-CD02260D50E7}">
      <dsp:nvSpPr>
        <dsp:cNvPr id="0" name=""/>
        <dsp:cNvSpPr/>
      </dsp:nvSpPr>
      <dsp:spPr>
        <a:xfrm>
          <a:off x="1828800" y="1238885"/>
          <a:ext cx="5486399" cy="619442"/>
        </a:xfrm>
        <a:prstGeom prst="trapezoid">
          <a:avLst>
            <a:gd name="adj" fmla="val 14761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chemeClr val="tx2"/>
            </a:buClr>
            <a:buSzPct val="115000"/>
            <a:buFont typeface="Wingdings" panose="05000000000000000000" pitchFamily="2" charset="2"/>
            <a:buNone/>
            <a:tabLst/>
          </a:pPr>
          <a:r>
            <a:rPr kumimoji="0" lang="ru-RU" altLang="ru-RU" sz="2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rPr>
            <a:t>Попечитель богоугодных заведений</a:t>
          </a:r>
          <a:endParaRPr kumimoji="0" lang="ru-RU" altLang="ru-RU" sz="20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2788920" y="1238885"/>
        <a:ext cx="3566160" cy="619442"/>
      </dsp:txXfrm>
    </dsp:sp>
    <dsp:sp modelId="{AE7779D2-877C-4718-AFD4-8004B02EF814}">
      <dsp:nvSpPr>
        <dsp:cNvPr id="0" name=""/>
        <dsp:cNvSpPr/>
      </dsp:nvSpPr>
      <dsp:spPr>
        <a:xfrm>
          <a:off x="914400" y="1858327"/>
          <a:ext cx="7315200" cy="619442"/>
        </a:xfrm>
        <a:prstGeom prst="trapezoid">
          <a:avLst>
            <a:gd name="adj" fmla="val 14761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rPr>
            <a:t>Смотритель училищ</a:t>
          </a:r>
        </a:p>
      </dsp:txBody>
      <dsp:txXfrm>
        <a:off x="2194559" y="1858327"/>
        <a:ext cx="4754880" cy="619442"/>
      </dsp:txXfrm>
    </dsp:sp>
    <dsp:sp modelId="{31329433-E763-426B-8374-46900BF182A8}">
      <dsp:nvSpPr>
        <dsp:cNvPr id="0" name=""/>
        <dsp:cNvSpPr/>
      </dsp:nvSpPr>
      <dsp:spPr>
        <a:xfrm>
          <a:off x="0" y="2477770"/>
          <a:ext cx="9144000" cy="619442"/>
        </a:xfrm>
        <a:prstGeom prst="trapezoid">
          <a:avLst>
            <a:gd name="adj" fmla="val 14761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chemeClr val="tx2"/>
            </a:buClr>
            <a:buSzPct val="115000"/>
            <a:buFont typeface="Wingdings" panose="05000000000000000000" pitchFamily="2" charset="2"/>
            <a:buNone/>
            <a:tabLst/>
          </a:pPr>
          <a:r>
            <a:rPr kumimoji="0" lang="ru-RU" altLang="ru-RU" sz="20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rPr>
            <a:t>Полицейские </a:t>
          </a:r>
        </a:p>
      </dsp:txBody>
      <dsp:txXfrm>
        <a:off x="1600199" y="2477770"/>
        <a:ext cx="5943600" cy="6194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1A92AC-F7E4-4E06-8D6F-690E7CFE1E91}">
      <dsp:nvSpPr>
        <dsp:cNvPr id="0" name=""/>
        <dsp:cNvSpPr/>
      </dsp:nvSpPr>
      <dsp:spPr>
        <a:xfrm>
          <a:off x="3566557" y="514097"/>
          <a:ext cx="153692" cy="5563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3671"/>
              </a:lnTo>
              <a:lnTo>
                <a:pt x="153692" y="556367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21A5DF-7014-4DE1-B12B-6DCB0F01C002}">
      <dsp:nvSpPr>
        <dsp:cNvPr id="0" name=""/>
        <dsp:cNvSpPr/>
      </dsp:nvSpPr>
      <dsp:spPr>
        <a:xfrm>
          <a:off x="3566557" y="514097"/>
          <a:ext cx="153692" cy="4836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6193"/>
              </a:lnTo>
              <a:lnTo>
                <a:pt x="153692" y="483619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DF8B5-476C-4736-AC8C-F74BDB8AB599}">
      <dsp:nvSpPr>
        <dsp:cNvPr id="0" name=""/>
        <dsp:cNvSpPr/>
      </dsp:nvSpPr>
      <dsp:spPr>
        <a:xfrm>
          <a:off x="3566557" y="514097"/>
          <a:ext cx="153692" cy="4108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8715"/>
              </a:lnTo>
              <a:lnTo>
                <a:pt x="153692" y="410871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05F0BE-568E-4F08-991E-FF1C49DA8717}">
      <dsp:nvSpPr>
        <dsp:cNvPr id="0" name=""/>
        <dsp:cNvSpPr/>
      </dsp:nvSpPr>
      <dsp:spPr>
        <a:xfrm>
          <a:off x="3566557" y="514097"/>
          <a:ext cx="153692" cy="3381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1236"/>
              </a:lnTo>
              <a:lnTo>
                <a:pt x="153692" y="338123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60507-13E3-4E60-B10C-2602F66B5E64}">
      <dsp:nvSpPr>
        <dsp:cNvPr id="0" name=""/>
        <dsp:cNvSpPr/>
      </dsp:nvSpPr>
      <dsp:spPr>
        <a:xfrm>
          <a:off x="3566557" y="514097"/>
          <a:ext cx="153692" cy="2653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3758"/>
              </a:lnTo>
              <a:lnTo>
                <a:pt x="153692" y="265375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2A798D-ED35-4C51-84B8-75A4124BBF90}">
      <dsp:nvSpPr>
        <dsp:cNvPr id="0" name=""/>
        <dsp:cNvSpPr/>
      </dsp:nvSpPr>
      <dsp:spPr>
        <a:xfrm>
          <a:off x="3566557" y="514097"/>
          <a:ext cx="153692" cy="1926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6280"/>
              </a:lnTo>
              <a:lnTo>
                <a:pt x="153692" y="192628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547304-4E20-4C11-AB40-8B61EDB164AC}">
      <dsp:nvSpPr>
        <dsp:cNvPr id="0" name=""/>
        <dsp:cNvSpPr/>
      </dsp:nvSpPr>
      <dsp:spPr>
        <a:xfrm>
          <a:off x="3566557" y="514097"/>
          <a:ext cx="153692" cy="1198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8802"/>
              </a:lnTo>
              <a:lnTo>
                <a:pt x="153692" y="119880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79060B-68D5-4F94-AC12-13249CCEBE57}">
      <dsp:nvSpPr>
        <dsp:cNvPr id="0" name=""/>
        <dsp:cNvSpPr/>
      </dsp:nvSpPr>
      <dsp:spPr>
        <a:xfrm>
          <a:off x="3566557" y="514097"/>
          <a:ext cx="153692" cy="471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1323"/>
              </a:lnTo>
              <a:lnTo>
                <a:pt x="153692" y="47132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0297E-F530-414B-BB69-4A50926633C3}">
      <dsp:nvSpPr>
        <dsp:cNvPr id="0" name=""/>
        <dsp:cNvSpPr/>
      </dsp:nvSpPr>
      <dsp:spPr>
        <a:xfrm>
          <a:off x="3464095" y="1788"/>
          <a:ext cx="1024617" cy="5123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8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«Хлестаковщина»</a:t>
          </a:r>
        </a:p>
      </dsp:txBody>
      <dsp:txXfrm>
        <a:off x="3464095" y="1788"/>
        <a:ext cx="1024617" cy="512308"/>
      </dsp:txXfrm>
    </dsp:sp>
    <dsp:sp modelId="{5CBF8999-9EB2-4E08-B42D-BA4F3C62D4B9}">
      <dsp:nvSpPr>
        <dsp:cNvPr id="0" name=""/>
        <dsp:cNvSpPr/>
      </dsp:nvSpPr>
      <dsp:spPr>
        <a:xfrm>
          <a:off x="3720250" y="729266"/>
          <a:ext cx="1024617" cy="5123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8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Внутренняя пустота</a:t>
          </a:r>
        </a:p>
      </dsp:txBody>
      <dsp:txXfrm>
        <a:off x="3720250" y="729266"/>
        <a:ext cx="1024617" cy="512308"/>
      </dsp:txXfrm>
    </dsp:sp>
    <dsp:sp modelId="{371221A8-A130-4401-A639-8E6352A6E3B8}">
      <dsp:nvSpPr>
        <dsp:cNvPr id="0" name=""/>
        <dsp:cNvSpPr/>
      </dsp:nvSpPr>
      <dsp:spPr>
        <a:xfrm>
          <a:off x="3720250" y="1456745"/>
          <a:ext cx="1024617" cy="5123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8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Глупость </a:t>
          </a:r>
        </a:p>
      </dsp:txBody>
      <dsp:txXfrm>
        <a:off x="3720250" y="1456745"/>
        <a:ext cx="1024617" cy="512308"/>
      </dsp:txXfrm>
    </dsp:sp>
    <dsp:sp modelId="{7E772D64-A6BB-4872-9104-580ADBF67A44}">
      <dsp:nvSpPr>
        <dsp:cNvPr id="0" name=""/>
        <dsp:cNvSpPr/>
      </dsp:nvSpPr>
      <dsp:spPr>
        <a:xfrm>
          <a:off x="3720250" y="2184223"/>
          <a:ext cx="1024617" cy="5123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8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Притворство </a:t>
          </a:r>
        </a:p>
      </dsp:txBody>
      <dsp:txXfrm>
        <a:off x="3720250" y="2184223"/>
        <a:ext cx="1024617" cy="512308"/>
      </dsp:txXfrm>
    </dsp:sp>
    <dsp:sp modelId="{6BE467B8-1492-40A4-887F-6FBA6DC3765E}">
      <dsp:nvSpPr>
        <dsp:cNvPr id="0" name=""/>
        <dsp:cNvSpPr/>
      </dsp:nvSpPr>
      <dsp:spPr>
        <a:xfrm>
          <a:off x="3720250" y="2911701"/>
          <a:ext cx="1024617" cy="5123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8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Приспособленчество</a:t>
          </a:r>
        </a:p>
      </dsp:txBody>
      <dsp:txXfrm>
        <a:off x="3720250" y="2911701"/>
        <a:ext cx="1024617" cy="512308"/>
      </dsp:txXfrm>
    </dsp:sp>
    <dsp:sp modelId="{FFD60B15-AF37-4081-8F4B-B7DAF5B82790}">
      <dsp:nvSpPr>
        <dsp:cNvPr id="0" name=""/>
        <dsp:cNvSpPr/>
      </dsp:nvSpPr>
      <dsp:spPr>
        <a:xfrm>
          <a:off x="3720250" y="3639179"/>
          <a:ext cx="1024617" cy="5123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8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Примитивность сознания</a:t>
          </a:r>
        </a:p>
      </dsp:txBody>
      <dsp:txXfrm>
        <a:off x="3720250" y="3639179"/>
        <a:ext cx="1024617" cy="512308"/>
      </dsp:txXfrm>
    </dsp:sp>
    <dsp:sp modelId="{B694A0AB-3398-4136-9190-2F31CEA1E35C}">
      <dsp:nvSpPr>
        <dsp:cNvPr id="0" name=""/>
        <dsp:cNvSpPr/>
      </dsp:nvSpPr>
      <dsp:spPr>
        <a:xfrm>
          <a:off x="3720250" y="4366658"/>
          <a:ext cx="1024617" cy="5123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8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Фразёрство </a:t>
          </a:r>
        </a:p>
      </dsp:txBody>
      <dsp:txXfrm>
        <a:off x="3720250" y="4366658"/>
        <a:ext cx="1024617" cy="512308"/>
      </dsp:txXfrm>
    </dsp:sp>
    <dsp:sp modelId="{5D66143F-070D-465D-943B-9E36BB754783}">
      <dsp:nvSpPr>
        <dsp:cNvPr id="0" name=""/>
        <dsp:cNvSpPr/>
      </dsp:nvSpPr>
      <dsp:spPr>
        <a:xfrm>
          <a:off x="3720250" y="5094136"/>
          <a:ext cx="1024617" cy="5123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8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Инфантильность </a:t>
          </a:r>
        </a:p>
      </dsp:txBody>
      <dsp:txXfrm>
        <a:off x="3720250" y="5094136"/>
        <a:ext cx="1024617" cy="512308"/>
      </dsp:txXfrm>
    </dsp:sp>
    <dsp:sp modelId="{D7AC3BE7-DA97-4E2E-9ACF-837E56BAF421}">
      <dsp:nvSpPr>
        <dsp:cNvPr id="0" name=""/>
        <dsp:cNvSpPr/>
      </dsp:nvSpPr>
      <dsp:spPr>
        <a:xfrm>
          <a:off x="3720250" y="5821614"/>
          <a:ext cx="1024617" cy="5123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8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Себялюбие </a:t>
          </a:r>
        </a:p>
      </dsp:txBody>
      <dsp:txXfrm>
        <a:off x="3720250" y="5821614"/>
        <a:ext cx="1024617" cy="512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14F97-3B99-4268-966C-A7C0F1F881D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1A427-60A2-4F8E-AF52-5459D6E95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804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11A427-60A2-4F8E-AF52-5459D6E9518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270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16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555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6193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63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0659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459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842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368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485" y="273050"/>
            <a:ext cx="10968567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7484" y="1598613"/>
            <a:ext cx="5382683" cy="4497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3367" y="1598613"/>
            <a:ext cx="5382684" cy="4497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A031E850-5AA4-4E83-81D2-BEC1BA3339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EAB31BF5-D5F6-4E5D-A48F-91355CACBD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>
            <a:extLst>
              <a:ext uri="{FF2B5EF4-FFF2-40B4-BE49-F238E27FC236}">
                <a16:creationId xmlns:a16="http://schemas.microsoft.com/office/drawing/2014/main" id="{73C167A5-A94C-49C3-AF10-6DFB0AF37C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FF5D5-EE16-4BDF-95BC-A04A266617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4999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485" y="273050"/>
            <a:ext cx="10968567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07485" y="1598613"/>
            <a:ext cx="10968567" cy="449738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2613A029-BE85-4517-8E38-AAC8A8F764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0F24541A-BB2A-4247-8872-255FE07FF1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0D83FD8E-E02F-4050-B317-FB437DB3DB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CA2ACC-89D9-4F81-B19C-883B12994A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656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462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50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375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34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698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499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371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540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19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058361-1A36-42AB-8708-809A0826F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7651" y="-1"/>
            <a:ext cx="9144001" cy="2345635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>
                <a:solidFill>
                  <a:schemeClr val="accent4">
                    <a:lumMod val="50000"/>
                  </a:schemeClr>
                </a:solidFill>
              </a:rPr>
              <a:t>ГОГОЛЬ</a:t>
            </a:r>
            <a:br>
              <a:rPr lang="uk-UA" sz="4000" b="1" dirty="0">
                <a:solidFill>
                  <a:schemeClr val="accent4">
                    <a:lumMod val="50000"/>
                  </a:schemeClr>
                </a:solidFill>
              </a:rPr>
            </a:br>
            <a:br>
              <a:rPr lang="uk-UA" sz="40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sz="4000" b="1" dirty="0">
                <a:solidFill>
                  <a:schemeClr val="accent4">
                    <a:lumMod val="50000"/>
                  </a:schemeClr>
                </a:solidFill>
              </a:rPr>
              <a:t>1809-1852</a:t>
            </a:r>
            <a:endParaRPr lang="ru-RU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53F68B-8A40-43C4-B5F6-53F716F6F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505" y="2451652"/>
            <a:ext cx="4161182" cy="440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03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ACE58B-132F-4320-8B2F-B15340937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92765"/>
            <a:ext cx="6445058" cy="1812235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Когда она написана и почему популярна?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0BAC8A-CDEB-40F8-A75B-BAFDC6DF1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60884"/>
            <a:ext cx="8916988" cy="4378598"/>
          </a:xfrm>
        </p:spPr>
        <p:txBody>
          <a:bodyPr>
            <a:normAutofit fontScale="92500"/>
          </a:bodyPr>
          <a:lstStyle/>
          <a:p>
            <a:r>
              <a:rPr lang="ru-RU" sz="2800" dirty="0"/>
              <a:t>1829 год</a:t>
            </a:r>
          </a:p>
          <a:p>
            <a:r>
              <a:rPr lang="uk-UA" sz="2800" dirty="0" err="1"/>
              <a:t>Украина</a:t>
            </a:r>
            <a:r>
              <a:rPr lang="uk-UA" sz="2800" dirty="0"/>
              <a:t> – </a:t>
            </a:r>
            <a:r>
              <a:rPr lang="ru-RU" sz="2800" dirty="0"/>
              <a:t>это модно</a:t>
            </a:r>
          </a:p>
          <a:p>
            <a:r>
              <a:rPr lang="ru-RU" sz="2800" dirty="0"/>
              <a:t>Выпускаются книги («Малороссийская деревня» Ивана </a:t>
            </a:r>
            <a:r>
              <a:rPr lang="ru-RU" sz="2800" dirty="0" err="1"/>
              <a:t>Кулжинского</a:t>
            </a:r>
            <a:r>
              <a:rPr lang="ru-RU" sz="2800" dirty="0"/>
              <a:t> ⁠, «Двойник, или Мои вечера в Малороссии» Антония Погорельского ⁠, «Сказки о кладах» Ореста Сомова ⁠), ставятся оперы («</a:t>
            </a:r>
            <a:r>
              <a:rPr lang="ru-RU" sz="2800" dirty="0" err="1"/>
              <a:t>Леста</a:t>
            </a:r>
            <a:r>
              <a:rPr lang="ru-RU" sz="2800" dirty="0"/>
              <a:t>, днепровская русалка» Николая Краснопольского ⁠, «Пан Твардовский» Алексея Верстовского ⁠, «Козак-стихотворец» Александра Шаховского </a:t>
            </a:r>
          </a:p>
        </p:txBody>
      </p:sp>
    </p:spTree>
    <p:extLst>
      <p:ext uri="{BB962C8B-B14F-4D97-AF65-F5344CB8AC3E}">
        <p14:creationId xmlns:p14="http://schemas.microsoft.com/office/powerpoint/2010/main" val="1217745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49B5F-4F5C-4C0C-919D-E86E8FD73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185530"/>
            <a:ext cx="6193266" cy="1232453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КАК ОНА НАПИСАНА?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59BC06-A183-4F36-A164-5561F6941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36295"/>
            <a:ext cx="9905999" cy="4154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Повести «Вечеров» принадлежат нескольким жанрам:</a:t>
            </a:r>
          </a:p>
          <a:p>
            <a:r>
              <a:rPr lang="ru-RU" sz="3600" dirty="0"/>
              <a:t> сказка-анекдот;</a:t>
            </a:r>
          </a:p>
          <a:p>
            <a:r>
              <a:rPr lang="ru-RU" sz="3600" dirty="0"/>
              <a:t>сказка-новелла;</a:t>
            </a:r>
          </a:p>
          <a:p>
            <a:r>
              <a:rPr lang="ru-RU" sz="3600" dirty="0"/>
              <a:t>сказка-трагедия;</a:t>
            </a:r>
          </a:p>
        </p:txBody>
      </p:sp>
    </p:spTree>
    <p:extLst>
      <p:ext uri="{BB962C8B-B14F-4D97-AF65-F5344CB8AC3E}">
        <p14:creationId xmlns:p14="http://schemas.microsoft.com/office/powerpoint/2010/main" val="650639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70A960-DB28-4919-9B6D-57DF778A7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106017"/>
            <a:ext cx="5702936" cy="1285461"/>
          </a:xfrm>
        </p:spPr>
        <p:txBody>
          <a:bodyPr/>
          <a:lstStyle/>
          <a:p>
            <a:pPr algn="ctr"/>
            <a:r>
              <a:rPr lang="ru-RU" b="1" dirty="0"/>
              <a:t>ЯЗЫК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820DF3-307E-45A5-8240-139069ED0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243" y="834886"/>
            <a:ext cx="7553740" cy="5406887"/>
          </a:xfrm>
        </p:spPr>
        <p:txBody>
          <a:bodyPr>
            <a:noAutofit/>
          </a:bodyPr>
          <a:lstStyle/>
          <a:p>
            <a:r>
              <a:rPr lang="ru-RU" sz="2800" dirty="0"/>
              <a:t>Ругань, побои, интрижки и анекдоты («Господи Боже мой, за что такая напасть на нас грешных! и так много дряни всякой на земле, а ты ещё и жинок наплодил»). </a:t>
            </a:r>
          </a:p>
          <a:p>
            <a:r>
              <a:rPr lang="ru-RU" sz="2800" dirty="0"/>
              <a:t>Высокопарный слог («Знаете ли вы украинскую ночь? О, вы не знаете украинской ночи! Всмотритесь в неё. С середины неба глядит месяц. Необъятный небесный свод раздался, раздвинулся ещё необъятнее. Горит и дышит он»). </a:t>
            </a:r>
          </a:p>
        </p:txBody>
      </p:sp>
    </p:spTree>
    <p:extLst>
      <p:ext uri="{BB962C8B-B14F-4D97-AF65-F5344CB8AC3E}">
        <p14:creationId xmlns:p14="http://schemas.microsoft.com/office/powerpoint/2010/main" val="1647914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FF39F4-A11E-446F-A894-BE42DA02C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0"/>
            <a:ext cx="6736605" cy="1590261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Почему именно Диканька вынесена в заглавие?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8178F3-C450-4FCF-8AA9-1C1233339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/>
              <a:t>ВАШИ ВЕРСИИ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E5F204-6328-41F0-A5DF-74BF3153A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83" y="1925053"/>
            <a:ext cx="10137913" cy="493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69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FD65F-109F-47CC-92BB-21B4812A7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57356"/>
          </a:xfrm>
        </p:spPr>
        <p:txBody>
          <a:bodyPr/>
          <a:lstStyle/>
          <a:p>
            <a:pPr algn="ctr"/>
            <a:r>
              <a:rPr lang="ru-RU" b="1" dirty="0"/>
              <a:t>ДИКАНЬКА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B97EAE-062C-4D46-9FB3-7EF65ABCD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904" y="1351722"/>
            <a:ext cx="8693426" cy="4559500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Непосредственно в Диканьке развиваются события лишь одной повести из восьми («Ночь перед Рождеством»). Зато близ Диканьки живёт пасечник Рудый Панько, вымышленный издатель «Вечеров»: «Как будете, господа, ехать ко мне, то прямёхонько берите путь по столбовой дороге, на Диканьку. Я нарочно и выставил её на первом листке, чтобы скорее добрались до нашего хутора»</a:t>
            </a:r>
          </a:p>
        </p:txBody>
      </p:sp>
    </p:spTree>
    <p:extLst>
      <p:ext uri="{BB962C8B-B14F-4D97-AF65-F5344CB8AC3E}">
        <p14:creationId xmlns:p14="http://schemas.microsoft.com/office/powerpoint/2010/main" val="2301630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485203-7902-449A-AA00-46D2427B4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45913"/>
            <a:ext cx="6047492" cy="1859087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КТО ЖЕ НАСТОЯЩИЙ РАССКАЗЧИК ? ПОЧЕМУ ИХ ТАК МНОГО?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FF27FF-1EFF-4142-BB5A-704726E71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87" y="2133599"/>
            <a:ext cx="7378671" cy="4200939"/>
          </a:xfrm>
        </p:spPr>
        <p:txBody>
          <a:bodyPr/>
          <a:lstStyle/>
          <a:p>
            <a:r>
              <a:rPr lang="ru-RU" dirty="0"/>
              <a:t>1. Рудый Панько – пасечник</a:t>
            </a:r>
          </a:p>
          <a:p>
            <a:r>
              <a:rPr lang="ru-RU" dirty="0"/>
              <a:t>2. Фома Григорьевич - дьяк</a:t>
            </a:r>
          </a:p>
          <a:p>
            <a:r>
              <a:rPr lang="ru-RU" dirty="0"/>
              <a:t>3. Паныч</a:t>
            </a:r>
          </a:p>
          <a:p>
            <a:r>
              <a:rPr lang="ru-RU" dirty="0"/>
              <a:t>4. Иван Степанович Курочка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BE5386-DE42-4D0B-993A-FCFC2FD77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1" y="1736036"/>
            <a:ext cx="3286539" cy="31880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25B301-49E7-4305-938A-CBBEBB5E9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8389" y="4113578"/>
            <a:ext cx="2511041" cy="244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10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DB1361-C336-4CAD-8FE8-90966370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4819756"/>
          </a:xfrm>
        </p:spPr>
        <p:txBody>
          <a:bodyPr/>
          <a:lstStyle/>
          <a:p>
            <a:pPr algn="ctr"/>
            <a:r>
              <a:rPr lang="ru-RU" dirty="0"/>
              <a:t>ФАМИЛИИ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120F2F-9CE7-4FA1-BE30-409DE8B7D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209" y="1419726"/>
            <a:ext cx="5923721" cy="449268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6EFE68F-040E-4086-A695-723E62519DB4}"/>
              </a:ext>
            </a:extLst>
          </p:cNvPr>
          <p:cNvSpPr/>
          <p:nvPr/>
        </p:nvSpPr>
        <p:spPr>
          <a:xfrm>
            <a:off x="1006487" y="5990709"/>
            <a:ext cx="5780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Пузатый </a:t>
            </a:r>
            <a:r>
              <a:rPr lang="ru-RU" b="1" dirty="0" err="1"/>
              <a:t>Пацюк</a:t>
            </a:r>
            <a:r>
              <a:rPr lang="ru-RU" b="1" dirty="0"/>
              <a:t> из «Ночи перед Рождеством»</a:t>
            </a:r>
          </a:p>
          <a:p>
            <a:r>
              <a:rPr lang="en-US" b="1" dirty="0"/>
              <a:t>https://www.youtube.com/watch?v=ene3yZTZNVE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12856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0E3E6-F211-4AB8-92D4-C9A63A74E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КУЗНЕЦ ВАКУЛА</a:t>
            </a:r>
          </a:p>
        </p:txBody>
      </p:sp>
      <p:pic>
        <p:nvPicPr>
          <p:cNvPr id="1026" name="Picture 2" descr="Гипноз и кузнец Вакула.">
            <a:extLst>
              <a:ext uri="{FF2B5EF4-FFF2-40B4-BE49-F238E27FC236}">
                <a16:creationId xmlns:a16="http://schemas.microsoft.com/office/drawing/2014/main" id="{F6AD0C57-3AB1-457C-A938-242F6C5757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1762538"/>
            <a:ext cx="5486400" cy="509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6920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11D91-FAE6-4074-8A0A-1A0686256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0"/>
            <a:ext cx="6471562" cy="190500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Насколько Украина, описанная Гоголем, была близка к реальности?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506232-E876-481C-B7E4-19C8D6CEB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7252" y="2133600"/>
            <a:ext cx="8136835" cy="3777622"/>
          </a:xfrm>
        </p:spPr>
        <p:txBody>
          <a:bodyPr>
            <a:normAutofit/>
          </a:bodyPr>
          <a:lstStyle/>
          <a:p>
            <a:r>
              <a:rPr lang="ru-RU" sz="2400" dirty="0"/>
              <a:t>в «Вечерах», несмотря на обилие реальных деталей, предстаёт страной скорее фантастической, где всё основано на принципе чрезмерности: каждая эмоция усилена, каждое действие сопровождено гиперболой. </a:t>
            </a:r>
          </a:p>
        </p:txBody>
      </p:sp>
    </p:spTree>
    <p:extLst>
      <p:ext uri="{BB962C8B-B14F-4D97-AF65-F5344CB8AC3E}">
        <p14:creationId xmlns:p14="http://schemas.microsoft.com/office/powerpoint/2010/main" val="2716903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B63C5F-9766-481E-B1EC-242198FFB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ГЕРОИНИ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BA1BA4-C625-4DF7-888C-5D3435AD1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496" y="1457739"/>
            <a:ext cx="8070574" cy="4453483"/>
          </a:xfrm>
        </p:spPr>
        <p:txBody>
          <a:bodyPr/>
          <a:lstStyle/>
          <a:p>
            <a:r>
              <a:rPr lang="ru-RU" sz="3200" dirty="0"/>
              <a:t>Обидчицы мужчин.</a:t>
            </a:r>
          </a:p>
          <a:p>
            <a:r>
              <a:rPr lang="ru-RU" sz="3200" dirty="0"/>
              <a:t>Молодые девушки.</a:t>
            </a:r>
          </a:p>
          <a:p>
            <a:r>
              <a:rPr lang="ru-RU" sz="3200" dirty="0"/>
              <a:t>Старухи.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6003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A11E58-9F9D-452E-804E-FD9D1065E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403" y="2599872"/>
            <a:ext cx="8791194" cy="165825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B9459E-1023-4777-BA54-C089C52DB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975" y="246744"/>
            <a:ext cx="4605337" cy="1065221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accent4">
                    <a:lumMod val="50000"/>
                  </a:schemeClr>
                </a:solidFill>
              </a:rPr>
              <a:t>ДЕТСТВО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D09B91A-8A69-41F6-9F73-EED5D59F0E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51316" y="3193597"/>
            <a:ext cx="8791194" cy="16582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3A61E2-1E54-4416-A822-24E6582FF1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2749" y="0"/>
            <a:ext cx="3724275" cy="227647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EF93FC0-1629-4AD6-874B-82C2AB83DEAE}"/>
              </a:ext>
            </a:extLst>
          </p:cNvPr>
          <p:cNvSpPr/>
          <p:nvPr/>
        </p:nvSpPr>
        <p:spPr>
          <a:xfrm>
            <a:off x="3220278" y="2551837"/>
            <a:ext cx="592372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Васильевич Гоголь родился 20 марта 1809 года 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местечке Великие Сорочинцы Миргородского уезда Полтавской губернии в семье помещика. Родители назвали сына Николаем в честь чудотворной иконы святого Николая, хранившейся в церкви села Диканька.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B75A0F-6E66-4BB8-822A-032A638581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279" y="5103244"/>
            <a:ext cx="2893026" cy="159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31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09763-9414-4242-A196-8A3F1FAB1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61103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ПОРТРЕТЫ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32BCFC0-E237-4EE5-9AF9-3F0D4A7E08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4413" y="2822575"/>
            <a:ext cx="2771272" cy="3091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CD53CB-70CE-45F1-B159-3F4956C1CF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471" y="1"/>
            <a:ext cx="3060845" cy="360947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140474-5A9D-4138-B799-81D00E7862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6696" y="40105"/>
            <a:ext cx="3060845" cy="26790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2826A1-C122-4165-82FF-C9D812E4F2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6852" y="3896139"/>
            <a:ext cx="3722275" cy="296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41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42F96-18FF-4D72-B0C7-5AF6595F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6964030" cy="1280890"/>
          </a:xfrm>
        </p:spPr>
        <p:txBody>
          <a:bodyPr>
            <a:normAutofit/>
          </a:bodyPr>
          <a:lstStyle/>
          <a:p>
            <a:pPr algn="just"/>
            <a:r>
              <a:rPr lang="ru-RU" b="1" dirty="0"/>
              <a:t>Как устроен у Гоголя мир нечистой силы?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1FE568-D0C2-4764-B2B2-70E64538A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613" y="2133600"/>
            <a:ext cx="8863781" cy="3777622"/>
          </a:xfrm>
        </p:spPr>
        <p:txBody>
          <a:bodyPr>
            <a:normAutofit/>
          </a:bodyPr>
          <a:lstStyle/>
          <a:p>
            <a:r>
              <a:rPr lang="ru-RU" sz="2800" dirty="0"/>
              <a:t>Колдовской мир в фольклорном сознании никак не отделён от мира людей, напротив, он состоит с ним в тесных связях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F12896-5D88-41FC-B8AB-31B348330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581" y="3429000"/>
            <a:ext cx="3716592" cy="331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08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533B7-E8AC-4AA0-961E-F006345C0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032" y="624110"/>
            <a:ext cx="7551173" cy="128089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Приметы связи героев с демоническим миром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59FA7A-135E-41C0-86E9-57C7ECA73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9016" y="2133913"/>
            <a:ext cx="6495794" cy="3777622"/>
          </a:xfrm>
        </p:spPr>
        <p:txBody>
          <a:bodyPr>
            <a:normAutofit/>
          </a:bodyPr>
          <a:lstStyle/>
          <a:p>
            <a:r>
              <a:rPr lang="ru-RU" sz="2000" dirty="0"/>
              <a:t>Растрёпанные волосы. </a:t>
            </a:r>
          </a:p>
          <a:p>
            <a:r>
              <a:rPr lang="ru-RU" sz="2000" dirty="0"/>
              <a:t>Косоглазие.</a:t>
            </a:r>
          </a:p>
          <a:p>
            <a:r>
              <a:rPr lang="ru-RU" sz="2000" dirty="0"/>
              <a:t>Хромота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DEC88F-BC63-4A18-8FE9-95CC901A7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81" y="3301744"/>
            <a:ext cx="3997249" cy="3556256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71708F81-99FE-4E4C-99BF-08EB773BE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561" y="3365372"/>
            <a:ext cx="399724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75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4CE79-AAF8-45D7-83DC-367315C91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416" y="618518"/>
            <a:ext cx="5237583" cy="5819604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/>
              <a:t>Где в «Вечерах» прячется сам Гоголь?</a:t>
            </a:r>
            <a:br>
              <a:rPr lang="ru-RU" b="1" dirty="0"/>
            </a:br>
            <a:br>
              <a:rPr lang="ru-RU" b="1" dirty="0"/>
            </a:br>
            <a:r>
              <a:rPr lang="ru-RU" sz="2700" dirty="0"/>
              <a:t>Статус чужого в </a:t>
            </a:r>
            <a:r>
              <a:rPr lang="ru-RU" sz="2700" dirty="0" err="1"/>
              <a:t>диканьковском</a:t>
            </a:r>
            <a:r>
              <a:rPr lang="ru-RU" sz="2700" dirty="0"/>
              <a:t> мире и нежелание соблюдать установленные в нём традиции. Этот бескомпромиссный индивидуализм, чувство отчуждения было хорошо знакомо Гоголю.</a:t>
            </a:r>
          </a:p>
        </p:txBody>
      </p:sp>
      <p:pic>
        <p:nvPicPr>
          <p:cNvPr id="2050" name="Picture 2" descr="Дочерняя любовь в Страшная месть Н. В. Гоголя (Светлана Жукова 4) / Проза.ру">
            <a:extLst>
              <a:ext uri="{FF2B5EF4-FFF2-40B4-BE49-F238E27FC236}">
                <a16:creationId xmlns:a16="http://schemas.microsoft.com/office/drawing/2014/main" id="{2438EF33-19EA-4D5D-A333-259A4BB125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5548" y="1813137"/>
            <a:ext cx="3623137" cy="349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037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AF7B05-94AF-41C6-AAE8-80C95B451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5474443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dirty="0"/>
              <a:t>«РЕВИЗОР»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689C15-F9FF-48FF-97D5-775870396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47460"/>
            <a:ext cx="8563026" cy="4386429"/>
          </a:xfrm>
        </p:spPr>
        <p:txBody>
          <a:bodyPr>
            <a:normAutofit/>
          </a:bodyPr>
          <a:lstStyle/>
          <a:p>
            <a:pPr algn="just"/>
            <a:r>
              <a:rPr lang="ru-RU" sz="3600" dirty="0"/>
              <a:t>Подсказанный Пушкиным сюжет становится для Гоголя поводом собрать в одной пьесе «всё дурное в России», и сквозь смешное в его комедии ошибок отчётливо проглядывает ужас.</a:t>
            </a:r>
          </a:p>
        </p:txBody>
      </p:sp>
    </p:spTree>
    <p:extLst>
      <p:ext uri="{BB962C8B-B14F-4D97-AF65-F5344CB8AC3E}">
        <p14:creationId xmlns:p14="http://schemas.microsoft.com/office/powerpoint/2010/main" val="1671305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AD926A-F8C8-4393-A8C0-60F419415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562" y="624110"/>
            <a:ext cx="8362336" cy="128089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КОГДА СМЕШНОЕ МОЖЕТ БЫТЬ УЖАСНЫМ?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257FB66-A6E8-4857-B20B-A9FC10854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77729" y="2079522"/>
            <a:ext cx="5471652" cy="43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361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38BE7-C053-43C8-88FD-5FBB8EE2B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5857901" cy="15094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Стилистические особенности</a:t>
            </a:r>
            <a:br>
              <a:rPr lang="ru-RU" b="1" dirty="0"/>
            </a:br>
            <a:r>
              <a:rPr lang="ru-RU" b="1" dirty="0"/>
              <a:t> «РЕВИЗОРА»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367BF4-683F-4343-B63E-B8F3A6897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903" y="2669458"/>
            <a:ext cx="8863781" cy="3241764"/>
          </a:xfrm>
        </p:spPr>
        <p:txBody>
          <a:bodyPr>
            <a:normAutofit/>
          </a:bodyPr>
          <a:lstStyle/>
          <a:p>
            <a:pPr lvl="1"/>
            <a:r>
              <a:rPr lang="ru-RU" sz="2600" dirty="0"/>
              <a:t>Новый, блестящий и афористичный язык;</a:t>
            </a:r>
          </a:p>
          <a:p>
            <a:pPr lvl="1"/>
            <a:r>
              <a:rPr lang="ru-RU" sz="2600" dirty="0"/>
              <a:t>Отказ от моралистической установки, характерной для классицизма: в «Ревизоре» добродетель не торжествует. </a:t>
            </a:r>
          </a:p>
        </p:txBody>
      </p:sp>
    </p:spTree>
    <p:extLst>
      <p:ext uri="{BB962C8B-B14F-4D97-AF65-F5344CB8AC3E}">
        <p14:creationId xmlns:p14="http://schemas.microsoft.com/office/powerpoint/2010/main" val="15224891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B2A724-AF55-4E9A-B4CE-7657606CA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071" y="624110"/>
            <a:ext cx="7639664" cy="1280890"/>
          </a:xfrm>
        </p:spPr>
        <p:txBody>
          <a:bodyPr/>
          <a:lstStyle/>
          <a:p>
            <a:pPr algn="ctr"/>
            <a:r>
              <a:rPr lang="ru-RU" dirty="0"/>
              <a:t>ЖАНР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3F9372-B00D-4C4D-89F9-E0F18EEFE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368" y="1297858"/>
            <a:ext cx="8996516" cy="4613364"/>
          </a:xfrm>
        </p:spPr>
        <p:txBody>
          <a:bodyPr>
            <a:normAutofit/>
          </a:bodyPr>
          <a:lstStyle/>
          <a:p>
            <a:pPr algn="ctr"/>
            <a:r>
              <a:rPr lang="ru-RU" sz="5400" dirty="0"/>
              <a:t>комедия ошибок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652A70-A96D-45F4-A523-81DD27C5A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793" y="2300748"/>
            <a:ext cx="3427617" cy="428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71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7" name="Rectangle 19">
            <a:extLst>
              <a:ext uri="{FF2B5EF4-FFF2-40B4-BE49-F238E27FC236}">
                <a16:creationId xmlns:a16="http://schemas.microsoft.com/office/drawing/2014/main" id="{F9B505AC-6261-4559-A0C1-D319964C37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4" y="1"/>
            <a:ext cx="8226425" cy="9810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>
                <a:solidFill>
                  <a:srgbClr val="90C693"/>
                </a:solidFill>
              </a:rPr>
              <a:t>История создания. Содержание.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2911DDD-46F7-43A1-B715-AE426CE4A70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30438" y="981075"/>
            <a:ext cx="8437562" cy="1830388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2400" dirty="0">
                <a:solidFill>
                  <a:srgbClr val="90C693"/>
                </a:solidFill>
                <a:latin typeface="Times New Roman" pitchFamily="18" charset="0"/>
              </a:rPr>
              <a:t>1835г.</a:t>
            </a:r>
            <a:r>
              <a:rPr lang="ru-RU" sz="2400" dirty="0">
                <a:latin typeface="Times New Roman" pitchFamily="18" charset="0"/>
              </a:rPr>
              <a:t> – время написания пьесы.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2400" dirty="0">
                <a:latin typeface="Times New Roman" pitchFamily="18" charset="0"/>
              </a:rPr>
              <a:t>Основа сюжета – </a:t>
            </a:r>
            <a:r>
              <a:rPr lang="ru-RU" sz="2400" dirty="0">
                <a:solidFill>
                  <a:srgbClr val="90C693"/>
                </a:solidFill>
                <a:latin typeface="Times New Roman" pitchFamily="18" charset="0"/>
              </a:rPr>
              <a:t>анекдот из жизни Пушкина</a:t>
            </a:r>
            <a:r>
              <a:rPr lang="ru-RU" sz="2400" dirty="0">
                <a:latin typeface="Times New Roman" pitchFamily="18" charset="0"/>
              </a:rPr>
              <a:t>: в провинциальном городе поэта приняли за приехавшего из Петербурга для ревизии чиновника.</a:t>
            </a:r>
          </a:p>
        </p:txBody>
      </p:sp>
      <p:graphicFrame>
        <p:nvGraphicFramePr>
          <p:cNvPr id="17441" name="Group 33">
            <a:extLst>
              <a:ext uri="{FF2B5EF4-FFF2-40B4-BE49-F238E27FC236}">
                <a16:creationId xmlns:a16="http://schemas.microsoft.com/office/drawing/2014/main" id="{B310E18B-7AD3-40A3-A4DB-3EC2B891B178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774825" y="2924175"/>
          <a:ext cx="8642350" cy="3705226"/>
        </p:xfrm>
        <a:graphic>
          <a:graphicData uri="http://schemas.openxmlformats.org/drawingml/2006/table">
            <a:tbl>
              <a:tblPr/>
              <a:tblGrid>
                <a:gridCol w="208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6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0C6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Темы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социальные: жизнь уездного чиновничества, поместного дворянства.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6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0C6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Проблемы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социальных пороков общества, его нравственного, духовного состояния.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0C6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Идея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«…решился собрать всё дурное, какое только я знал, и за одним разом над ним посмеяться…» (Н.В.Гоголь.)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5" name="Rectangle 9">
            <a:extLst>
              <a:ext uri="{FF2B5EF4-FFF2-40B4-BE49-F238E27FC236}">
                <a16:creationId xmlns:a16="http://schemas.microsoft.com/office/drawing/2014/main" id="{F55AA5AA-2ADE-4BE6-BBC8-49717A96BF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3600450" cy="620713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4000" dirty="0"/>
              <a:t>Чиновники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2DC8E5D0-2E1D-45F9-992C-3E4E778E26B2}"/>
              </a:ext>
            </a:extLst>
          </p:cNvPr>
          <p:cNvGraphicFramePr/>
          <p:nvPr/>
        </p:nvGraphicFramePr>
        <p:xfrm>
          <a:off x="1524000" y="476251"/>
          <a:ext cx="9144000" cy="3097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709" name="Rectangle 13">
            <a:extLst>
              <a:ext uri="{FF2B5EF4-FFF2-40B4-BE49-F238E27FC236}">
                <a16:creationId xmlns:a16="http://schemas.microsoft.com/office/drawing/2014/main" id="{2F255CD5-8B3A-4DB1-9BD7-ED1040A1B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789364"/>
            <a:ext cx="9144000" cy="308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90C6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Городничий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Антон Антонович </a:t>
            </a:r>
            <a:r>
              <a:rPr lang="ru-RU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Сквозник-Дмухановский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взяточник и хапуга.</a:t>
            </a:r>
          </a:p>
          <a:p>
            <a:pPr>
              <a:defRPr/>
            </a:pPr>
            <a:r>
              <a:rPr lang="ru-RU" sz="2400" dirty="0">
                <a:solidFill>
                  <a:srgbClr val="90C6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Судья 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Ляпкин-Тяпкин не заглядывает в судебные дела.</a:t>
            </a:r>
          </a:p>
          <a:p>
            <a:pPr>
              <a:defRPr/>
            </a:pPr>
            <a:r>
              <a:rPr lang="ru-RU" sz="2400" dirty="0">
                <a:solidFill>
                  <a:srgbClr val="90C6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Попечитель богоугодных заведений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Земляника – доносчик и плут.</a:t>
            </a:r>
          </a:p>
          <a:p>
            <a:pPr>
              <a:defRPr/>
            </a:pPr>
            <a:r>
              <a:rPr lang="ru-RU" sz="2400" dirty="0">
                <a:solidFill>
                  <a:srgbClr val="90C6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Смотритель училищ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Хлопов не понимает в педагогическом деле.</a:t>
            </a:r>
          </a:p>
          <a:p>
            <a:pPr>
              <a:defRPr/>
            </a:pPr>
            <a:r>
              <a:rPr lang="ru-RU" sz="2400" dirty="0">
                <a:solidFill>
                  <a:srgbClr val="90C6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Полицейские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 Свистунов ворует серебряные ложки и не по чину берёт взятки, Держиморда даёт волю кулакам.</a:t>
            </a:r>
            <a:endParaRPr lang="ru-RU" sz="2400" dirty="0">
              <a:solidFill>
                <a:srgbClr val="90C6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«Ну, здесь все свои». (Городничий.)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9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97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97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/>
      <p:bldGraphic spid="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AFEED8-DCE2-45BF-AA4D-39338D1AF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45774"/>
            <a:ext cx="9905998" cy="728869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СЕМЬЯ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2B5E913-B6E7-49EB-9898-0368520C54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75791" y="874643"/>
            <a:ext cx="8221868" cy="570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67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7DA93FC8-E1B0-4FA2-BFB7-6EF3C62DE180}"/>
              </a:ext>
            </a:extLst>
          </p:cNvPr>
          <p:cNvGraphicFramePr/>
          <p:nvPr/>
        </p:nvGraphicFramePr>
        <p:xfrm>
          <a:off x="1952626" y="188913"/>
          <a:ext cx="8208963" cy="6335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245037-E06D-4DC5-9BAA-253F2CD1D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5887398" cy="1280890"/>
          </a:xfrm>
        </p:spPr>
        <p:txBody>
          <a:bodyPr/>
          <a:lstStyle/>
          <a:p>
            <a:pPr algn="ctr"/>
            <a:r>
              <a:rPr lang="ru-RU" b="1" dirty="0"/>
              <a:t>Кто всё-таки главный герой «Ревизора»?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141F6B-7F32-47C1-AA0F-396252BD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6245072" cy="3777622"/>
          </a:xfrm>
        </p:spPr>
        <p:txBody>
          <a:bodyPr/>
          <a:lstStyle/>
          <a:p>
            <a:r>
              <a:rPr lang="ru-RU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470172-3ECA-45B8-8D7A-E4F7D40BC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2194" y="1904999"/>
            <a:ext cx="5810864" cy="482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97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A14F6-79EF-402A-A16C-FF2CF0D2B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556" y="624110"/>
            <a:ext cx="6474542" cy="1280890"/>
          </a:xfrm>
        </p:spPr>
        <p:txBody>
          <a:bodyPr/>
          <a:lstStyle/>
          <a:p>
            <a:pPr algn="ctr"/>
            <a:r>
              <a:rPr lang="ru-RU" b="1" dirty="0"/>
              <a:t>ГОРОДНИЧИЙ – БОГ уездного ГОРОДА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04CE2E-A80B-467C-801E-98D1E0488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399" y="1905000"/>
            <a:ext cx="8915400" cy="3777622"/>
          </a:xfrm>
        </p:spPr>
        <p:txBody>
          <a:bodyPr/>
          <a:lstStyle/>
          <a:p>
            <a:r>
              <a:rPr lang="ru-RU" dirty="0"/>
              <a:t>даёт оценку человеческим деяниям</a:t>
            </a:r>
          </a:p>
          <a:p>
            <a:r>
              <a:rPr lang="ru-RU" dirty="0"/>
              <a:t>следит за соблюдением иерархии своих «ангелов»</a:t>
            </a:r>
          </a:p>
          <a:p>
            <a:r>
              <a:rPr lang="ru-RU" dirty="0"/>
              <a:t>воспитывает своё воинство</a:t>
            </a:r>
          </a:p>
          <a:p>
            <a:r>
              <a:rPr lang="ru-RU" dirty="0"/>
              <a:t>в общем-то, прекрасно осведомлён обо всём, что происходит в городе: ему известно, что в приёмной у судьи разгуливают гуси, что один из учителей строит страшные рожи, что арестантам не выдавали провизии и что возле старого забора навалено на сорок телег всякого сору</a:t>
            </a:r>
          </a:p>
        </p:txBody>
      </p:sp>
    </p:spTree>
    <p:extLst>
      <p:ext uri="{BB962C8B-B14F-4D97-AF65-F5344CB8AC3E}">
        <p14:creationId xmlns:p14="http://schemas.microsoft.com/office/powerpoint/2010/main" val="2373084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DFF24A-C302-4C04-8EFC-BF133A14B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5798907" cy="1280890"/>
          </a:xfrm>
        </p:spPr>
        <p:txBody>
          <a:bodyPr/>
          <a:lstStyle/>
          <a:p>
            <a:pPr algn="ctr"/>
            <a:r>
              <a:rPr lang="ru-RU" b="1" dirty="0"/>
              <a:t>ХЛЕСТАКОВ = ЛОЖЬ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781A23-9AA1-4DAA-879F-70C27D439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066" y="1445342"/>
            <a:ext cx="8436076" cy="4465880"/>
          </a:xfrm>
        </p:spPr>
        <p:txBody>
          <a:bodyPr/>
          <a:lstStyle/>
          <a:p>
            <a:pPr algn="just"/>
            <a:r>
              <a:rPr lang="ru-RU" dirty="0"/>
              <a:t> </a:t>
            </a:r>
            <a:r>
              <a:rPr lang="ru-RU" sz="2800" dirty="0"/>
              <a:t>«Он развернулся, он в духе, видит, что всё идёт хорошо, его слушают — и по тому одному он говорит </a:t>
            </a:r>
            <a:r>
              <a:rPr lang="ru-RU" sz="2800" dirty="0" err="1"/>
              <a:t>плавнее</a:t>
            </a:r>
            <a:r>
              <a:rPr lang="ru-RU" sz="2800" dirty="0"/>
              <a:t>, развязнее, говорит от души, говорит совершенно откровенно и, говоря ложь, выказывает именно в ней себя таким, как есть. &lt;...&gt; Это вообще лучшая и самая поэтическая минута в его жизни — почти род вдохновения».</a:t>
            </a:r>
          </a:p>
        </p:txBody>
      </p:sp>
    </p:spTree>
    <p:extLst>
      <p:ext uri="{BB962C8B-B14F-4D97-AF65-F5344CB8AC3E}">
        <p14:creationId xmlns:p14="http://schemas.microsoft.com/office/powerpoint/2010/main" val="2430495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B38E3-3832-44FA-B60E-BE0FBE15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045" y="624110"/>
            <a:ext cx="8200102" cy="128089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КАКОВА ЦЕЛЬ </a:t>
            </a:r>
            <a:br>
              <a:rPr lang="ru-RU" b="1" dirty="0"/>
            </a:br>
            <a:r>
              <a:rPr lang="ru-RU" b="1" dirty="0"/>
              <a:t>ВЫДУМКИ, ВРАНЬЯ, ЛЖИ?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882FE3C-C717-42C6-B695-E841260D55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7529" y="1905000"/>
            <a:ext cx="3317490" cy="471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788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A7F42-5DDF-455C-9FB0-C41E0695D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6123372" cy="1280890"/>
          </a:xfrm>
        </p:spPr>
        <p:txBody>
          <a:bodyPr/>
          <a:lstStyle/>
          <a:p>
            <a:pPr algn="ctr"/>
            <a:r>
              <a:rPr lang="ru-RU" b="1" dirty="0"/>
              <a:t>СИСТЕМА ГЕРОЕВ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02DFC4-D0A7-4E78-B144-F754322AE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884" y="1533832"/>
            <a:ext cx="8598310" cy="4377390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В «Ревизоре» система персонажей устроена иначе. Во-первых, в отличие от прозы, в драме негде (за исключением списка действующих лиц) подробно описать персонажей — представление о них складывается из их манеры речи. Во-вторых, в «Ревизоре» все основные персонажи, кроме Хлестакова, появляются на сцене почти одновременно, образуют своего рода ансамбль. </a:t>
            </a:r>
          </a:p>
        </p:txBody>
      </p:sp>
    </p:spTree>
    <p:extLst>
      <p:ext uri="{BB962C8B-B14F-4D97-AF65-F5344CB8AC3E}">
        <p14:creationId xmlns:p14="http://schemas.microsoft.com/office/powerpoint/2010/main" val="2069154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2CB900-3165-4C0D-A2FA-FCBF55AC5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548" y="624110"/>
            <a:ext cx="7698658" cy="1280890"/>
          </a:xfrm>
        </p:spPr>
        <p:txBody>
          <a:bodyPr/>
          <a:lstStyle/>
          <a:p>
            <a:pPr algn="ctr"/>
            <a:r>
              <a:rPr lang="ru-RU" b="1" dirty="0"/>
              <a:t>На зеркало </a:t>
            </a:r>
            <a:r>
              <a:rPr lang="ru-RU" b="1" dirty="0" err="1"/>
              <a:t>неча</a:t>
            </a:r>
            <a:r>
              <a:rPr lang="ru-RU" b="1" dirty="0"/>
              <a:t> пенять, коли рожа крива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E68B70-83D5-4185-B42C-AEF418C91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7129975" cy="3777622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Пословица «На зеркало </a:t>
            </a:r>
            <a:r>
              <a:rPr lang="ru-RU" sz="2400" dirty="0" err="1"/>
              <a:t>неча</a:t>
            </a:r>
            <a:r>
              <a:rPr lang="ru-RU" sz="2400" dirty="0"/>
              <a:t> пенять, коли рожа крива» сообщает многое о стилистике произведения на первой же странице, а кроме того, предвосхищает реакцию зрителей или читателей, которых пьеса может оскорбить. В этом смысле эпиграф не предваряет, а итожит пьесу, вторя реплике Городничего из пятого действия: «Чему смеётесь? — Над собою смеётесь!»</a:t>
            </a:r>
          </a:p>
        </p:txBody>
      </p:sp>
    </p:spTree>
    <p:extLst>
      <p:ext uri="{BB962C8B-B14F-4D97-AF65-F5344CB8AC3E}">
        <p14:creationId xmlns:p14="http://schemas.microsoft.com/office/powerpoint/2010/main" val="703387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030462-DB9C-478C-BB5D-7EDD694B2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5784159" cy="1280890"/>
          </a:xfrm>
        </p:spPr>
        <p:txBody>
          <a:bodyPr/>
          <a:lstStyle/>
          <a:p>
            <a:pPr algn="ctr"/>
            <a:r>
              <a:rPr lang="ru-RU" b="1" dirty="0"/>
              <a:t>НЕМАЯ СЦЕНА</a:t>
            </a:r>
          </a:p>
        </p:txBody>
      </p:sp>
      <p:pic>
        <p:nvPicPr>
          <p:cNvPr id="1026" name="Picture 2" descr="Малый театр (21 февраля, вторник 19:00, Ревизор). bigbilet.ru">
            <a:extLst>
              <a:ext uri="{FF2B5EF4-FFF2-40B4-BE49-F238E27FC236}">
                <a16:creationId xmlns:a16="http://schemas.microsoft.com/office/drawing/2014/main" id="{BC9B921E-23C5-4897-9436-85A0A5476B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29" y="1238865"/>
            <a:ext cx="8908025" cy="561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123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013E8E-F9AC-4EDD-BBAF-922ECC532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ДВА ГОГОЛЯ</a:t>
            </a:r>
            <a:br>
              <a:rPr lang="ru-RU" b="1" dirty="0"/>
            </a:br>
            <a:r>
              <a:rPr lang="ru-RU" b="1" dirty="0"/>
              <a:t>КАКОЙ ВАШ?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013C4DB-2CB9-4973-9984-4A719E6E25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4903" y="1714351"/>
            <a:ext cx="4277032" cy="470119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D2687E-BEBE-469D-AB01-831575F03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382" y="1714351"/>
            <a:ext cx="6282814" cy="470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1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AED032-55C7-4BCD-A053-542798083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5164" y="251791"/>
            <a:ext cx="5751445" cy="1298713"/>
          </a:xfrm>
        </p:spPr>
        <p:txBody>
          <a:bodyPr/>
          <a:lstStyle/>
          <a:p>
            <a:pPr algn="ctr"/>
            <a:r>
              <a:rPr lang="ru-RU" b="1" dirty="0"/>
              <a:t>КИБИНЦЫ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51C812-3309-4F75-B91D-2E4F4878C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148" y="2531164"/>
            <a:ext cx="7832036" cy="338005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344F1B-FE26-4822-87E0-789F2AAAD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783" y="1828800"/>
            <a:ext cx="769951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31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B5B7A8-1407-48AC-A92C-C1140CB54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Путь в Петербург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C0F9AD-4098-49DB-BAF7-ABFCF327F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48" y="1470991"/>
            <a:ext cx="7368209" cy="4762899"/>
          </a:xfrm>
        </p:spPr>
        <p:txBody>
          <a:bodyPr>
            <a:normAutofit/>
          </a:bodyPr>
          <a:lstStyle/>
          <a:p>
            <a:pPr algn="just"/>
            <a:r>
              <a:rPr lang="ru-RU" sz="3200" dirty="0"/>
              <a:t>Украинские интеллектуалы в течение всего ХVІІІ века рубили те достославные окна в Европу, которых захотел российский царь-реформатор.</a:t>
            </a:r>
          </a:p>
        </p:txBody>
      </p:sp>
    </p:spTree>
    <p:extLst>
      <p:ext uri="{BB962C8B-B14F-4D97-AF65-F5344CB8AC3E}">
        <p14:creationId xmlns:p14="http://schemas.microsoft.com/office/powerpoint/2010/main" val="34024477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BF02B740-F71A-494A-A61F-DE8B6C4F8B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10526" y="0"/>
            <a:ext cx="50693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97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A77C99-C6E5-40D6-9DAC-776CE8508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7187179" cy="128089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«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Ганц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Кюхельгартен»</a:t>
            </a:r>
            <a:br>
              <a:rPr lang="ru-RU" b="1" dirty="0">
                <a:solidFill>
                  <a:schemeClr val="accent4">
                    <a:lumMod val="50000"/>
                  </a:schemeClr>
                </a:solidFill>
              </a:rPr>
            </a:b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43288B-00E9-4813-956C-9A8A0B7A6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436" y="2133600"/>
            <a:ext cx="8521148" cy="3777622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В 1829 году 20-летний Гоголь неожиданно срывается с места и отправляется на Запад — в Любек, на север Германии. Единственная опубликованная к этому времени гоголевская вещь — поэма «</a:t>
            </a:r>
            <a:r>
              <a:rPr lang="ru-RU" sz="2800" dirty="0" err="1"/>
              <a:t>Ганц</a:t>
            </a:r>
            <a:r>
              <a:rPr lang="ru-RU" sz="2800" dirty="0"/>
              <a:t> Кюхельгартен», тираж которой Гоголь сжёг (сохранилось только несколько экземпляров).</a:t>
            </a:r>
          </a:p>
        </p:txBody>
      </p:sp>
    </p:spTree>
    <p:extLst>
      <p:ext uri="{BB962C8B-B14F-4D97-AF65-F5344CB8AC3E}">
        <p14:creationId xmlns:p14="http://schemas.microsoft.com/office/powerpoint/2010/main" val="1576044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289D0-647F-4801-84B5-8F7028D4D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59025"/>
            <a:ext cx="6736605" cy="20673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/>
              <a:t>Украинская тематика и русская проза</a:t>
            </a:r>
            <a:br>
              <a:rPr lang="ru-RU" sz="3100" b="1" dirty="0"/>
            </a:br>
            <a:r>
              <a:rPr lang="ru-RU" sz="3100" b="1" dirty="0">
                <a:solidFill>
                  <a:schemeClr val="accent4">
                    <a:lumMod val="50000"/>
                  </a:schemeClr>
                </a:solidFill>
              </a:rPr>
              <a:t>«ВЕЧЕРА НА ХУТОРЕ БЛИЗ ДИКАНЬКИ»</a:t>
            </a:r>
            <a:br>
              <a:rPr lang="ru-RU" sz="3100" b="1" dirty="0">
                <a:solidFill>
                  <a:schemeClr val="accent4">
                    <a:lumMod val="50000"/>
                  </a:schemeClr>
                </a:solidFill>
              </a:rPr>
            </a:br>
            <a:br>
              <a:rPr lang="ru-RU" dirty="0"/>
            </a:b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85C780-5D15-4022-A88C-52129AD51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84" y="2133600"/>
            <a:ext cx="7779025" cy="3777622"/>
          </a:xfrm>
        </p:spPr>
        <p:txBody>
          <a:bodyPr/>
          <a:lstStyle/>
          <a:p>
            <a:r>
              <a:rPr lang="ru-RU" sz="2400" dirty="0"/>
              <a:t>Русский романтизм и украинская тематика.</a:t>
            </a:r>
          </a:p>
          <a:p>
            <a:endParaRPr lang="ru-RU" sz="2400" dirty="0"/>
          </a:p>
          <a:p>
            <a:r>
              <a:rPr lang="ru-RU" sz="2400" dirty="0"/>
              <a:t>Гоголь обратился к дорогим воспоминаниям об оставленной родине. </a:t>
            </a:r>
          </a:p>
          <a:p>
            <a:endParaRPr lang="ru-RU" sz="2400" dirty="0"/>
          </a:p>
          <a:p>
            <a:r>
              <a:rPr lang="ru-RU" sz="2400" dirty="0"/>
              <a:t>Успех "Вечеров на хуторе близ Диканьки" превзошел все ожидания.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798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FD627B-519B-482B-B3BA-B7E3FCFFB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6564327" cy="1280890"/>
          </a:xfrm>
        </p:spPr>
        <p:txBody>
          <a:bodyPr/>
          <a:lstStyle/>
          <a:p>
            <a:pPr algn="ctr"/>
            <a:r>
              <a:rPr lang="ru-RU" b="1" dirty="0"/>
              <a:t>«</a:t>
            </a:r>
            <a:r>
              <a:rPr lang="ru-RU" sz="3200" b="1" dirty="0"/>
              <a:t>ВЕЧЕРА </a:t>
            </a:r>
            <a:r>
              <a:rPr lang="uk-UA" sz="3200" b="1" dirty="0"/>
              <a:t>НА</a:t>
            </a:r>
            <a:r>
              <a:rPr lang="ru-RU" sz="3200" b="1" dirty="0"/>
              <a:t> ХУТОРЕ БЛИЗ ДИКАНЬКИ»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064847-4528-4714-ADC6-BF92C8F84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8504" y="2249486"/>
            <a:ext cx="5645427" cy="4138059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Книга, которая ввела Гоголя в большую литературу: смесь реальности и фантастики, комедии и хоррора.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B479E7-B019-4F2B-8CAF-0B847A175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74" y="2249488"/>
            <a:ext cx="4147930" cy="413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644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Віхоть">
  <a:themeElements>
    <a:clrScheme name="Віхоть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Віхоть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іхоть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190</TotalTime>
  <Words>1041</Words>
  <Application>Microsoft Office PowerPoint</Application>
  <PresentationFormat>Широкоэкранный</PresentationFormat>
  <Paragraphs>111</Paragraphs>
  <Slides>38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Arial</vt:lpstr>
      <vt:lpstr>Calibri</vt:lpstr>
      <vt:lpstr>Century Gothic</vt:lpstr>
      <vt:lpstr>Times New Roman</vt:lpstr>
      <vt:lpstr>Wingdings</vt:lpstr>
      <vt:lpstr>Wingdings 3</vt:lpstr>
      <vt:lpstr>Віхоть</vt:lpstr>
      <vt:lpstr>ГОГОЛЬ  1809-1852</vt:lpstr>
      <vt:lpstr>ДЕТСТВО</vt:lpstr>
      <vt:lpstr>СЕМЬЯ</vt:lpstr>
      <vt:lpstr>КИБИНЦЫ</vt:lpstr>
      <vt:lpstr>Путь в Петербург</vt:lpstr>
      <vt:lpstr>Презентация PowerPoint</vt:lpstr>
      <vt:lpstr>«Ганц Кюхельгартен» </vt:lpstr>
      <vt:lpstr>Украинская тематика и русская проза «ВЕЧЕРА НА ХУТОРЕ БЛИЗ ДИКАНЬКИ»  </vt:lpstr>
      <vt:lpstr>«ВЕЧЕРА НА ХУТОРЕ БЛИЗ ДИКАНЬКИ»</vt:lpstr>
      <vt:lpstr>Когда она написана и почему популярна?</vt:lpstr>
      <vt:lpstr>КАК ОНА НАПИСАНА? </vt:lpstr>
      <vt:lpstr>ЯЗЫК</vt:lpstr>
      <vt:lpstr>Почему именно Диканька вынесена в заглавие?</vt:lpstr>
      <vt:lpstr>ДИКАНЬКА</vt:lpstr>
      <vt:lpstr>КТО ЖЕ НАСТОЯЩИЙ РАССКАЗЧИК ? ПОЧЕМУ ИХ ТАК МНОГО?</vt:lpstr>
      <vt:lpstr>ФАМИЛИИ</vt:lpstr>
      <vt:lpstr>КУЗНЕЦ ВАКУЛА</vt:lpstr>
      <vt:lpstr>Насколько Украина, описанная Гоголем, была близка к реальности?</vt:lpstr>
      <vt:lpstr>ГЕРОИНИ</vt:lpstr>
      <vt:lpstr>ПОРТРЕТЫ</vt:lpstr>
      <vt:lpstr>Как устроен у Гоголя мир нечистой силы?</vt:lpstr>
      <vt:lpstr>Приметы связи героев с демоническим миром</vt:lpstr>
      <vt:lpstr>Где в «Вечерах» прячется сам Гоголь?  Статус чужого в диканьковском мире и нежелание соблюдать установленные в нём традиции. Этот бескомпромиссный индивидуализм, чувство отчуждения было хорошо знакомо Гоголю.</vt:lpstr>
      <vt:lpstr>«РЕВИЗОР»</vt:lpstr>
      <vt:lpstr>КОГДА СМЕШНОЕ МОЖЕТ БЫТЬ УЖАСНЫМ?</vt:lpstr>
      <vt:lpstr>Стилистические особенности  «РЕВИЗОРА»</vt:lpstr>
      <vt:lpstr>ЖАНР</vt:lpstr>
      <vt:lpstr>История создания. Содержание.</vt:lpstr>
      <vt:lpstr>Чиновники</vt:lpstr>
      <vt:lpstr>Презентация PowerPoint</vt:lpstr>
      <vt:lpstr>Кто всё-таки главный герой «Ревизора»?</vt:lpstr>
      <vt:lpstr>ГОРОДНИЧИЙ – БОГ уездного ГОРОДА</vt:lpstr>
      <vt:lpstr>ХЛЕСТАКОВ = ЛОЖЬ </vt:lpstr>
      <vt:lpstr>КАКОВА ЦЕЛЬ  ВЫДУМКИ, ВРАНЬЯ, ЛЖИ?</vt:lpstr>
      <vt:lpstr>СИСТЕМА ГЕРОЕВ</vt:lpstr>
      <vt:lpstr>На зеркало неча пенять, коли рожа крива</vt:lpstr>
      <vt:lpstr>НЕМАЯ СЦЕНА</vt:lpstr>
      <vt:lpstr>ДВА ГОГОЛЯ КАКОЙ ВАШ?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Николай Васильевич ГОГОЛЬ  1809-1852</dc:title>
  <dc:creator>NVG</dc:creator>
  <cp:lastModifiedBy>NVG</cp:lastModifiedBy>
  <cp:revision>40</cp:revision>
  <dcterms:created xsi:type="dcterms:W3CDTF">2022-05-19T08:06:15Z</dcterms:created>
  <dcterms:modified xsi:type="dcterms:W3CDTF">2023-10-29T13:32:22Z</dcterms:modified>
</cp:coreProperties>
</file>