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05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3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8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1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3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10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2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83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75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2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0033-A4DD-45CA-ADB3-BB761DA959D9}" type="datetimeFigureOut">
              <a:rPr lang="uk-UA" smtClean="0"/>
              <a:t>08.10.2023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6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4929"/>
            <a:ext cx="3489176" cy="51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9" y="1268760"/>
            <a:ext cx="4060850" cy="527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  <a:noFill/>
        </p:spPr>
        <p:txBody>
          <a:bodyPr/>
          <a:lstStyle/>
          <a:p>
            <a:r>
              <a:rPr lang="ru-RU" dirty="0">
                <a:ln w="2222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Герой нашего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73706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59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9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12878"/>
            <a:ext cx="7740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История души человеческой, хотя бы самой мелкой души, едва ли не любопытнее и не полезнее истории целого народа, особенно когда она — следствие наблюдений ума зрелого над самим собою и когда она писана без тщеславного желания возбудить участие или удивление. </a:t>
            </a:r>
          </a:p>
          <a:p>
            <a:r>
              <a:rPr lang="ru-RU" dirty="0"/>
              <a:t>    («Журнал Печорина», «Тамань»)</a:t>
            </a:r>
          </a:p>
          <a:p>
            <a:endParaRPr lang="ru-RU" dirty="0"/>
          </a:p>
          <a:p>
            <a:r>
              <a:rPr lang="ru-RU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4266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06" cy="68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08518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   </a:t>
            </a:r>
            <a:r>
              <a:rPr lang="ru-RU" sz="3200" i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922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40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Герой нашего времени - это  портрет,  составленный  из  пороков   всего   нашего</a:t>
            </a:r>
          </a:p>
          <a:p>
            <a:pPr algn="ctr"/>
            <a:r>
              <a:rPr lang="ru-RU" sz="2800" dirty="0"/>
              <a:t>поколения, в полном их развитии. 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5" y="2876546"/>
            <a:ext cx="58388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9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831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Геро́й</a:t>
            </a:r>
            <a:r>
              <a:rPr lang="ru-RU" dirty="0"/>
              <a:t> </a:t>
            </a:r>
            <a:r>
              <a:rPr lang="ru-RU" dirty="0" err="1"/>
              <a:t>на́шего</a:t>
            </a:r>
            <a:r>
              <a:rPr lang="ru-RU" dirty="0"/>
              <a:t> </a:t>
            </a:r>
            <a:r>
              <a:rPr lang="ru-RU" dirty="0" err="1"/>
              <a:t>вре́мени</a:t>
            </a:r>
            <a:r>
              <a:rPr lang="ru-RU" dirty="0"/>
              <a:t>» </a:t>
            </a:r>
          </a:p>
          <a:p>
            <a:r>
              <a:rPr lang="ru-RU" dirty="0"/>
              <a:t>(1838—1840) 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7891"/>
            <a:ext cx="2440705" cy="32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331319" cy="324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3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44126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Роман состоит из нескольких частей, хронологический порядок которых нарушен. Такое расположение служит особым художественным задачам: в частности, сначала Печорин показывается глазами Максима </a:t>
            </a:r>
            <a:r>
              <a:rPr lang="ru-RU" dirty="0" err="1"/>
              <a:t>Максимыча</a:t>
            </a:r>
            <a:r>
              <a:rPr lang="ru-RU" dirty="0"/>
              <a:t>, а только затем мы видим его изнутри, по записям из дневника</a:t>
            </a:r>
          </a:p>
          <a:p>
            <a:endParaRPr lang="ru-RU" dirty="0"/>
          </a:p>
          <a:p>
            <a:r>
              <a:rPr lang="ru-RU" dirty="0"/>
              <a:t>    Предисловие</a:t>
            </a:r>
          </a:p>
          <a:p>
            <a:r>
              <a:rPr lang="ru-RU" dirty="0"/>
              <a:t>    ЧАСТЬ ПЕРВАЯ</a:t>
            </a:r>
          </a:p>
          <a:p>
            <a:r>
              <a:rPr lang="ru-RU" dirty="0"/>
              <a:t>        I. Бэла</a:t>
            </a:r>
          </a:p>
          <a:p>
            <a:r>
              <a:rPr lang="ru-RU" dirty="0"/>
              <a:t>        II. Максим </a:t>
            </a:r>
            <a:r>
              <a:rPr lang="ru-RU" dirty="0" err="1"/>
              <a:t>Максимыч</a:t>
            </a:r>
            <a:endParaRPr lang="ru-RU" dirty="0"/>
          </a:p>
          <a:p>
            <a:r>
              <a:rPr lang="ru-RU" dirty="0"/>
              <a:t>    Журнал Печорина</a:t>
            </a:r>
          </a:p>
          <a:p>
            <a:r>
              <a:rPr lang="ru-RU" dirty="0"/>
              <a:t>        Предисловие</a:t>
            </a:r>
          </a:p>
          <a:p>
            <a:r>
              <a:rPr lang="ru-RU" dirty="0"/>
              <a:t>        I. Тамань</a:t>
            </a:r>
          </a:p>
          <a:p>
            <a:r>
              <a:rPr lang="ru-RU" dirty="0"/>
              <a:t>    ЧАСТЬ ВТОРАЯ (Окончание журнала Печорина)</a:t>
            </a:r>
          </a:p>
          <a:p>
            <a:r>
              <a:rPr lang="ru-RU" dirty="0"/>
              <a:t>        II. Княжна Мери</a:t>
            </a:r>
          </a:p>
          <a:p>
            <a:r>
              <a:rPr lang="ru-RU" dirty="0"/>
              <a:t>        III. Фаталист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21845"/>
            <a:ext cx="3810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9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96952"/>
            <a:ext cx="6963825" cy="367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461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«Бэла»</a:t>
            </a:r>
          </a:p>
          <a:p>
            <a:r>
              <a:rPr lang="ru-RU" dirty="0"/>
              <a:t>Представляет собой вложенный рассказ: повествование ведёт Максим </a:t>
            </a:r>
            <a:r>
              <a:rPr lang="ru-RU" dirty="0" err="1"/>
              <a:t>Максимыч</a:t>
            </a:r>
            <a:r>
              <a:rPr lang="ru-RU" dirty="0"/>
              <a:t>, который рассказывает свою историю неназванному офицеру, встретившемуся ему на Кавказе. Скучающий в горной глуши Печорин начинает свою службу с кражи чужого коня и похищения любимой дочери местного князя, что вызывает соответствующую реакцию горцев. Но Печорину нет до этого дела. За неосторожным поступком молодого офицера следует обвал драматических событий: навсегда покидает семью </a:t>
            </a:r>
            <a:r>
              <a:rPr lang="ru-RU" dirty="0" err="1"/>
              <a:t>Азамат</a:t>
            </a:r>
            <a:r>
              <a:rPr lang="ru-RU" dirty="0"/>
              <a:t>, от руки Казбича погибает Бэла.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9040" y="252224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37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«Максим </a:t>
            </a:r>
            <a:r>
              <a:rPr lang="ru-RU" dirty="0" err="1"/>
              <a:t>Максимыч</a:t>
            </a:r>
            <a:r>
              <a:rPr lang="ru-RU" dirty="0"/>
              <a:t>»</a:t>
            </a:r>
          </a:p>
          <a:p>
            <a:endParaRPr lang="ru-RU" dirty="0"/>
          </a:p>
          <a:p>
            <a:r>
              <a:rPr lang="ru-RU" dirty="0"/>
              <a:t>Эта часть примыкает к «Бэле», самостоятельного новеллистического значения не имеет, но для композиции романа целиком важна. С Печориным здесь читатель единственный раз встречается лицом к лицу. Встреча старых приятелей не состоялась: это скорее мимолетный разговор с желанием одного из собеседников поскорее его закончить.</a:t>
            </a:r>
          </a:p>
          <a:p>
            <a:r>
              <a:rPr lang="ru-RU" dirty="0"/>
              <a:t>Повествование построено на контрасте двух противоположных персонажей — Печорина и Максима </a:t>
            </a:r>
            <a:r>
              <a:rPr lang="ru-RU" dirty="0" err="1"/>
              <a:t>Максимыча</a:t>
            </a:r>
            <a:r>
              <a:rPr lang="ru-RU" dirty="0"/>
              <a:t>. Портрет даётся глазами офицера-рассказчика. В этой главе высказывается попытка разгадать «внутреннего» Печорина через внешние «говорящие» черты.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16320"/>
            <a:ext cx="6021288" cy="32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9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802" y="42210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Максим </a:t>
            </a:r>
            <a:r>
              <a:rPr lang="ru-RU" dirty="0" err="1"/>
              <a:t>Максимыч</a:t>
            </a:r>
            <a:r>
              <a:rPr lang="ru-RU" dirty="0"/>
              <a:t> -штабс-капитан. В романе он выполняет функцию рассказчика ("Бэла") и самостоятельного персонажа ("Максим </a:t>
            </a:r>
            <a:r>
              <a:rPr lang="ru-RU" dirty="0" err="1"/>
              <a:t>Максимыч</a:t>
            </a:r>
            <a:r>
              <a:rPr lang="ru-RU" dirty="0"/>
              <a:t>", "Фаталист"). Это очень добрый человек с золотым сердцем и доброй душой. Он ценит душевный покой, старается избегать всевозможных неприятностей. М.М. верит в дружбу, поэтому его так больно задевает холодная встреча с Печориным, которого он искренне считал своим приятелем. Этот герой дан как бы в противовес Печорину. Он недалек, очень прост. Ему непонятны душевные метания Печорина. Именно глазами данного персонажа мы впервые видим Печорина и узнаем о его поступках.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0" y="404664"/>
            <a:ext cx="685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3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934" y="647388"/>
            <a:ext cx="5814392" cy="452431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«Тамань»</a:t>
            </a:r>
          </a:p>
          <a:p>
            <a:endParaRPr lang="ru-RU" dirty="0"/>
          </a:p>
          <a:p>
            <a:r>
              <a:rPr lang="ru-RU" dirty="0"/>
              <a:t>Повесть рассказывает не о рефлексии Печорина, а показывает его с активной, деятельной стороны. Здесь Печорин неожиданно для себя становится свидетелем бандитской деятельности. Печорин поначалу думает, что человек, приплывший с другого берега, рискует жизнью ради чего-то действительно ценного, но на самом деле это всего лишь контрабандист. Печорин очень разочарован этим. Но всё равно, уезжая, он не жалеет, что побывал в этом месте.</a:t>
            </a:r>
          </a:p>
          <a:p>
            <a:r>
              <a:rPr lang="ru-RU" dirty="0"/>
              <a:t>Главный смысл в заключительных словах Печорина: «И зачем было судьбе кинуть меня в мирный круг честных контрабандистов? Как камень, брошенный в гладкий источник, я встревожил их спокойствие и, как камень, едва сам не пошёл ко дну!»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93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96752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«Княжна Мери»</a:t>
            </a:r>
          </a:p>
          <a:p>
            <a:endParaRPr lang="ru-RU" dirty="0"/>
          </a:p>
          <a:p>
            <a:pPr algn="just"/>
            <a:r>
              <a:rPr lang="ru-RU" dirty="0"/>
              <a:t>Повесть начинается с прибытия Печорина в Пятигорск на лечебные воды, где он знакомится с княгиней Лиговской и её дочерью, называемой на английский манер Мери. Кроме того, здесь он встречает свою бывшую любовь Веру и приятеля Грушницкого. Юнкер Грушницкий, позёр и тайный карьерист, выступает контрастным персонажем к Печорину.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За время своего пребывания в Кисловодске и Пятигорске Печорин влюбляет в себя княжну Мери и ссорится с Грушницким. Он убивает Грушницкого на дуэли и отказывает княжне Мери. По подозрению в дуэли его вновь ссылают, на этот раз в крепость. Там он знакомится с Максимом </a:t>
            </a:r>
            <a:r>
              <a:rPr lang="ru-RU" dirty="0" err="1"/>
              <a:t>Максимычем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5834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673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Герой нашего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нашего времени</dc:title>
  <dc:creator>Natasha</dc:creator>
  <cp:lastModifiedBy>NVG</cp:lastModifiedBy>
  <cp:revision>15</cp:revision>
  <dcterms:created xsi:type="dcterms:W3CDTF">2013-04-22T18:40:36Z</dcterms:created>
  <dcterms:modified xsi:type="dcterms:W3CDTF">2023-10-08T17:51:36Z</dcterms:modified>
</cp:coreProperties>
</file>