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313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3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3A4AAB-ED32-4298-8978-256BE1FFD20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278E4B-533A-4D1D-8AFF-BD5991D125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152128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r>
              <a:rPr lang="ru-RU" sz="3200" dirty="0"/>
              <a:t>Роман Ф.М. Достоевского «Преступление и наказание»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s://www.literaturus.ru/2020/12/citaty-svidrigajlova-prestuplenie-i-nakazanie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761706" cy="36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5. Евангельские мотивы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0710" y="1196752"/>
            <a:ext cx="711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роман о воскрешении личности, о борьбе в ее душе ложной идеи с совестью. </a:t>
            </a:r>
            <a:r>
              <a:rPr lang="ru-RU" dirty="0">
                <a:solidFill>
                  <a:srgbClr val="FF0000"/>
                </a:solidFill>
              </a:rPr>
              <a:t>Совесть – для Достоевского – это глаз Божий в человеке, это голос высшей правды.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710" y="2276872"/>
            <a:ext cx="711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Соня – антипод Раскольникова. Она тоже «преступила», но при этом принесла себя в жертву ради других. Идея жертвенности. Она своею жизнью опровергает диалектику Раскольникова.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781" y="3417939"/>
            <a:ext cx="711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Раскольников же через других переступил, чтобы проверить себя. В конце романа Раскольников возвращается к тому, от чего отошел. Он возвращается к Богу и человечности, которая заложена в людях от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73587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6. Финал романа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652" y="5634826"/>
            <a:ext cx="42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Прочтите, поставьте в тетради 6, запишите подпункт «Финал романа» кратко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0710" y="1134036"/>
            <a:ext cx="711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"Эпилога" читатель узнает, что после явки с повинной начался суд над Раскольниковым. Спустя пять месяцев после явки ему вынесли приговор: 8 лет каторги в Сибири. Следом за Раскольниковым в Сибирь отправилась и самоотверженная Соня Мармеладова.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918" y="2761438"/>
            <a:ext cx="5277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Спустя 9 месяцев каторги в душе Раскольникова происходит перелом: судя по всему, он раскаивается в преступлении. Он также искренне раскаивается в том, что был несправедлив к доброй Соне. В отношениях молодых людей начинается новый этап: Соня наконец чувствует, что Раскольников ее любит. Герои счастливы, что есть друг у друга. Они терпеливо ждут окончания каторги. Раскольникову остается 7 лет срока.</a:t>
            </a:r>
          </a:p>
        </p:txBody>
      </p:sp>
      <p:pic>
        <p:nvPicPr>
          <p:cNvPr id="4098" name="Picture 2" descr="https://4.bp.blogspot.com/-DTwtR1g7uDw/VQobj97cL2I/AAAAAAAAGHY/3pQUrOzY34Y/s1600/illjustracija_Raskolnikov_Sonja%2B_Marmeladova_Jepilog-prestuplenie_i_nakazanie_Glazu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0" y="2905586"/>
            <a:ext cx="19621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Писатель долгие годы обдумывал идею этого романа. Он собирал материалы для произведения в том числе на каторге в Сибири, где несколько лет отбывал наказание.</a:t>
            </a:r>
          </a:p>
        </p:txBody>
      </p:sp>
      <p:pic>
        <p:nvPicPr>
          <p:cNvPr id="6146" name="Picture 2" descr="zamysel-prestuplenie-i-nakazanie-dostoevsk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65" y="2636912"/>
            <a:ext cx="18484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Родион Романович Раскольников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822" y="56885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Перепишите в тетрадь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52" y="1134036"/>
            <a:ext cx="2645271" cy="40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26876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бывший студент юридического факультета Петербургского университета. Это красивый, умный, образованный, гордый, но бедный молодой человек 23-х лет. Он приехал в Петербург учиться 3 года назад из провинции. Несколько месяцев назад он бросил учебу из-за нехватки денег. Раскольников совершает убийство старухи-процентщицы с целью проверить свою теорию об обыкновенных и великих людях.</a:t>
            </a:r>
          </a:p>
        </p:txBody>
      </p:sp>
    </p:spTree>
    <p:extLst>
      <p:ext uri="{BB962C8B-B14F-4D97-AF65-F5344CB8AC3E}">
        <p14:creationId xmlns:p14="http://schemas.microsoft.com/office/powerpoint/2010/main" val="30274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Софья Семеновна Мармеладова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822" y="56885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Перепишите в тетрадь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12687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или Соня, дочь чиновника Мармеладова. Девушка около 18 лет. Кроткая, робкая, самоотверженная девушка. Из-за нищеты она вынуждена заниматься "непристойной работой", чтобы прокормить отца, мачеху и троих детей своей мачехи. Соня становится другом Раскольникова и его возлюбленной. </a:t>
            </a:r>
          </a:p>
        </p:txBody>
      </p:sp>
      <p:pic>
        <p:nvPicPr>
          <p:cNvPr id="1026" name="Picture 2" descr="zhenskie-obrazy-prestuplenie-i-nakazanie-haraktery-personaz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34" y="1340768"/>
            <a:ext cx="29541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0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Старуха-процентщица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2687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Алена Ивановна, 60-летняя старуха-процентщица, вдова чиновника. Это злая, жадная, бессердечная женщина. У себя дома она содержит частный ломбард: люди закладывают у нее свои вещи в обмен на деньги. Старуха платит мало и берет высокие проценты, пользуясь нуждой клиентов. Раскольников также является клиентом старухи.</a:t>
            </a:r>
          </a:p>
        </p:txBody>
      </p:sp>
      <p:pic>
        <p:nvPicPr>
          <p:cNvPr id="2050" name="Picture 2" descr="staruha-procentshhica-harakteristika-obraz-opisanie-alena-ivanovna-prestuplenie-i-nakaz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1340768"/>
            <a:ext cx="30860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0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Причины преступления Раскольникова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19675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Важно понимать, что ни одна из указанных ниже причин не может служить оправданием преступлению Раскольникова или любого другого преступника.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0710" y="2852936"/>
            <a:ext cx="7149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первый взгляд можно подумать, что Раскольников идет на убийство ради денег старухи-процентщицы. Да, молодой человек беден и ему хочется выбраться из нищеты быстро и без усилий, </a:t>
            </a:r>
            <a:r>
              <a:rPr lang="ru-RU" dirty="0">
                <a:solidFill>
                  <a:srgbClr val="FF0000"/>
                </a:solidFill>
              </a:rPr>
              <a:t>но деньги не являются главной причиной и мотивом убийства.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Социальная причина:</a:t>
            </a:r>
          </a:p>
        </p:txBody>
      </p:sp>
    </p:spTree>
    <p:extLst>
      <p:ext uri="{BB962C8B-B14F-4D97-AF65-F5344CB8AC3E}">
        <p14:creationId xmlns:p14="http://schemas.microsoft.com/office/powerpoint/2010/main" val="89125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Причины преступления Раскольникова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243" y="1844824"/>
            <a:ext cx="7149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Главной причиной преступления Раскольникова становится его теория об обыкновенных и необыкновенных людях. Суть теории заключается в том, что люди якобы делятся на два вида: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люди гениальные, особенные, великие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люди обычные, то есть "материал" для великих </a:t>
            </a:r>
          </a:p>
          <a:p>
            <a:endParaRPr lang="ru-RU" dirty="0"/>
          </a:p>
          <a:p>
            <a:r>
              <a:rPr lang="ru-RU" dirty="0"/>
              <a:t>Раскольников решает проверить свою теорию на практике и доказать себе, что он принадлежит к числу великих людей, как Наполеон, и не является "тварью дрожащей"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621" y="119675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Философская причина:</a:t>
            </a:r>
          </a:p>
        </p:txBody>
      </p:sp>
    </p:spTree>
    <p:extLst>
      <p:ext uri="{BB962C8B-B14F-4D97-AF65-F5344CB8AC3E}">
        <p14:creationId xmlns:p14="http://schemas.microsoft.com/office/powerpoint/2010/main" val="244185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Крах теории Раскольникова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2091" y="1340768"/>
            <a:ext cx="7149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Сразу после совершения преступления Раскольников понимает, что его теория потерпела крах. </a:t>
            </a:r>
          </a:p>
          <a:p>
            <a:endParaRPr lang="ru-RU" dirty="0"/>
          </a:p>
          <a:p>
            <a:r>
              <a:rPr lang="ru-RU" dirty="0"/>
              <a:t>Почему? Дело в том, он приходит к выводу, что истинно великие люди не сомневаются в своем величии, не подвергают свое величие сомнению. </a:t>
            </a:r>
          </a:p>
          <a:p>
            <a:endParaRPr lang="ru-RU" dirty="0"/>
          </a:p>
          <a:p>
            <a:r>
              <a:rPr lang="ru-RU" dirty="0"/>
              <a:t>Раскольников же усомнился в своем величии, а значит, он не является великим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30243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 Душевное состояние Раскольникова после преступления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468" y="1340768"/>
            <a:ext cx="71496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Сразу после преступления Раскольников чувствует, что "казнь за убийство" уже наступает. Его душевные муки становятся невыносимыми.</a:t>
            </a:r>
          </a:p>
          <a:p>
            <a:endParaRPr lang="ru-RU" dirty="0"/>
          </a:p>
          <a:p>
            <a:r>
              <a:rPr lang="ru-RU" dirty="0"/>
              <a:t>При этом он "разрывается" между двумя противоположными желаниями. </a:t>
            </a:r>
            <a:r>
              <a:rPr lang="ru-RU" i="1" dirty="0"/>
              <a:t>С одной стороны</a:t>
            </a:r>
            <a:r>
              <a:rPr lang="ru-RU" dirty="0"/>
              <a:t>, он хочет, чтобы его преступление поскорее раскрыли и избавили его от ужасной душевной муки.</a:t>
            </a:r>
          </a:p>
          <a:p>
            <a:endParaRPr lang="ru-RU" dirty="0"/>
          </a:p>
          <a:p>
            <a:r>
              <a:rPr lang="ru-RU" i="1" dirty="0"/>
              <a:t>С другой стороны</a:t>
            </a:r>
            <a:r>
              <a:rPr lang="ru-RU" dirty="0"/>
              <a:t>, он боится, что его преступление раскроют. Ему стыдно перед семьей и окружающими за свой поступок, который он считает "очень глупым". </a:t>
            </a:r>
          </a:p>
          <a:p>
            <a:endParaRPr lang="ru-RU" dirty="0"/>
          </a:p>
          <a:p>
            <a:r>
              <a:rPr lang="ru-RU" dirty="0"/>
              <a:t>Принять решение ему помогает Соня Мармеладова, которой он признается в убийстве.</a:t>
            </a:r>
          </a:p>
        </p:txBody>
      </p:sp>
    </p:spTree>
    <p:extLst>
      <p:ext uri="{BB962C8B-B14F-4D97-AF65-F5344CB8AC3E}">
        <p14:creationId xmlns:p14="http://schemas.microsoft.com/office/powerpoint/2010/main" val="106080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 Душевное состояние Раскольникова после преступления</a:t>
            </a:r>
          </a:p>
        </p:txBody>
      </p:sp>
      <p:pic>
        <p:nvPicPr>
          <p:cNvPr id="3074" name="Picture 2" descr="priznanie-raskolnikova-sone-opisanie-kratkoe-soderzh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6200"/>
            <a:ext cx="2559704" cy="13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710" y="1196752"/>
            <a:ext cx="711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Вскоре Раскольников решает открыть Соне свою страшную тайну, чтобы облегчить свою душу. Почему именно Соне? Потому что он видит в ней родственную душу, грешную и глубоко страдающую, как и он сам.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710" y="2564904"/>
            <a:ext cx="711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этого признания Соня и Раскольников понимают, что теперь они — "блудница" и убийца — должны идти вместе по жизни.</a:t>
            </a:r>
          </a:p>
        </p:txBody>
      </p:sp>
    </p:spTree>
    <p:extLst>
      <p:ext uri="{BB962C8B-B14F-4D97-AF65-F5344CB8AC3E}">
        <p14:creationId xmlns:p14="http://schemas.microsoft.com/office/powerpoint/2010/main" val="1813426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709</TotalTime>
  <Words>690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Wingdings</vt:lpstr>
      <vt:lpstr>Кнопка</vt:lpstr>
      <vt:lpstr> Роман Ф.М. Достоевского «Преступление и наказание»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русской литературы  во 2 половине 19 века</dc:title>
  <dc:creator>DNS</dc:creator>
  <cp:lastModifiedBy>NVG</cp:lastModifiedBy>
  <cp:revision>57</cp:revision>
  <dcterms:created xsi:type="dcterms:W3CDTF">2015-11-04T18:03:54Z</dcterms:created>
  <dcterms:modified xsi:type="dcterms:W3CDTF">2023-11-20T13:40:55Z</dcterms:modified>
</cp:coreProperties>
</file>