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66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9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4251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111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591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02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460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44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6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32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30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17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4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4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43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05A1-B221-46E8-86E3-1CD172A6D45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9DD3F3-E22E-49A9-9626-5FA466493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41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CDA32-3462-7B4B-B914-BE2FCF0A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7360"/>
            <a:ext cx="10429481" cy="4511358"/>
          </a:xfrm>
        </p:spPr>
        <p:txBody>
          <a:bodyPr>
            <a:normAutofit/>
          </a:bodyPr>
          <a:lstStyle/>
          <a:p>
            <a:r>
              <a:rPr lang="cs-CZ" dirty="0"/>
              <a:t>Pedagogická a sociálně psychologická východiska práce se sociálními skupinami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824E1F-0FEE-9239-AAC6-F99B474A5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702" y="4978718"/>
            <a:ext cx="7766937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Michal Kaplánek</a:t>
            </a:r>
          </a:p>
          <a:p>
            <a:r>
              <a:rPr lang="cs-CZ" dirty="0"/>
              <a:t>Marie Kovářová</a:t>
            </a:r>
          </a:p>
        </p:txBody>
      </p:sp>
    </p:spTree>
    <p:extLst>
      <p:ext uri="{BB962C8B-B14F-4D97-AF65-F5344CB8AC3E}">
        <p14:creationId xmlns:p14="http://schemas.microsoft.com/office/powerpoint/2010/main" val="380631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FB934-9733-AB01-50F0-F0FB798FE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předpoklady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0F7C50-26BE-EEF2-1730-5BDCA7CA5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7841"/>
            <a:ext cx="8596668" cy="427352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Odpovědět si na otázky: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 to sociální pedagogika?</a:t>
            </a:r>
            <a:endParaRPr lang="cs-CZ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8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dělá sociální pedagog?</a:t>
            </a:r>
          </a:p>
          <a:p>
            <a:pPr lvl="8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je profesionální přístup sociálního pedagoga?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zkoumá sociální pedagogika jako věda?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socializace a její ovlivňování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 a jeho vliv na socializaci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osobnosti, pomoc při jeho rozvoji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2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07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7BD9-380F-E724-98A1-140D912A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předmětu – pohled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A7D2E-185F-AD46-3816-DE7753C6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400" dirty="0"/>
              <a:t>Hlavní témata: </a:t>
            </a:r>
            <a:r>
              <a:rPr lang="cs-CZ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entita jednotlivce; skupina a její dynamika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Dílčí témata: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Identita a její význam pro sociální pedagogiku;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pojmy sociální psychologie – sociální role, sociální status a sociální pozice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skupinové procesy a vliv skupiny na jedince (a zpět) – sociální facilitace a inhibice; sociální zahálení; skupinová polarizace; skupinové myšlení 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groupthink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Nejznámější sociální experimenty, jejich význam a důsledky – sociální konformita (S.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Asch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poslušnost vůči autoritě (S.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Milgram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deindividuace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Zimbardo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1673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D846-D3DF-87A2-A32D-E415819D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„Mládež“ – interdisciplinární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14F1C-5504-A170-71C4-0866EF7EC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Vymezení mladých lidí (na rozdíl od dětí a dospělých):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hlediska psychologie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Erikson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hlediska kultury (sociokulturní změny od 2. pol. 20. stol.), „mládežnické kultury“, subkultury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žije současná mladá generace?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Trendy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Výsledky výzkumů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19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3B514-89A4-0787-F611-5FF5D55F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mládeží – pedagogický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CB646-5240-DC79-A627-9C5DB4139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3932"/>
            <a:ext cx="8596668" cy="386421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Otevřená práce s mládeží a její metody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neorganizovaná mládež a přístup sociálního pedagoga k ní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otevřené práce s mládeží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informal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nimace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sociálního prostoru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1245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629CE-EFA6-9E8F-0B22-2B61EF62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11" y="609600"/>
            <a:ext cx="9163352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Navazující předmět v LS: </a:t>
            </a:r>
            <a:br>
              <a:rPr lang="cs-CZ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SO126 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Vzájemné souvislosti sociální politiky, sociální práce a sociální patologie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55AEF-0CDA-555F-87A0-8196BF12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902" y="3283407"/>
            <a:ext cx="8596668" cy="292957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Obsah: diskurzivní podstata poznání, psychické poruchy a jejich důsledky na poznání, sociokulturní souvislosti duševních poruch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Vyučující: Barbara Strobachová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Přejeme dobrý start do nového akademického roku!</a:t>
            </a:r>
            <a:endParaRPr lang="cs-CZ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06361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33</TotalTime>
  <Words>293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Trebuchet MS</vt:lpstr>
      <vt:lpstr>Wingdings</vt:lpstr>
      <vt:lpstr>Wingdings 3</vt:lpstr>
      <vt:lpstr>Fazeta</vt:lpstr>
      <vt:lpstr>Pedagogická a sociálně psychologická východiska práce se sociálními skupinami</vt:lpstr>
      <vt:lpstr>Teoretické předpoklady předmětu</vt:lpstr>
      <vt:lpstr>Obsah předmětu – pohled psychologie</vt:lpstr>
      <vt:lpstr>„Mládež“ – interdisciplinární pohled</vt:lpstr>
      <vt:lpstr>Práce s mládeží – pedagogický pohled</vt:lpstr>
      <vt:lpstr>Navazující předmět v LS:  SO126 Vzájemné souvislosti sociální politiky, sociální práce a sociální patologie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koncepty  sociální pedagogiky I</dc:title>
  <dc:creator>Michal Kaplánek</dc:creator>
  <cp:lastModifiedBy>Michal Kaplánek</cp:lastModifiedBy>
  <cp:revision>2</cp:revision>
  <dcterms:created xsi:type="dcterms:W3CDTF">2022-09-15T08:32:02Z</dcterms:created>
  <dcterms:modified xsi:type="dcterms:W3CDTF">2024-09-26T09:14:12Z</dcterms:modified>
</cp:coreProperties>
</file>