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10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6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09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5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37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22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4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8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48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33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11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209E0-0788-4F8C-8177-77BA600EEE3C}" type="datetimeFigureOut">
              <a:rPr lang="cs-CZ" smtClean="0"/>
              <a:t>22. 11. 2022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4C766-67F0-4265-9D6E-6727D53F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2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SZZ otázky konzultace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445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typy norem, o nichž v psychologii a psychopatologii uvažujeme, NEPATŘÍ: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r>
              <a:rPr lang="cs-CZ" dirty="0"/>
              <a:t>Statistická 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Funkční 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*Konvenční 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Sociokulturní 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77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Vyberte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co nepatří mezi intrapersonální funkce emocí: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/>
            </a:r>
            <a:br>
              <a:rPr lang="cs-CZ" b="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Emoce hodnotí rizika, které přináší naše chování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Emoce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jsou zdrojem empatie, schopnosti sdílet city s ostatními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Emoce říkají i vyhodnocují, proč jsem se zachoval právě takto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Emoce ovlivní co a kdy si zapamatujeme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7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.Vyberte, co nepatří mezi </a:t>
            </a:r>
            <a:r>
              <a:rPr lang="cs-CZ" u="sng" dirty="0"/>
              <a:t>intrapersonální</a:t>
            </a:r>
            <a:r>
              <a:rPr lang="cs-CZ" dirty="0"/>
              <a:t> funkce emocí: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r>
              <a:rPr lang="cs-CZ" dirty="0"/>
              <a:t>Emoce hodnotí rizika, které přináší naše chování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>Emoce </a:t>
            </a:r>
            <a:r>
              <a:rPr lang="cs-CZ" dirty="0"/>
              <a:t>jsou zdrojem empatie, schopnosti sdílet city s ostatními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Emoce říkají i vyhodnocují, proč jsem se zachoval právě takto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Emoce ovlivní co a kdy si zapamatujeme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44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Vyberte</a:t>
            </a:r>
            <a:r>
              <a:rPr lang="cs-CZ" dirty="0"/>
              <a:t>, co nepatří mezi intrapersonální funkce </a:t>
            </a:r>
            <a:r>
              <a:rPr lang="cs-CZ" dirty="0" smtClean="0"/>
              <a:t>emocí:</a:t>
            </a:r>
          </a:p>
          <a:p>
            <a:endParaRPr lang="cs-CZ" dirty="0"/>
          </a:p>
          <a:p>
            <a:r>
              <a:rPr lang="cs-CZ" dirty="0" smtClean="0"/>
              <a:t>Emoce </a:t>
            </a:r>
            <a:r>
              <a:rPr lang="cs-CZ" dirty="0"/>
              <a:t>hodnotí rizika, které přináší naše chování</a:t>
            </a:r>
            <a:endParaRPr lang="cs-CZ" b="0" dirty="0" smtClean="0">
              <a:effectLst/>
            </a:endParaRPr>
          </a:p>
          <a:p>
            <a:r>
              <a:rPr lang="cs-CZ" dirty="0"/>
              <a:t>*Emoce jsou zdrojem empatie, schopnosti sdílet city s ostatními</a:t>
            </a:r>
            <a:endParaRPr lang="cs-CZ" b="0" dirty="0" smtClean="0">
              <a:effectLst/>
            </a:endParaRPr>
          </a:p>
          <a:p>
            <a:r>
              <a:rPr lang="cs-CZ" dirty="0"/>
              <a:t>Emoce říkají i vyhodnocují, proč jsem se zachoval právě takto</a:t>
            </a:r>
            <a:endParaRPr lang="cs-CZ" b="0" dirty="0" smtClean="0">
              <a:effectLst/>
            </a:endParaRPr>
          </a:p>
          <a:p>
            <a:r>
              <a:rPr lang="cs-CZ" dirty="0"/>
              <a:t>Emoce ovlivní co a kdy si zapamatujeme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18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Střet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vznikajícího ega dítěte s autoritou rodičů neprobíhá bez silných emočních reakcí. Skrze rodičovské příkazy a pravidla vzniká superego dítěte, tento proces se odehrává dle Freuda: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/>
            </a:r>
            <a:br>
              <a:rPr lang="cs-CZ" b="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 orálním období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análním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období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Ve falickém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období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 genitálním období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75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Střet </a:t>
            </a:r>
            <a:r>
              <a:rPr lang="cs-CZ" dirty="0"/>
              <a:t>vznikajícího ega dítěte s autoritou rodičů neprobíhá bez silných emočních reakcí. Skrze rodičovské příkazy a pravidla </a:t>
            </a:r>
            <a:r>
              <a:rPr lang="cs-CZ" u="sng" dirty="0"/>
              <a:t>vzniká superego dítěte</a:t>
            </a:r>
            <a:r>
              <a:rPr lang="cs-CZ" dirty="0"/>
              <a:t>, tento proces se odehrává dle Freuda: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r>
              <a:rPr lang="cs-CZ" dirty="0"/>
              <a:t>V orálním 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análním 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Ve </a:t>
            </a:r>
            <a:r>
              <a:rPr lang="cs-CZ" dirty="0" smtClean="0"/>
              <a:t>falickém </a:t>
            </a:r>
            <a:r>
              <a:rPr lang="cs-CZ" dirty="0"/>
              <a:t>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V genitálním 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83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Střet </a:t>
            </a:r>
            <a:r>
              <a:rPr lang="cs-CZ" dirty="0"/>
              <a:t>vznikajícího ega dítěte s autoritou rodičů neprobíhá bez silných emočních reakcí. Skrze rodičovské příkazy a pravidla vzniká superego dítěte, tento proces se odehrává dle Freuda: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r>
              <a:rPr lang="cs-CZ" dirty="0"/>
              <a:t>V orálním 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*V análním 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Ve </a:t>
            </a:r>
            <a:r>
              <a:rPr lang="cs-CZ" dirty="0" smtClean="0"/>
              <a:t>falickém </a:t>
            </a:r>
            <a:r>
              <a:rPr lang="cs-CZ" dirty="0"/>
              <a:t>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V genitálním období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649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Mezi typy norem, o nichž v psychologii a psychopatologii uvažujeme, NEPATŘÍ: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/>
            </a:r>
            <a:br>
              <a:rPr lang="cs-CZ" b="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Statistická norma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Funkční norma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Konvenční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norma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Sociokulturní norma</a:t>
            </a:r>
            <a:endParaRPr lang="cs-CZ" b="0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544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Mezi </a:t>
            </a:r>
            <a:r>
              <a:rPr lang="cs-CZ" u="sng" dirty="0"/>
              <a:t>typy norem</a:t>
            </a:r>
            <a:r>
              <a:rPr lang="cs-CZ" dirty="0"/>
              <a:t>, o nichž v psychologii a psychopatologii uvažujeme, </a:t>
            </a:r>
            <a:r>
              <a:rPr lang="cs-CZ" u="sng" dirty="0"/>
              <a:t>NEPATŘÍ:</a:t>
            </a:r>
            <a:endParaRPr lang="cs-CZ" b="0" u="sng" dirty="0" smtClean="0">
              <a:effectLst/>
            </a:endParaRPr>
          </a:p>
          <a:p>
            <a:pPr marL="0" indent="0">
              <a:buNone/>
            </a:pPr>
            <a:r>
              <a:rPr lang="cs-CZ" b="0" dirty="0" smtClean="0">
                <a:effectLst/>
              </a:rPr>
              <a:t/>
            </a:r>
            <a:br>
              <a:rPr lang="cs-CZ" b="0" dirty="0" smtClean="0">
                <a:effectLst/>
              </a:rPr>
            </a:br>
            <a:r>
              <a:rPr lang="cs-CZ" dirty="0"/>
              <a:t>Statistická 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Funkční 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>Konvenční </a:t>
            </a:r>
            <a:r>
              <a:rPr lang="cs-CZ" dirty="0"/>
              <a:t>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Sociokulturní norma</a:t>
            </a:r>
            <a:endParaRPr lang="cs-CZ" b="0" dirty="0" smtClean="0">
              <a:effectLst/>
            </a:endParaRP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6620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140</Words>
  <Application>Microsoft Office PowerPoint</Application>
  <PresentationFormat>Širokoúhlá obrazovka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SZZ otázky konzultace</vt:lpstr>
      <vt:lpstr>1</vt:lpstr>
      <vt:lpstr>1a</vt:lpstr>
      <vt:lpstr>1b</vt:lpstr>
      <vt:lpstr>2</vt:lpstr>
      <vt:lpstr>2a</vt:lpstr>
      <vt:lpstr>2b</vt:lpstr>
      <vt:lpstr>3</vt:lpstr>
      <vt:lpstr>3a</vt:lpstr>
      <vt:lpstr>3b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SZZ otázky konzultace</dc:title>
  <dc:creator>Denglerova</dc:creator>
  <cp:lastModifiedBy>Denglerova</cp:lastModifiedBy>
  <cp:revision>4</cp:revision>
  <dcterms:created xsi:type="dcterms:W3CDTF">2022-11-22T13:59:18Z</dcterms:created>
  <dcterms:modified xsi:type="dcterms:W3CDTF">2022-11-22T15:47:01Z</dcterms:modified>
</cp:coreProperties>
</file>