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5"/>
  </p:notesMasterIdLst>
  <p:handoutMasterIdLst>
    <p:handoutMasterId r:id="rId66"/>
  </p:handoutMasterIdLst>
  <p:sldIdLst>
    <p:sldId id="266" r:id="rId5"/>
    <p:sldId id="267" r:id="rId6"/>
    <p:sldId id="258" r:id="rId7"/>
    <p:sldId id="259" r:id="rId8"/>
    <p:sldId id="260" r:id="rId9"/>
    <p:sldId id="261" r:id="rId10"/>
    <p:sldId id="262" r:id="rId11"/>
    <p:sldId id="336" r:id="rId12"/>
    <p:sldId id="263" r:id="rId13"/>
    <p:sldId id="265" r:id="rId14"/>
    <p:sldId id="264" r:id="rId15"/>
    <p:sldId id="337" r:id="rId16"/>
    <p:sldId id="338" r:id="rId17"/>
    <p:sldId id="268" r:id="rId18"/>
    <p:sldId id="269" r:id="rId19"/>
    <p:sldId id="270" r:id="rId20"/>
    <p:sldId id="333" r:id="rId21"/>
    <p:sldId id="271" r:id="rId22"/>
    <p:sldId id="272" r:id="rId23"/>
    <p:sldId id="273" r:id="rId24"/>
    <p:sldId id="274" r:id="rId25"/>
    <p:sldId id="275" r:id="rId26"/>
    <p:sldId id="339" r:id="rId27"/>
    <p:sldId id="340" r:id="rId28"/>
    <p:sldId id="277" r:id="rId29"/>
    <p:sldId id="278" r:id="rId30"/>
    <p:sldId id="279" r:id="rId31"/>
    <p:sldId id="341" r:id="rId32"/>
    <p:sldId id="281" r:id="rId33"/>
    <p:sldId id="282" r:id="rId34"/>
    <p:sldId id="283" r:id="rId35"/>
    <p:sldId id="284" r:id="rId36"/>
    <p:sldId id="285" r:id="rId37"/>
    <p:sldId id="286" r:id="rId38"/>
    <p:sldId id="287" r:id="rId39"/>
    <p:sldId id="334" r:id="rId40"/>
    <p:sldId id="288" r:id="rId41"/>
    <p:sldId id="342"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35" r:id="rId61"/>
    <p:sldId id="307" r:id="rId62"/>
    <p:sldId id="308" r:id="rId63"/>
    <p:sldId id="309" r:id="rId64"/>
  </p:sldIdLst>
  <p:sldSz cx="12192000" cy="6858000"/>
  <p:notesSz cx="6858000" cy="9144000"/>
  <p:defaultTextStyle>
    <a:defPPr rtl="0">
      <a:defRPr lang="cs-cz"/>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5017" autoAdjust="0"/>
  </p:normalViewPr>
  <p:slideViewPr>
    <p:cSldViewPr snapToGrid="0">
      <p:cViewPr varScale="1">
        <p:scale>
          <a:sx n="64" d="100"/>
          <a:sy n="64" d="100"/>
        </p:scale>
        <p:origin x="102" y="19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13.svg"/></Relationships>
</file>

<file path=ppt/diagrams/_rels/data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1.svg"/></Relationships>
</file>

<file path=ppt/diagrams/_rels/data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4.svg"/></Relationships>
</file>

<file path=ppt/diagrams/_rels/data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ata2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4" Type="http://schemas.openxmlformats.org/officeDocument/2006/relationships/image" Target="../media/image69.svg"/></Relationships>
</file>

<file path=ppt/diagrams/_rels/data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1" Type="http://schemas.openxmlformats.org/officeDocument/2006/relationships/hyperlink" Target="http://www.ageismus.cz/"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13.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1.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svg"/><Relationship Id="rId1" Type="http://schemas.openxmlformats.org/officeDocument/2006/relationships/image" Target="../media/image51.png"/><Relationship Id="rId4" Type="http://schemas.openxmlformats.org/officeDocument/2006/relationships/image" Target="../media/image4.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4" Type="http://schemas.openxmlformats.org/officeDocument/2006/relationships/image" Target="../media/image69.svg"/></Relationships>
</file>

<file path=ppt/diagrams/_rels/drawing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1" Type="http://schemas.openxmlformats.org/officeDocument/2006/relationships/hyperlink" Target="http://www.ageismus.cz/"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978ED-C55E-4A99-9695-DADAB831568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7EC2A57-140B-4E4E-AC7D-0ADE7A47CCC0}">
      <dgm:prSet/>
      <dgm:spPr/>
      <dgm:t>
        <a:bodyPr/>
        <a:lstStyle/>
        <a:p>
          <a:r>
            <a:rPr lang="cs-CZ" dirty="0"/>
            <a:t>Má zachovat a upevnit dosavadní schopnosti, týká se osob v tíživé životní situaci (ztráta soběstačnosti, následky mozkové mrtvice aj.), osob s diagnostikovanou kognitivní poruchou zkrátka všech seniorů u kterých by nečinnost měla výrazně destruktivní dopad. </a:t>
          </a:r>
          <a:endParaRPr lang="en-US" dirty="0"/>
        </a:p>
      </dgm:t>
    </dgm:pt>
    <dgm:pt modelId="{E08118F2-0205-4611-88A0-918E83A47816}" type="parTrans" cxnId="{008981B6-279A-4A99-9ED2-AA73A1E1C6C2}">
      <dgm:prSet/>
      <dgm:spPr/>
      <dgm:t>
        <a:bodyPr/>
        <a:lstStyle/>
        <a:p>
          <a:endParaRPr lang="en-US"/>
        </a:p>
      </dgm:t>
    </dgm:pt>
    <dgm:pt modelId="{0492F2AC-4889-41C5-8E75-00E56D46B174}" type="sibTrans" cxnId="{008981B6-279A-4A99-9ED2-AA73A1E1C6C2}">
      <dgm:prSet/>
      <dgm:spPr/>
      <dgm:t>
        <a:bodyPr/>
        <a:lstStyle/>
        <a:p>
          <a:endParaRPr lang="en-US"/>
        </a:p>
      </dgm:t>
    </dgm:pt>
    <dgm:pt modelId="{9EA71825-2A13-44A4-B2BA-7EF41238C1EE}">
      <dgm:prSet custT="1"/>
      <dgm:spPr/>
      <dgm:t>
        <a:bodyPr/>
        <a:lstStyle/>
        <a:p>
          <a:r>
            <a:rPr lang="cs-CZ" sz="2400" dirty="0"/>
            <a:t>Na této úrovni aktivizaci zabezpečují například sociální služby a ergoterapie ve zdravotnických zařízeních. </a:t>
          </a:r>
          <a:endParaRPr lang="en-US" sz="2400" dirty="0"/>
        </a:p>
      </dgm:t>
    </dgm:pt>
    <dgm:pt modelId="{E528D479-6354-4BE0-9BAA-C0AEBC9E0320}" type="parTrans" cxnId="{AF83210C-B64A-4202-8A80-FF4B7DC793D7}">
      <dgm:prSet/>
      <dgm:spPr/>
      <dgm:t>
        <a:bodyPr/>
        <a:lstStyle/>
        <a:p>
          <a:endParaRPr lang="en-US"/>
        </a:p>
      </dgm:t>
    </dgm:pt>
    <dgm:pt modelId="{A199BCD6-0028-4DB7-AC87-95A168C47130}" type="sibTrans" cxnId="{AF83210C-B64A-4202-8A80-FF4B7DC793D7}">
      <dgm:prSet/>
      <dgm:spPr/>
      <dgm:t>
        <a:bodyPr/>
        <a:lstStyle/>
        <a:p>
          <a:endParaRPr lang="en-US"/>
        </a:p>
      </dgm:t>
    </dgm:pt>
    <dgm:pt modelId="{847046E0-2A8D-4637-80C9-140BA12910BE}" type="pres">
      <dgm:prSet presAssocID="{7C7978ED-C55E-4A99-9695-DADAB8315684}" presName="root" presStyleCnt="0">
        <dgm:presLayoutVars>
          <dgm:dir/>
          <dgm:resizeHandles val="exact"/>
        </dgm:presLayoutVars>
      </dgm:prSet>
      <dgm:spPr/>
    </dgm:pt>
    <dgm:pt modelId="{BDE7CC98-4A3E-4C58-AE85-4FBFB0B5C18D}" type="pres">
      <dgm:prSet presAssocID="{A7EC2A57-140B-4E4E-AC7D-0ADE7A47CCC0}" presName="compNode" presStyleCnt="0"/>
      <dgm:spPr/>
    </dgm:pt>
    <dgm:pt modelId="{094D3762-FB6D-4A97-8DC9-3D0CE047BC27}" type="pres">
      <dgm:prSet presAssocID="{A7EC2A57-140B-4E4E-AC7D-0ADE7A47CCC0}" presName="bgRect" presStyleLbl="bgShp" presStyleIdx="0" presStyleCnt="2"/>
      <dgm:spPr/>
    </dgm:pt>
    <dgm:pt modelId="{DF230F45-BFB3-4784-BAEE-D60731E1A0D6}" type="pres">
      <dgm:prSet presAssocID="{A7EC2A57-140B-4E4E-AC7D-0ADE7A47CC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7A542C15-2B6F-428B-8531-DD3CDC3958B4}" type="pres">
      <dgm:prSet presAssocID="{A7EC2A57-140B-4E4E-AC7D-0ADE7A47CCC0}" presName="spaceRect" presStyleCnt="0"/>
      <dgm:spPr/>
    </dgm:pt>
    <dgm:pt modelId="{F0755AF2-BB88-4D86-8A72-43E104808B00}" type="pres">
      <dgm:prSet presAssocID="{A7EC2A57-140B-4E4E-AC7D-0ADE7A47CCC0}" presName="parTx" presStyleLbl="revTx" presStyleIdx="0" presStyleCnt="2" custScaleY="176365">
        <dgm:presLayoutVars>
          <dgm:chMax val="0"/>
          <dgm:chPref val="0"/>
        </dgm:presLayoutVars>
      </dgm:prSet>
      <dgm:spPr/>
    </dgm:pt>
    <dgm:pt modelId="{3EAC7414-6052-472F-9C02-9474C9D9859A}" type="pres">
      <dgm:prSet presAssocID="{0492F2AC-4889-41C5-8E75-00E56D46B174}" presName="sibTrans" presStyleCnt="0"/>
      <dgm:spPr/>
    </dgm:pt>
    <dgm:pt modelId="{A7777145-1CFC-40E2-B61F-E1BCFCA3C2CA}" type="pres">
      <dgm:prSet presAssocID="{9EA71825-2A13-44A4-B2BA-7EF41238C1EE}" presName="compNode" presStyleCnt="0"/>
      <dgm:spPr/>
    </dgm:pt>
    <dgm:pt modelId="{099DAF9E-1EB1-4910-887A-493F9C5147E8}" type="pres">
      <dgm:prSet presAssocID="{9EA71825-2A13-44A4-B2BA-7EF41238C1EE}" presName="bgRect" presStyleLbl="bgShp" presStyleIdx="1" presStyleCnt="2"/>
      <dgm:spPr/>
    </dgm:pt>
    <dgm:pt modelId="{1800F91D-CE58-4797-B5A7-070FD375FCCE}" type="pres">
      <dgm:prSet presAssocID="{9EA71825-2A13-44A4-B2BA-7EF41238C1E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B7968754-F462-4F71-945B-2E5CE5343520}" type="pres">
      <dgm:prSet presAssocID="{9EA71825-2A13-44A4-B2BA-7EF41238C1EE}" presName="spaceRect" presStyleCnt="0"/>
      <dgm:spPr/>
    </dgm:pt>
    <dgm:pt modelId="{C3AE622A-C78F-46CF-B554-59C38E3C9C49}" type="pres">
      <dgm:prSet presAssocID="{9EA71825-2A13-44A4-B2BA-7EF41238C1EE}" presName="parTx" presStyleLbl="revTx" presStyleIdx="1" presStyleCnt="2">
        <dgm:presLayoutVars>
          <dgm:chMax val="0"/>
          <dgm:chPref val="0"/>
        </dgm:presLayoutVars>
      </dgm:prSet>
      <dgm:spPr/>
    </dgm:pt>
  </dgm:ptLst>
  <dgm:cxnLst>
    <dgm:cxn modelId="{AF83210C-B64A-4202-8A80-FF4B7DC793D7}" srcId="{7C7978ED-C55E-4A99-9695-DADAB8315684}" destId="{9EA71825-2A13-44A4-B2BA-7EF41238C1EE}" srcOrd="1" destOrd="0" parTransId="{E528D479-6354-4BE0-9BAA-C0AEBC9E0320}" sibTransId="{A199BCD6-0028-4DB7-AC87-95A168C47130}"/>
    <dgm:cxn modelId="{7F8CE712-C76F-4983-8CE1-9037E9C35380}" type="presOf" srcId="{9EA71825-2A13-44A4-B2BA-7EF41238C1EE}" destId="{C3AE622A-C78F-46CF-B554-59C38E3C9C49}" srcOrd="0" destOrd="0" presId="urn:microsoft.com/office/officeart/2018/2/layout/IconVerticalSolidList"/>
    <dgm:cxn modelId="{80AF9A6D-0829-4F80-AF3F-8EF5BFD55216}" type="presOf" srcId="{A7EC2A57-140B-4E4E-AC7D-0ADE7A47CCC0}" destId="{F0755AF2-BB88-4D86-8A72-43E104808B00}" srcOrd="0" destOrd="0" presId="urn:microsoft.com/office/officeart/2018/2/layout/IconVerticalSolidList"/>
    <dgm:cxn modelId="{008981B6-279A-4A99-9ED2-AA73A1E1C6C2}" srcId="{7C7978ED-C55E-4A99-9695-DADAB8315684}" destId="{A7EC2A57-140B-4E4E-AC7D-0ADE7A47CCC0}" srcOrd="0" destOrd="0" parTransId="{E08118F2-0205-4611-88A0-918E83A47816}" sibTransId="{0492F2AC-4889-41C5-8E75-00E56D46B174}"/>
    <dgm:cxn modelId="{C3FA7BFB-BB6C-470E-8A1F-0966C36FDAE9}" type="presOf" srcId="{7C7978ED-C55E-4A99-9695-DADAB8315684}" destId="{847046E0-2A8D-4637-80C9-140BA12910BE}" srcOrd="0" destOrd="0" presId="urn:microsoft.com/office/officeart/2018/2/layout/IconVerticalSolidList"/>
    <dgm:cxn modelId="{4F51C2CD-CB6E-4194-99A2-A6421E07C29B}" type="presParOf" srcId="{847046E0-2A8D-4637-80C9-140BA12910BE}" destId="{BDE7CC98-4A3E-4C58-AE85-4FBFB0B5C18D}" srcOrd="0" destOrd="0" presId="urn:microsoft.com/office/officeart/2018/2/layout/IconVerticalSolidList"/>
    <dgm:cxn modelId="{DB7455A2-9206-42E0-959C-836F46ECF405}" type="presParOf" srcId="{BDE7CC98-4A3E-4C58-AE85-4FBFB0B5C18D}" destId="{094D3762-FB6D-4A97-8DC9-3D0CE047BC27}" srcOrd="0" destOrd="0" presId="urn:microsoft.com/office/officeart/2018/2/layout/IconVerticalSolidList"/>
    <dgm:cxn modelId="{1348F17C-5CB0-488D-B538-1EB8488879CD}" type="presParOf" srcId="{BDE7CC98-4A3E-4C58-AE85-4FBFB0B5C18D}" destId="{DF230F45-BFB3-4784-BAEE-D60731E1A0D6}" srcOrd="1" destOrd="0" presId="urn:microsoft.com/office/officeart/2018/2/layout/IconVerticalSolidList"/>
    <dgm:cxn modelId="{9110D667-F607-450A-9B44-D07C7C3156BF}" type="presParOf" srcId="{BDE7CC98-4A3E-4C58-AE85-4FBFB0B5C18D}" destId="{7A542C15-2B6F-428B-8531-DD3CDC3958B4}" srcOrd="2" destOrd="0" presId="urn:microsoft.com/office/officeart/2018/2/layout/IconVerticalSolidList"/>
    <dgm:cxn modelId="{A2711F30-EAF4-45C1-8F67-081FB88B15B4}" type="presParOf" srcId="{BDE7CC98-4A3E-4C58-AE85-4FBFB0B5C18D}" destId="{F0755AF2-BB88-4D86-8A72-43E104808B00}" srcOrd="3" destOrd="0" presId="urn:microsoft.com/office/officeart/2018/2/layout/IconVerticalSolidList"/>
    <dgm:cxn modelId="{F638F1DF-E9CA-4688-8DE6-187A9B520010}" type="presParOf" srcId="{847046E0-2A8D-4637-80C9-140BA12910BE}" destId="{3EAC7414-6052-472F-9C02-9474C9D9859A}" srcOrd="1" destOrd="0" presId="urn:microsoft.com/office/officeart/2018/2/layout/IconVerticalSolidList"/>
    <dgm:cxn modelId="{C21226A2-1D54-4E55-8BA2-947B0D62CF85}" type="presParOf" srcId="{847046E0-2A8D-4637-80C9-140BA12910BE}" destId="{A7777145-1CFC-40E2-B61F-E1BCFCA3C2CA}" srcOrd="2" destOrd="0" presId="urn:microsoft.com/office/officeart/2018/2/layout/IconVerticalSolidList"/>
    <dgm:cxn modelId="{584F5E75-95D0-43DF-94C2-42FF10DD35BB}" type="presParOf" srcId="{A7777145-1CFC-40E2-B61F-E1BCFCA3C2CA}" destId="{099DAF9E-1EB1-4910-887A-493F9C5147E8}" srcOrd="0" destOrd="0" presId="urn:microsoft.com/office/officeart/2018/2/layout/IconVerticalSolidList"/>
    <dgm:cxn modelId="{32787E64-F9A1-4E2E-AE43-21372136AF99}" type="presParOf" srcId="{A7777145-1CFC-40E2-B61F-E1BCFCA3C2CA}" destId="{1800F91D-CE58-4797-B5A7-070FD375FCCE}" srcOrd="1" destOrd="0" presId="urn:microsoft.com/office/officeart/2018/2/layout/IconVerticalSolidList"/>
    <dgm:cxn modelId="{C93ED255-229A-472C-B949-A9EDF39ADB65}" type="presParOf" srcId="{A7777145-1CFC-40E2-B61F-E1BCFCA3C2CA}" destId="{B7968754-F462-4F71-945B-2E5CE5343520}" srcOrd="2" destOrd="0" presId="urn:microsoft.com/office/officeart/2018/2/layout/IconVerticalSolidList"/>
    <dgm:cxn modelId="{212771DF-B763-4A0E-A3F4-9DF9ABD9E4C4}" type="presParOf" srcId="{A7777145-1CFC-40E2-B61F-E1BCFCA3C2CA}" destId="{C3AE622A-C78F-46CF-B554-59C38E3C9C4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72E61C-68E3-44BC-AB5D-F561F32BDFA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2978E8C-7803-4DD1-8A91-BB5051E41BB4}">
      <dgm:prSet/>
      <dgm:spPr/>
      <dgm:t>
        <a:bodyPr/>
        <a:lstStyle/>
        <a:p>
          <a:r>
            <a:rPr lang="cs-CZ" b="1"/>
            <a:t>Dlouhodobá příprava</a:t>
          </a:r>
          <a:r>
            <a:rPr lang="cs-CZ"/>
            <a:t>, probíhá po celý život, zahrnuje nejenom přípravu na zdraví způsob života, ale i výchovu ke kladným postojům ke stáří. </a:t>
          </a:r>
          <a:endParaRPr lang="en-US"/>
        </a:p>
      </dgm:t>
    </dgm:pt>
    <dgm:pt modelId="{C81E49F3-451C-42AF-8D6C-E83821464717}" type="parTrans" cxnId="{C601B73C-E2FD-4168-9EC8-A9CF89C2F440}">
      <dgm:prSet/>
      <dgm:spPr/>
      <dgm:t>
        <a:bodyPr/>
        <a:lstStyle/>
        <a:p>
          <a:endParaRPr lang="en-US"/>
        </a:p>
      </dgm:t>
    </dgm:pt>
    <dgm:pt modelId="{75CC2B83-BE93-46B3-8E1C-FF45E95F5FC4}" type="sibTrans" cxnId="{C601B73C-E2FD-4168-9EC8-A9CF89C2F440}">
      <dgm:prSet/>
      <dgm:spPr/>
      <dgm:t>
        <a:bodyPr/>
        <a:lstStyle/>
        <a:p>
          <a:endParaRPr lang="en-US"/>
        </a:p>
      </dgm:t>
    </dgm:pt>
    <dgm:pt modelId="{EE1AC18C-C52E-446D-94F7-767174E500E0}">
      <dgm:prSet/>
      <dgm:spPr/>
      <dgm:t>
        <a:bodyPr/>
        <a:lstStyle/>
        <a:p>
          <a:r>
            <a:rPr lang="cs-CZ" b="1"/>
            <a:t>Střednědobá (přelaďovací) příprava</a:t>
          </a:r>
          <a:r>
            <a:rPr lang="cs-CZ"/>
            <a:t> probíhá ve věku 40-60 let, soustřeďuje se na tři okruhy: zdravotnická příprava (ve smyslu zdravého životního stylu a preventivních opatření), psychologická příprava (zaměřit se na prevenci předčasného stárnutí a osvojit si zásady duševní hygieny) a oblast sociální (udržování sociálních kontaktů a rozvíjení zájmů). </a:t>
          </a:r>
          <a:endParaRPr lang="en-US"/>
        </a:p>
      </dgm:t>
    </dgm:pt>
    <dgm:pt modelId="{F9CE953C-7299-4E1C-8EC3-5302D59A75F9}" type="parTrans" cxnId="{4036E229-558C-4ECF-A8E1-A1964BF953CF}">
      <dgm:prSet/>
      <dgm:spPr/>
      <dgm:t>
        <a:bodyPr/>
        <a:lstStyle/>
        <a:p>
          <a:endParaRPr lang="en-US"/>
        </a:p>
      </dgm:t>
    </dgm:pt>
    <dgm:pt modelId="{585D4929-B2D7-4480-AB26-EE4973057E1A}" type="sibTrans" cxnId="{4036E229-558C-4ECF-A8E1-A1964BF953CF}">
      <dgm:prSet/>
      <dgm:spPr/>
      <dgm:t>
        <a:bodyPr/>
        <a:lstStyle/>
        <a:p>
          <a:endParaRPr lang="en-US"/>
        </a:p>
      </dgm:t>
    </dgm:pt>
    <dgm:pt modelId="{1CEFE4AF-FF0E-4B92-972B-C6C3C8BE6E71}">
      <dgm:prSet/>
      <dgm:spPr/>
      <dgm:t>
        <a:bodyPr/>
        <a:lstStyle/>
        <a:p>
          <a:r>
            <a:rPr lang="cs-CZ" b="1"/>
            <a:t>Krátkodobá (akutní)</a:t>
          </a:r>
          <a:r>
            <a:rPr lang="cs-CZ"/>
            <a:t> příprava na stárnutí začíná přibližně pět let před odchodem do důchodu a zaměřuje se především na hmotné zabezpečení a na optimální vstup do důchodu. </a:t>
          </a:r>
          <a:endParaRPr lang="en-US"/>
        </a:p>
      </dgm:t>
    </dgm:pt>
    <dgm:pt modelId="{CA7CA1CB-6F53-48F6-B47C-2CF569987C38}" type="parTrans" cxnId="{EA4F713E-8229-4DE3-B01A-29E5259B90BA}">
      <dgm:prSet/>
      <dgm:spPr/>
      <dgm:t>
        <a:bodyPr/>
        <a:lstStyle/>
        <a:p>
          <a:endParaRPr lang="en-US"/>
        </a:p>
      </dgm:t>
    </dgm:pt>
    <dgm:pt modelId="{3202F5DC-69A6-4ECC-B06E-33818F455EB0}" type="sibTrans" cxnId="{EA4F713E-8229-4DE3-B01A-29E5259B90BA}">
      <dgm:prSet/>
      <dgm:spPr/>
      <dgm:t>
        <a:bodyPr/>
        <a:lstStyle/>
        <a:p>
          <a:endParaRPr lang="en-US"/>
        </a:p>
      </dgm:t>
    </dgm:pt>
    <dgm:pt modelId="{4E597724-459B-4BBA-88CD-F49A455073AF}">
      <dgm:prSet/>
      <dgm:spPr/>
      <dgm:t>
        <a:bodyPr/>
        <a:lstStyle/>
        <a:p>
          <a:r>
            <a:rPr lang="cs-CZ" b="1"/>
            <a:t>Aktuální příprava</a:t>
          </a:r>
          <a:r>
            <a:rPr lang="cs-CZ"/>
            <a:t>, výchova k optimálnímu a smysluplnému využití volného času ve stáří a patřičné aktivitě.</a:t>
          </a:r>
          <a:endParaRPr lang="en-US"/>
        </a:p>
      </dgm:t>
    </dgm:pt>
    <dgm:pt modelId="{A9126AC6-4425-4D9B-BBD2-F21873E9C1DD}" type="parTrans" cxnId="{196E71CA-CACA-478C-B374-81EF628B3570}">
      <dgm:prSet/>
      <dgm:spPr/>
      <dgm:t>
        <a:bodyPr/>
        <a:lstStyle/>
        <a:p>
          <a:endParaRPr lang="en-US"/>
        </a:p>
      </dgm:t>
    </dgm:pt>
    <dgm:pt modelId="{966A31E3-E577-42A2-8920-8CCD34040271}" type="sibTrans" cxnId="{196E71CA-CACA-478C-B374-81EF628B3570}">
      <dgm:prSet/>
      <dgm:spPr/>
      <dgm:t>
        <a:bodyPr/>
        <a:lstStyle/>
        <a:p>
          <a:endParaRPr lang="en-US"/>
        </a:p>
      </dgm:t>
    </dgm:pt>
    <dgm:pt modelId="{BCF7D00E-916B-4B03-BC38-932458244D8A}" type="pres">
      <dgm:prSet presAssocID="{2E72E61C-68E3-44BC-AB5D-F561F32BDFA6}" presName="root" presStyleCnt="0">
        <dgm:presLayoutVars>
          <dgm:dir/>
          <dgm:resizeHandles val="exact"/>
        </dgm:presLayoutVars>
      </dgm:prSet>
      <dgm:spPr/>
    </dgm:pt>
    <dgm:pt modelId="{21A67AB3-F10A-4236-B270-61F5AB8055F5}" type="pres">
      <dgm:prSet presAssocID="{52978E8C-7803-4DD1-8A91-BB5051E41BB4}" presName="compNode" presStyleCnt="0"/>
      <dgm:spPr/>
    </dgm:pt>
    <dgm:pt modelId="{E27B4B62-590B-48D5-B9D7-CBBFAF0B0F05}" type="pres">
      <dgm:prSet presAssocID="{52978E8C-7803-4DD1-8A91-BB5051E41BB4}" presName="bgRect" presStyleLbl="bgShp" presStyleIdx="0" presStyleCnt="4"/>
      <dgm:spPr/>
    </dgm:pt>
    <dgm:pt modelId="{8772CF2C-1204-4D66-8AD6-56D3FA03225A}" type="pres">
      <dgm:prSet presAssocID="{52978E8C-7803-4DD1-8A91-BB5051E41B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7B33A4ED-908B-43F9-9818-A00C99DDA968}" type="pres">
      <dgm:prSet presAssocID="{52978E8C-7803-4DD1-8A91-BB5051E41BB4}" presName="spaceRect" presStyleCnt="0"/>
      <dgm:spPr/>
    </dgm:pt>
    <dgm:pt modelId="{8F3A1EC9-DFCB-4AAA-AFDE-4ACF43ED9BA7}" type="pres">
      <dgm:prSet presAssocID="{52978E8C-7803-4DD1-8A91-BB5051E41BB4}" presName="parTx" presStyleLbl="revTx" presStyleIdx="0" presStyleCnt="4">
        <dgm:presLayoutVars>
          <dgm:chMax val="0"/>
          <dgm:chPref val="0"/>
        </dgm:presLayoutVars>
      </dgm:prSet>
      <dgm:spPr/>
    </dgm:pt>
    <dgm:pt modelId="{93DA5055-E63A-4D80-9072-9BC4179485DD}" type="pres">
      <dgm:prSet presAssocID="{75CC2B83-BE93-46B3-8E1C-FF45E95F5FC4}" presName="sibTrans" presStyleCnt="0"/>
      <dgm:spPr/>
    </dgm:pt>
    <dgm:pt modelId="{C3FE3125-DE25-47AD-BFD2-93148A948E6B}" type="pres">
      <dgm:prSet presAssocID="{EE1AC18C-C52E-446D-94F7-767174E500E0}" presName="compNode" presStyleCnt="0"/>
      <dgm:spPr/>
    </dgm:pt>
    <dgm:pt modelId="{92265DA1-005E-4706-A7D4-BF94EB64F7A4}" type="pres">
      <dgm:prSet presAssocID="{EE1AC18C-C52E-446D-94F7-767174E500E0}" presName="bgRect" presStyleLbl="bgShp" presStyleIdx="1" presStyleCnt="4"/>
      <dgm:spPr/>
    </dgm:pt>
    <dgm:pt modelId="{4E782D2C-9AC0-467B-B2A9-0318316FFBBE}" type="pres">
      <dgm:prSet presAssocID="{EE1AC18C-C52E-446D-94F7-767174E500E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rtulník"/>
        </a:ext>
      </dgm:extLst>
    </dgm:pt>
    <dgm:pt modelId="{6F8E0AEC-B363-47CD-8F84-ECCE680899B4}" type="pres">
      <dgm:prSet presAssocID="{EE1AC18C-C52E-446D-94F7-767174E500E0}" presName="spaceRect" presStyleCnt="0"/>
      <dgm:spPr/>
    </dgm:pt>
    <dgm:pt modelId="{75CBE55A-B6A3-4658-93A3-BFAEBD7F106C}" type="pres">
      <dgm:prSet presAssocID="{EE1AC18C-C52E-446D-94F7-767174E500E0}" presName="parTx" presStyleLbl="revTx" presStyleIdx="1" presStyleCnt="4">
        <dgm:presLayoutVars>
          <dgm:chMax val="0"/>
          <dgm:chPref val="0"/>
        </dgm:presLayoutVars>
      </dgm:prSet>
      <dgm:spPr/>
    </dgm:pt>
    <dgm:pt modelId="{660FB8C4-4969-48D9-9FF2-AEF1E4CF0A90}" type="pres">
      <dgm:prSet presAssocID="{585D4929-B2D7-4480-AB26-EE4973057E1A}" presName="sibTrans" presStyleCnt="0"/>
      <dgm:spPr/>
    </dgm:pt>
    <dgm:pt modelId="{2F218578-1F58-46AD-A84C-1FCEF09BDE92}" type="pres">
      <dgm:prSet presAssocID="{1CEFE4AF-FF0E-4B92-972B-C6C3C8BE6E71}" presName="compNode" presStyleCnt="0"/>
      <dgm:spPr/>
    </dgm:pt>
    <dgm:pt modelId="{FF60E041-EAE0-40A6-9597-274AB62D3A02}" type="pres">
      <dgm:prSet presAssocID="{1CEFE4AF-FF0E-4B92-972B-C6C3C8BE6E71}" presName="bgRect" presStyleLbl="bgShp" presStyleIdx="2" presStyleCnt="4"/>
      <dgm:spPr/>
    </dgm:pt>
    <dgm:pt modelId="{C6B93FD2-C911-4A40-AD33-54C618D3938C}" type="pres">
      <dgm:prSet presAssocID="{1CEFE4AF-FF0E-4B92-972B-C6C3C8BE6E7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Cane"/>
        </a:ext>
      </dgm:extLst>
    </dgm:pt>
    <dgm:pt modelId="{662B3451-3A3B-4217-8D50-BE4BCE5D90BE}" type="pres">
      <dgm:prSet presAssocID="{1CEFE4AF-FF0E-4B92-972B-C6C3C8BE6E71}" presName="spaceRect" presStyleCnt="0"/>
      <dgm:spPr/>
    </dgm:pt>
    <dgm:pt modelId="{EF9B2468-1933-4B42-A1E3-BFB9A6E8DFA6}" type="pres">
      <dgm:prSet presAssocID="{1CEFE4AF-FF0E-4B92-972B-C6C3C8BE6E71}" presName="parTx" presStyleLbl="revTx" presStyleIdx="2" presStyleCnt="4">
        <dgm:presLayoutVars>
          <dgm:chMax val="0"/>
          <dgm:chPref val="0"/>
        </dgm:presLayoutVars>
      </dgm:prSet>
      <dgm:spPr/>
    </dgm:pt>
    <dgm:pt modelId="{101967F4-E404-4628-9D79-B10767B89A70}" type="pres">
      <dgm:prSet presAssocID="{3202F5DC-69A6-4ECC-B06E-33818F455EB0}" presName="sibTrans" presStyleCnt="0"/>
      <dgm:spPr/>
    </dgm:pt>
    <dgm:pt modelId="{8044E16C-182A-456E-92F5-4FA95FC10261}" type="pres">
      <dgm:prSet presAssocID="{4E597724-459B-4BBA-88CD-F49A455073AF}" presName="compNode" presStyleCnt="0"/>
      <dgm:spPr/>
    </dgm:pt>
    <dgm:pt modelId="{56324F3E-34AE-4C1F-A8BB-2AE47416DE98}" type="pres">
      <dgm:prSet presAssocID="{4E597724-459B-4BBA-88CD-F49A455073AF}" presName="bgRect" presStyleLbl="bgShp" presStyleIdx="3" presStyleCnt="4"/>
      <dgm:spPr/>
    </dgm:pt>
    <dgm:pt modelId="{4A8FD75E-7B8F-4DE5-84A3-4691BA130966}" type="pres">
      <dgm:prSet presAssocID="{4E597724-459B-4BBA-88CD-F49A455073A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72F52DD9-7D8E-4467-AE90-E8B87D7D96B6}" type="pres">
      <dgm:prSet presAssocID="{4E597724-459B-4BBA-88CD-F49A455073AF}" presName="spaceRect" presStyleCnt="0"/>
      <dgm:spPr/>
    </dgm:pt>
    <dgm:pt modelId="{746DB2AE-204E-4EED-8030-268DC84BE9AB}" type="pres">
      <dgm:prSet presAssocID="{4E597724-459B-4BBA-88CD-F49A455073AF}" presName="parTx" presStyleLbl="revTx" presStyleIdx="3" presStyleCnt="4">
        <dgm:presLayoutVars>
          <dgm:chMax val="0"/>
          <dgm:chPref val="0"/>
        </dgm:presLayoutVars>
      </dgm:prSet>
      <dgm:spPr/>
    </dgm:pt>
  </dgm:ptLst>
  <dgm:cxnLst>
    <dgm:cxn modelId="{4036E229-558C-4ECF-A8E1-A1964BF953CF}" srcId="{2E72E61C-68E3-44BC-AB5D-F561F32BDFA6}" destId="{EE1AC18C-C52E-446D-94F7-767174E500E0}" srcOrd="1" destOrd="0" parTransId="{F9CE953C-7299-4E1C-8EC3-5302D59A75F9}" sibTransId="{585D4929-B2D7-4480-AB26-EE4973057E1A}"/>
    <dgm:cxn modelId="{ACF84E2A-6AA7-4F2E-8CB4-D1892B6BBEBE}" type="presOf" srcId="{52978E8C-7803-4DD1-8A91-BB5051E41BB4}" destId="{8F3A1EC9-DFCB-4AAA-AFDE-4ACF43ED9BA7}" srcOrd="0" destOrd="0" presId="urn:microsoft.com/office/officeart/2018/2/layout/IconVerticalSolidList"/>
    <dgm:cxn modelId="{C601B73C-E2FD-4168-9EC8-A9CF89C2F440}" srcId="{2E72E61C-68E3-44BC-AB5D-F561F32BDFA6}" destId="{52978E8C-7803-4DD1-8A91-BB5051E41BB4}" srcOrd="0" destOrd="0" parTransId="{C81E49F3-451C-42AF-8D6C-E83821464717}" sibTransId="{75CC2B83-BE93-46B3-8E1C-FF45E95F5FC4}"/>
    <dgm:cxn modelId="{EA4F713E-8229-4DE3-B01A-29E5259B90BA}" srcId="{2E72E61C-68E3-44BC-AB5D-F561F32BDFA6}" destId="{1CEFE4AF-FF0E-4B92-972B-C6C3C8BE6E71}" srcOrd="2" destOrd="0" parTransId="{CA7CA1CB-6F53-48F6-B47C-2CF569987C38}" sibTransId="{3202F5DC-69A6-4ECC-B06E-33818F455EB0}"/>
    <dgm:cxn modelId="{4257E764-A14E-4DFE-A180-5F69737B4CE6}" type="presOf" srcId="{4E597724-459B-4BBA-88CD-F49A455073AF}" destId="{746DB2AE-204E-4EED-8030-268DC84BE9AB}" srcOrd="0" destOrd="0" presId="urn:microsoft.com/office/officeart/2018/2/layout/IconVerticalSolidList"/>
    <dgm:cxn modelId="{0DEA3F56-5FFC-4F5D-9D89-F4572841FB7D}" type="presOf" srcId="{1CEFE4AF-FF0E-4B92-972B-C6C3C8BE6E71}" destId="{EF9B2468-1933-4B42-A1E3-BFB9A6E8DFA6}" srcOrd="0" destOrd="0" presId="urn:microsoft.com/office/officeart/2018/2/layout/IconVerticalSolidList"/>
    <dgm:cxn modelId="{AF18BF89-0BCF-4CCE-AAA4-EAD6B172093E}" type="presOf" srcId="{2E72E61C-68E3-44BC-AB5D-F561F32BDFA6}" destId="{BCF7D00E-916B-4B03-BC38-932458244D8A}" srcOrd="0" destOrd="0" presId="urn:microsoft.com/office/officeart/2018/2/layout/IconVerticalSolidList"/>
    <dgm:cxn modelId="{196E71CA-CACA-478C-B374-81EF628B3570}" srcId="{2E72E61C-68E3-44BC-AB5D-F561F32BDFA6}" destId="{4E597724-459B-4BBA-88CD-F49A455073AF}" srcOrd="3" destOrd="0" parTransId="{A9126AC6-4425-4D9B-BBD2-F21873E9C1DD}" sibTransId="{966A31E3-E577-42A2-8920-8CCD34040271}"/>
    <dgm:cxn modelId="{12B219D5-B1E3-4E2E-AEC7-8825ACFFD6C4}" type="presOf" srcId="{EE1AC18C-C52E-446D-94F7-767174E500E0}" destId="{75CBE55A-B6A3-4658-93A3-BFAEBD7F106C}" srcOrd="0" destOrd="0" presId="urn:microsoft.com/office/officeart/2018/2/layout/IconVerticalSolidList"/>
    <dgm:cxn modelId="{AFA9AD2B-B812-490C-8B28-B8B2B837966B}" type="presParOf" srcId="{BCF7D00E-916B-4B03-BC38-932458244D8A}" destId="{21A67AB3-F10A-4236-B270-61F5AB8055F5}" srcOrd="0" destOrd="0" presId="urn:microsoft.com/office/officeart/2018/2/layout/IconVerticalSolidList"/>
    <dgm:cxn modelId="{1786AC12-6974-4A55-B378-49C8A9E7CCFA}" type="presParOf" srcId="{21A67AB3-F10A-4236-B270-61F5AB8055F5}" destId="{E27B4B62-590B-48D5-B9D7-CBBFAF0B0F05}" srcOrd="0" destOrd="0" presId="urn:microsoft.com/office/officeart/2018/2/layout/IconVerticalSolidList"/>
    <dgm:cxn modelId="{45E9F3EE-08DA-4D5A-A103-7C0FE014F082}" type="presParOf" srcId="{21A67AB3-F10A-4236-B270-61F5AB8055F5}" destId="{8772CF2C-1204-4D66-8AD6-56D3FA03225A}" srcOrd="1" destOrd="0" presId="urn:microsoft.com/office/officeart/2018/2/layout/IconVerticalSolidList"/>
    <dgm:cxn modelId="{B1DF5806-4207-4B84-AEE2-8CAA41750D00}" type="presParOf" srcId="{21A67AB3-F10A-4236-B270-61F5AB8055F5}" destId="{7B33A4ED-908B-43F9-9818-A00C99DDA968}" srcOrd="2" destOrd="0" presId="urn:microsoft.com/office/officeart/2018/2/layout/IconVerticalSolidList"/>
    <dgm:cxn modelId="{542FCA10-0D88-4702-B7C3-D11944846A30}" type="presParOf" srcId="{21A67AB3-F10A-4236-B270-61F5AB8055F5}" destId="{8F3A1EC9-DFCB-4AAA-AFDE-4ACF43ED9BA7}" srcOrd="3" destOrd="0" presId="urn:microsoft.com/office/officeart/2018/2/layout/IconVerticalSolidList"/>
    <dgm:cxn modelId="{FD0F09E3-33FA-4FC3-899C-D64A2A70DB48}" type="presParOf" srcId="{BCF7D00E-916B-4B03-BC38-932458244D8A}" destId="{93DA5055-E63A-4D80-9072-9BC4179485DD}" srcOrd="1" destOrd="0" presId="urn:microsoft.com/office/officeart/2018/2/layout/IconVerticalSolidList"/>
    <dgm:cxn modelId="{A532CFEF-AC1B-4787-9849-AB111143FBC2}" type="presParOf" srcId="{BCF7D00E-916B-4B03-BC38-932458244D8A}" destId="{C3FE3125-DE25-47AD-BFD2-93148A948E6B}" srcOrd="2" destOrd="0" presId="urn:microsoft.com/office/officeart/2018/2/layout/IconVerticalSolidList"/>
    <dgm:cxn modelId="{E30E7FB0-A1A7-4258-A822-E15CFD4974D1}" type="presParOf" srcId="{C3FE3125-DE25-47AD-BFD2-93148A948E6B}" destId="{92265DA1-005E-4706-A7D4-BF94EB64F7A4}" srcOrd="0" destOrd="0" presId="urn:microsoft.com/office/officeart/2018/2/layout/IconVerticalSolidList"/>
    <dgm:cxn modelId="{CEEF5D07-62F8-44B2-8C55-C0F52900FA32}" type="presParOf" srcId="{C3FE3125-DE25-47AD-BFD2-93148A948E6B}" destId="{4E782D2C-9AC0-467B-B2A9-0318316FFBBE}" srcOrd="1" destOrd="0" presId="urn:microsoft.com/office/officeart/2018/2/layout/IconVerticalSolidList"/>
    <dgm:cxn modelId="{E98F7CBD-9474-4AB7-B433-81DA02B47DFF}" type="presParOf" srcId="{C3FE3125-DE25-47AD-BFD2-93148A948E6B}" destId="{6F8E0AEC-B363-47CD-8F84-ECCE680899B4}" srcOrd="2" destOrd="0" presId="urn:microsoft.com/office/officeart/2018/2/layout/IconVerticalSolidList"/>
    <dgm:cxn modelId="{00CF2ED4-69FD-47C5-A2F6-54ACFD0E33A7}" type="presParOf" srcId="{C3FE3125-DE25-47AD-BFD2-93148A948E6B}" destId="{75CBE55A-B6A3-4658-93A3-BFAEBD7F106C}" srcOrd="3" destOrd="0" presId="urn:microsoft.com/office/officeart/2018/2/layout/IconVerticalSolidList"/>
    <dgm:cxn modelId="{A5BD6E68-D923-427C-80E0-80C54B86CC41}" type="presParOf" srcId="{BCF7D00E-916B-4B03-BC38-932458244D8A}" destId="{660FB8C4-4969-48D9-9FF2-AEF1E4CF0A90}" srcOrd="3" destOrd="0" presId="urn:microsoft.com/office/officeart/2018/2/layout/IconVerticalSolidList"/>
    <dgm:cxn modelId="{1AE0655E-46CD-4ED3-A294-982AFF1204FB}" type="presParOf" srcId="{BCF7D00E-916B-4B03-BC38-932458244D8A}" destId="{2F218578-1F58-46AD-A84C-1FCEF09BDE92}" srcOrd="4" destOrd="0" presId="urn:microsoft.com/office/officeart/2018/2/layout/IconVerticalSolidList"/>
    <dgm:cxn modelId="{562CF05B-E4B4-4DFB-8972-ED7F8766C98C}" type="presParOf" srcId="{2F218578-1F58-46AD-A84C-1FCEF09BDE92}" destId="{FF60E041-EAE0-40A6-9597-274AB62D3A02}" srcOrd="0" destOrd="0" presId="urn:microsoft.com/office/officeart/2018/2/layout/IconVerticalSolidList"/>
    <dgm:cxn modelId="{83F9C248-AD65-498B-B870-1BD2D8013D27}" type="presParOf" srcId="{2F218578-1F58-46AD-A84C-1FCEF09BDE92}" destId="{C6B93FD2-C911-4A40-AD33-54C618D3938C}" srcOrd="1" destOrd="0" presId="urn:microsoft.com/office/officeart/2018/2/layout/IconVerticalSolidList"/>
    <dgm:cxn modelId="{35C9DBCF-F7BF-4EBC-A893-8A89173A509B}" type="presParOf" srcId="{2F218578-1F58-46AD-A84C-1FCEF09BDE92}" destId="{662B3451-3A3B-4217-8D50-BE4BCE5D90BE}" srcOrd="2" destOrd="0" presId="urn:microsoft.com/office/officeart/2018/2/layout/IconVerticalSolidList"/>
    <dgm:cxn modelId="{35EA8BF3-AA1D-4066-A583-05D95E08995A}" type="presParOf" srcId="{2F218578-1F58-46AD-A84C-1FCEF09BDE92}" destId="{EF9B2468-1933-4B42-A1E3-BFB9A6E8DFA6}" srcOrd="3" destOrd="0" presId="urn:microsoft.com/office/officeart/2018/2/layout/IconVerticalSolidList"/>
    <dgm:cxn modelId="{BF53CAB1-53CE-45B4-8B3D-6791813DF95D}" type="presParOf" srcId="{BCF7D00E-916B-4B03-BC38-932458244D8A}" destId="{101967F4-E404-4628-9D79-B10767B89A70}" srcOrd="5" destOrd="0" presId="urn:microsoft.com/office/officeart/2018/2/layout/IconVerticalSolidList"/>
    <dgm:cxn modelId="{8D0FE3D5-A884-4D6E-81FA-289F864DFCF1}" type="presParOf" srcId="{BCF7D00E-916B-4B03-BC38-932458244D8A}" destId="{8044E16C-182A-456E-92F5-4FA95FC10261}" srcOrd="6" destOrd="0" presId="urn:microsoft.com/office/officeart/2018/2/layout/IconVerticalSolidList"/>
    <dgm:cxn modelId="{14DFF8B6-C60C-41EF-AEC1-8628E5913E25}" type="presParOf" srcId="{8044E16C-182A-456E-92F5-4FA95FC10261}" destId="{56324F3E-34AE-4C1F-A8BB-2AE47416DE98}" srcOrd="0" destOrd="0" presId="urn:microsoft.com/office/officeart/2018/2/layout/IconVerticalSolidList"/>
    <dgm:cxn modelId="{1D2488B8-0375-4F1E-9B13-66D0DA813475}" type="presParOf" srcId="{8044E16C-182A-456E-92F5-4FA95FC10261}" destId="{4A8FD75E-7B8F-4DE5-84A3-4691BA130966}" srcOrd="1" destOrd="0" presId="urn:microsoft.com/office/officeart/2018/2/layout/IconVerticalSolidList"/>
    <dgm:cxn modelId="{3D72B61A-F924-4B6D-AC8C-BF2F6F7E00A4}" type="presParOf" srcId="{8044E16C-182A-456E-92F5-4FA95FC10261}" destId="{72F52DD9-7D8E-4467-AE90-E8B87D7D96B6}" srcOrd="2" destOrd="0" presId="urn:microsoft.com/office/officeart/2018/2/layout/IconVerticalSolidList"/>
    <dgm:cxn modelId="{9CFBD525-6E99-4EF8-BE75-2AF52DF982AE}" type="presParOf" srcId="{8044E16C-182A-456E-92F5-4FA95FC10261}" destId="{746DB2AE-204E-4EED-8030-268DC84BE9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F02EB0-6E39-4BDA-8794-E2F2786166D5}"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AD76E47C-B202-4E0D-9D0B-6F4FF33A4420}">
      <dgm:prSet/>
      <dgm:spPr/>
      <dgm:t>
        <a:bodyPr/>
        <a:lstStyle/>
        <a:p>
          <a:r>
            <a:rPr lang="cs-CZ"/>
            <a:t>Vzdělání a především </a:t>
          </a:r>
          <a:r>
            <a:rPr lang="cs-CZ" b="1"/>
            <a:t>vzdělávání celoživotní</a:t>
          </a:r>
          <a:r>
            <a:rPr lang="cs-CZ"/>
            <a:t> </a:t>
          </a:r>
          <a:endParaRPr lang="en-US"/>
        </a:p>
      </dgm:t>
    </dgm:pt>
    <dgm:pt modelId="{16E529C3-0C5B-452C-B9FA-AB1DA439DDE6}" type="parTrans" cxnId="{43E3CC18-8FAB-42DE-BD58-3102F2F09939}">
      <dgm:prSet/>
      <dgm:spPr/>
      <dgm:t>
        <a:bodyPr/>
        <a:lstStyle/>
        <a:p>
          <a:endParaRPr lang="en-US"/>
        </a:p>
      </dgm:t>
    </dgm:pt>
    <dgm:pt modelId="{F5712D33-6317-4FF2-85CB-148435DF50BA}" type="sibTrans" cxnId="{43E3CC18-8FAB-42DE-BD58-3102F2F09939}">
      <dgm:prSet/>
      <dgm:spPr/>
      <dgm:t>
        <a:bodyPr/>
        <a:lstStyle/>
        <a:p>
          <a:endParaRPr lang="en-US"/>
        </a:p>
      </dgm:t>
    </dgm:pt>
    <dgm:pt modelId="{8D7FFFE8-A8CB-423C-AFA7-B451FA1553E3}">
      <dgm:prSet/>
      <dgm:spPr/>
      <dgm:t>
        <a:bodyPr/>
        <a:lstStyle/>
        <a:p>
          <a:r>
            <a:rPr lang="cs-CZ"/>
            <a:t>je prostředkem </a:t>
          </a:r>
          <a:br>
            <a:rPr lang="cs-CZ"/>
          </a:br>
          <a:r>
            <a:rPr lang="cs-CZ"/>
            <a:t>k rozvoji lidského potenciálu a </a:t>
          </a:r>
          <a:br>
            <a:rPr lang="cs-CZ"/>
          </a:br>
          <a:r>
            <a:rPr lang="cs-CZ"/>
            <a:t>to bez ohledu na věk </a:t>
          </a:r>
          <a:endParaRPr lang="en-US"/>
        </a:p>
      </dgm:t>
    </dgm:pt>
    <dgm:pt modelId="{D9D257E3-BB34-4C97-BB36-EF72F2325497}" type="parTrans" cxnId="{19725E42-755A-4153-81BC-F4F135EDE818}">
      <dgm:prSet/>
      <dgm:spPr/>
      <dgm:t>
        <a:bodyPr/>
        <a:lstStyle/>
        <a:p>
          <a:endParaRPr lang="en-US"/>
        </a:p>
      </dgm:t>
    </dgm:pt>
    <dgm:pt modelId="{02B8BB12-DC78-41BD-A2F6-E8EF8CC7FE14}" type="sibTrans" cxnId="{19725E42-755A-4153-81BC-F4F135EDE818}">
      <dgm:prSet/>
      <dgm:spPr/>
      <dgm:t>
        <a:bodyPr/>
        <a:lstStyle/>
        <a:p>
          <a:endParaRPr lang="en-US"/>
        </a:p>
      </dgm:t>
    </dgm:pt>
    <dgm:pt modelId="{6982D840-5524-4310-B402-289298A20BFE}" type="pres">
      <dgm:prSet presAssocID="{97F02EB0-6E39-4BDA-8794-E2F2786166D5}" presName="hierChild1" presStyleCnt="0">
        <dgm:presLayoutVars>
          <dgm:chPref val="1"/>
          <dgm:dir/>
          <dgm:animOne val="branch"/>
          <dgm:animLvl val="lvl"/>
          <dgm:resizeHandles/>
        </dgm:presLayoutVars>
      </dgm:prSet>
      <dgm:spPr/>
    </dgm:pt>
    <dgm:pt modelId="{F3DCDD7A-8C61-42D2-AD4E-A679E38A12E0}" type="pres">
      <dgm:prSet presAssocID="{AD76E47C-B202-4E0D-9D0B-6F4FF33A4420}" presName="hierRoot1" presStyleCnt="0"/>
      <dgm:spPr/>
    </dgm:pt>
    <dgm:pt modelId="{486B2248-E9E0-4E25-B034-0DC7986E3237}" type="pres">
      <dgm:prSet presAssocID="{AD76E47C-B202-4E0D-9D0B-6F4FF33A4420}" presName="composite" presStyleCnt="0"/>
      <dgm:spPr/>
    </dgm:pt>
    <dgm:pt modelId="{DE8FD4CB-23A3-4C7C-AA00-55383E1A529A}" type="pres">
      <dgm:prSet presAssocID="{AD76E47C-B202-4E0D-9D0B-6F4FF33A4420}" presName="background" presStyleLbl="node0" presStyleIdx="0" presStyleCnt="1"/>
      <dgm:spPr/>
    </dgm:pt>
    <dgm:pt modelId="{9F6A1902-ECDC-4C0A-AE89-9DA14E587E4C}" type="pres">
      <dgm:prSet presAssocID="{AD76E47C-B202-4E0D-9D0B-6F4FF33A4420}" presName="text" presStyleLbl="fgAcc0" presStyleIdx="0" presStyleCnt="1">
        <dgm:presLayoutVars>
          <dgm:chPref val="3"/>
        </dgm:presLayoutVars>
      </dgm:prSet>
      <dgm:spPr/>
    </dgm:pt>
    <dgm:pt modelId="{F7D20EA4-3728-46EE-BDDC-343C885F7D47}" type="pres">
      <dgm:prSet presAssocID="{AD76E47C-B202-4E0D-9D0B-6F4FF33A4420}" presName="hierChild2" presStyleCnt="0"/>
      <dgm:spPr/>
    </dgm:pt>
    <dgm:pt modelId="{06BE91BE-DC08-48B5-A093-7CF32E33BECE}" type="pres">
      <dgm:prSet presAssocID="{D9D257E3-BB34-4C97-BB36-EF72F2325497}" presName="Name10" presStyleLbl="parChTrans1D2" presStyleIdx="0" presStyleCnt="1"/>
      <dgm:spPr/>
    </dgm:pt>
    <dgm:pt modelId="{BEEEB394-BF80-4CD0-B217-64FED8891609}" type="pres">
      <dgm:prSet presAssocID="{8D7FFFE8-A8CB-423C-AFA7-B451FA1553E3}" presName="hierRoot2" presStyleCnt="0"/>
      <dgm:spPr/>
    </dgm:pt>
    <dgm:pt modelId="{14927114-4B90-4A0E-8A15-E18895FFADA8}" type="pres">
      <dgm:prSet presAssocID="{8D7FFFE8-A8CB-423C-AFA7-B451FA1553E3}" presName="composite2" presStyleCnt="0"/>
      <dgm:spPr/>
    </dgm:pt>
    <dgm:pt modelId="{D5353267-05B3-4FBF-AD6A-9096F0536B30}" type="pres">
      <dgm:prSet presAssocID="{8D7FFFE8-A8CB-423C-AFA7-B451FA1553E3}" presName="background2" presStyleLbl="node2" presStyleIdx="0" presStyleCnt="1"/>
      <dgm:spPr/>
    </dgm:pt>
    <dgm:pt modelId="{1FD8EB0C-72D7-45EB-A885-6400A136BF0E}" type="pres">
      <dgm:prSet presAssocID="{8D7FFFE8-A8CB-423C-AFA7-B451FA1553E3}" presName="text2" presStyleLbl="fgAcc2" presStyleIdx="0" presStyleCnt="1">
        <dgm:presLayoutVars>
          <dgm:chPref val="3"/>
        </dgm:presLayoutVars>
      </dgm:prSet>
      <dgm:spPr/>
    </dgm:pt>
    <dgm:pt modelId="{37D3AC72-C57F-4611-B413-47167FDDB721}" type="pres">
      <dgm:prSet presAssocID="{8D7FFFE8-A8CB-423C-AFA7-B451FA1553E3}" presName="hierChild3" presStyleCnt="0"/>
      <dgm:spPr/>
    </dgm:pt>
  </dgm:ptLst>
  <dgm:cxnLst>
    <dgm:cxn modelId="{A7F96510-CC2C-44A2-9DF2-AC021A770908}" type="presOf" srcId="{8D7FFFE8-A8CB-423C-AFA7-B451FA1553E3}" destId="{1FD8EB0C-72D7-45EB-A885-6400A136BF0E}" srcOrd="0" destOrd="0" presId="urn:microsoft.com/office/officeart/2005/8/layout/hierarchy1"/>
    <dgm:cxn modelId="{43E3CC18-8FAB-42DE-BD58-3102F2F09939}" srcId="{97F02EB0-6E39-4BDA-8794-E2F2786166D5}" destId="{AD76E47C-B202-4E0D-9D0B-6F4FF33A4420}" srcOrd="0" destOrd="0" parTransId="{16E529C3-0C5B-452C-B9FA-AB1DA439DDE6}" sibTransId="{F5712D33-6317-4FF2-85CB-148435DF50BA}"/>
    <dgm:cxn modelId="{1360B734-6A40-4180-865F-7F59D1F1B5D4}" type="presOf" srcId="{D9D257E3-BB34-4C97-BB36-EF72F2325497}" destId="{06BE91BE-DC08-48B5-A093-7CF32E33BECE}" srcOrd="0" destOrd="0" presId="urn:microsoft.com/office/officeart/2005/8/layout/hierarchy1"/>
    <dgm:cxn modelId="{19725E42-755A-4153-81BC-F4F135EDE818}" srcId="{AD76E47C-B202-4E0D-9D0B-6F4FF33A4420}" destId="{8D7FFFE8-A8CB-423C-AFA7-B451FA1553E3}" srcOrd="0" destOrd="0" parTransId="{D9D257E3-BB34-4C97-BB36-EF72F2325497}" sibTransId="{02B8BB12-DC78-41BD-A2F6-E8EF8CC7FE14}"/>
    <dgm:cxn modelId="{FEB3B3C2-B1DB-4034-8A1D-DABF56E28BDD}" type="presOf" srcId="{AD76E47C-B202-4E0D-9D0B-6F4FF33A4420}" destId="{9F6A1902-ECDC-4C0A-AE89-9DA14E587E4C}" srcOrd="0" destOrd="0" presId="urn:microsoft.com/office/officeart/2005/8/layout/hierarchy1"/>
    <dgm:cxn modelId="{542258CB-44A6-4980-8C5A-F57064F7DDB9}" type="presOf" srcId="{97F02EB0-6E39-4BDA-8794-E2F2786166D5}" destId="{6982D840-5524-4310-B402-289298A20BFE}" srcOrd="0" destOrd="0" presId="urn:microsoft.com/office/officeart/2005/8/layout/hierarchy1"/>
    <dgm:cxn modelId="{DDD78BBE-A644-49F4-B798-C922ECF394AF}" type="presParOf" srcId="{6982D840-5524-4310-B402-289298A20BFE}" destId="{F3DCDD7A-8C61-42D2-AD4E-A679E38A12E0}" srcOrd="0" destOrd="0" presId="urn:microsoft.com/office/officeart/2005/8/layout/hierarchy1"/>
    <dgm:cxn modelId="{C4B6A77B-BDDA-4062-880A-A6799564D8AD}" type="presParOf" srcId="{F3DCDD7A-8C61-42D2-AD4E-A679E38A12E0}" destId="{486B2248-E9E0-4E25-B034-0DC7986E3237}" srcOrd="0" destOrd="0" presId="urn:microsoft.com/office/officeart/2005/8/layout/hierarchy1"/>
    <dgm:cxn modelId="{41482BD5-7864-4823-AF9B-77EF20F03545}" type="presParOf" srcId="{486B2248-E9E0-4E25-B034-0DC7986E3237}" destId="{DE8FD4CB-23A3-4C7C-AA00-55383E1A529A}" srcOrd="0" destOrd="0" presId="urn:microsoft.com/office/officeart/2005/8/layout/hierarchy1"/>
    <dgm:cxn modelId="{B9A98040-4EAD-44E4-BA92-A6E76B03975B}" type="presParOf" srcId="{486B2248-E9E0-4E25-B034-0DC7986E3237}" destId="{9F6A1902-ECDC-4C0A-AE89-9DA14E587E4C}" srcOrd="1" destOrd="0" presId="urn:microsoft.com/office/officeart/2005/8/layout/hierarchy1"/>
    <dgm:cxn modelId="{C7E1C7E1-5502-4182-A468-251D5733B56D}" type="presParOf" srcId="{F3DCDD7A-8C61-42D2-AD4E-A679E38A12E0}" destId="{F7D20EA4-3728-46EE-BDDC-343C885F7D47}" srcOrd="1" destOrd="0" presId="urn:microsoft.com/office/officeart/2005/8/layout/hierarchy1"/>
    <dgm:cxn modelId="{BC78055B-24E4-4FE5-BCDD-C32B1966E9AC}" type="presParOf" srcId="{F7D20EA4-3728-46EE-BDDC-343C885F7D47}" destId="{06BE91BE-DC08-48B5-A093-7CF32E33BECE}" srcOrd="0" destOrd="0" presId="urn:microsoft.com/office/officeart/2005/8/layout/hierarchy1"/>
    <dgm:cxn modelId="{11F97191-114B-4C2B-9754-8BE52787E660}" type="presParOf" srcId="{F7D20EA4-3728-46EE-BDDC-343C885F7D47}" destId="{BEEEB394-BF80-4CD0-B217-64FED8891609}" srcOrd="1" destOrd="0" presId="urn:microsoft.com/office/officeart/2005/8/layout/hierarchy1"/>
    <dgm:cxn modelId="{B39BCB3A-327A-4BB7-B08E-E6A5282F42A1}" type="presParOf" srcId="{BEEEB394-BF80-4CD0-B217-64FED8891609}" destId="{14927114-4B90-4A0E-8A15-E18895FFADA8}" srcOrd="0" destOrd="0" presId="urn:microsoft.com/office/officeart/2005/8/layout/hierarchy1"/>
    <dgm:cxn modelId="{A636A2A4-D11D-4865-AC9E-DCDA3AED1CEB}" type="presParOf" srcId="{14927114-4B90-4A0E-8A15-E18895FFADA8}" destId="{D5353267-05B3-4FBF-AD6A-9096F0536B30}" srcOrd="0" destOrd="0" presId="urn:microsoft.com/office/officeart/2005/8/layout/hierarchy1"/>
    <dgm:cxn modelId="{8B8DE3A7-E5A8-4B37-B46B-B8C505A1A769}" type="presParOf" srcId="{14927114-4B90-4A0E-8A15-E18895FFADA8}" destId="{1FD8EB0C-72D7-45EB-A885-6400A136BF0E}" srcOrd="1" destOrd="0" presId="urn:microsoft.com/office/officeart/2005/8/layout/hierarchy1"/>
    <dgm:cxn modelId="{A0BDBCC4-593E-4745-95B6-F8B1B58A80AF}" type="presParOf" srcId="{BEEEB394-BF80-4CD0-B217-64FED8891609}" destId="{37D3AC72-C57F-4611-B413-47167FDDB7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9E98DB-F5BE-4713-8A81-774D5FF044B0}"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E720D4FC-7C88-4B64-80F8-F863EAFE68C7}">
      <dgm:prSet/>
      <dgm:spPr/>
      <dgm:t>
        <a:bodyPr/>
        <a:lstStyle/>
        <a:p>
          <a:r>
            <a:rPr lang="cs-CZ" b="1"/>
            <a:t>Zprostředkování kontaktu se společenským prostředím</a:t>
          </a:r>
          <a:r>
            <a:rPr lang="cs-CZ"/>
            <a:t>: zájmové, vzdělávací a volnočasové aktivity;</a:t>
          </a:r>
          <a:endParaRPr lang="en-US"/>
        </a:p>
      </dgm:t>
    </dgm:pt>
    <dgm:pt modelId="{FCBC9666-5F2E-4DAB-B69A-25D6F8CC2E0A}" type="parTrans" cxnId="{DA024EE4-603B-4C34-842A-F60EB3517149}">
      <dgm:prSet/>
      <dgm:spPr/>
      <dgm:t>
        <a:bodyPr/>
        <a:lstStyle/>
        <a:p>
          <a:endParaRPr lang="en-US"/>
        </a:p>
      </dgm:t>
    </dgm:pt>
    <dgm:pt modelId="{2E17D54D-43CB-47DC-94C0-8DD0C88589D1}" type="sibTrans" cxnId="{DA024EE4-603B-4C34-842A-F60EB3517149}">
      <dgm:prSet/>
      <dgm:spPr/>
      <dgm:t>
        <a:bodyPr/>
        <a:lstStyle/>
        <a:p>
          <a:endParaRPr lang="en-US"/>
        </a:p>
      </dgm:t>
    </dgm:pt>
    <dgm:pt modelId="{5E007D19-5926-47AD-ABB3-1748C51F8197}">
      <dgm:prSet/>
      <dgm:spPr/>
      <dgm:t>
        <a:bodyPr/>
        <a:lstStyle/>
        <a:p>
          <a:r>
            <a:rPr lang="cs-CZ" b="1"/>
            <a:t>Sociálně terapeutické činnosti:</a:t>
          </a:r>
          <a:r>
            <a:rPr lang="cs-CZ"/>
            <a:t> socioterapeutické činnosti, jejichž poskytování vede k rozvoji nebo udržení osobních a sociálních schopností a dovedností podporujících sociální začleňování osob;</a:t>
          </a:r>
          <a:endParaRPr lang="en-US"/>
        </a:p>
      </dgm:t>
    </dgm:pt>
    <dgm:pt modelId="{92D6F8E9-7B40-4A28-BEFD-AA141E217ECB}" type="parTrans" cxnId="{3C72EA71-1A3F-45C4-ACEA-AE1906933BCA}">
      <dgm:prSet/>
      <dgm:spPr/>
      <dgm:t>
        <a:bodyPr/>
        <a:lstStyle/>
        <a:p>
          <a:endParaRPr lang="en-US"/>
        </a:p>
      </dgm:t>
    </dgm:pt>
    <dgm:pt modelId="{26D32582-8A20-49BC-B39E-0A32936A2E9D}" type="sibTrans" cxnId="{3C72EA71-1A3F-45C4-ACEA-AE1906933BCA}">
      <dgm:prSet/>
      <dgm:spPr/>
      <dgm:t>
        <a:bodyPr/>
        <a:lstStyle/>
        <a:p>
          <a:endParaRPr lang="en-US"/>
        </a:p>
      </dgm:t>
    </dgm:pt>
    <dgm:pt modelId="{71525AAA-CC0E-45EE-80B3-28D5FE42D106}">
      <dgm:prSet/>
      <dgm:spPr/>
      <dgm:t>
        <a:bodyPr/>
        <a:lstStyle/>
        <a:p>
          <a:r>
            <a:rPr lang="cs-CZ" b="1"/>
            <a:t>Pomoc při uplatňování práv, oprávněných zájmů a při obstarávání osobních záležitostí:</a:t>
          </a:r>
          <a:r>
            <a:rPr lang="cs-CZ"/>
            <a:t> pomoc při komunikaci vedoucí k uplatňování práv a oprávněných zájmů a pomoc při vyřizování běžných záležitostí.</a:t>
          </a:r>
          <a:endParaRPr lang="en-US"/>
        </a:p>
      </dgm:t>
    </dgm:pt>
    <dgm:pt modelId="{BA984AF0-E701-44CB-A347-82479679614E}" type="parTrans" cxnId="{1E6C6248-E71D-4AAA-B07E-4243F207A61D}">
      <dgm:prSet/>
      <dgm:spPr/>
      <dgm:t>
        <a:bodyPr/>
        <a:lstStyle/>
        <a:p>
          <a:endParaRPr lang="en-US"/>
        </a:p>
      </dgm:t>
    </dgm:pt>
    <dgm:pt modelId="{8BF00A1D-5940-4658-BD27-B7C4B1F0A647}" type="sibTrans" cxnId="{1E6C6248-E71D-4AAA-B07E-4243F207A61D}">
      <dgm:prSet/>
      <dgm:spPr/>
      <dgm:t>
        <a:bodyPr/>
        <a:lstStyle/>
        <a:p>
          <a:endParaRPr lang="en-US"/>
        </a:p>
      </dgm:t>
    </dgm:pt>
    <dgm:pt modelId="{C5EEE5DC-CCE7-47CB-B9F8-20A85826784D}" type="pres">
      <dgm:prSet presAssocID="{029E98DB-F5BE-4713-8A81-774D5FF044B0}" presName="hierChild1" presStyleCnt="0">
        <dgm:presLayoutVars>
          <dgm:chPref val="1"/>
          <dgm:dir/>
          <dgm:animOne val="branch"/>
          <dgm:animLvl val="lvl"/>
          <dgm:resizeHandles/>
        </dgm:presLayoutVars>
      </dgm:prSet>
      <dgm:spPr/>
    </dgm:pt>
    <dgm:pt modelId="{611E046F-F1DE-49FB-8AE2-AA5849E02A0C}" type="pres">
      <dgm:prSet presAssocID="{E720D4FC-7C88-4B64-80F8-F863EAFE68C7}" presName="hierRoot1" presStyleCnt="0"/>
      <dgm:spPr/>
    </dgm:pt>
    <dgm:pt modelId="{A0FD2334-9B23-4D11-98AB-9DE9FA86DDBB}" type="pres">
      <dgm:prSet presAssocID="{E720D4FC-7C88-4B64-80F8-F863EAFE68C7}" presName="composite" presStyleCnt="0"/>
      <dgm:spPr/>
    </dgm:pt>
    <dgm:pt modelId="{8914ED47-8E82-43DD-8F0B-2B5817AB39CB}" type="pres">
      <dgm:prSet presAssocID="{E720D4FC-7C88-4B64-80F8-F863EAFE68C7}" presName="background" presStyleLbl="node0" presStyleIdx="0" presStyleCnt="3"/>
      <dgm:spPr/>
    </dgm:pt>
    <dgm:pt modelId="{04E9D937-0EF2-40BD-9FB0-C33A5E7DF7D6}" type="pres">
      <dgm:prSet presAssocID="{E720D4FC-7C88-4B64-80F8-F863EAFE68C7}" presName="text" presStyleLbl="fgAcc0" presStyleIdx="0" presStyleCnt="3">
        <dgm:presLayoutVars>
          <dgm:chPref val="3"/>
        </dgm:presLayoutVars>
      </dgm:prSet>
      <dgm:spPr/>
    </dgm:pt>
    <dgm:pt modelId="{0CB9AD22-E38E-49AF-BE74-69F959394CEA}" type="pres">
      <dgm:prSet presAssocID="{E720D4FC-7C88-4B64-80F8-F863EAFE68C7}" presName="hierChild2" presStyleCnt="0"/>
      <dgm:spPr/>
    </dgm:pt>
    <dgm:pt modelId="{AEF169CC-3D11-49FA-8153-B289C24FAC63}" type="pres">
      <dgm:prSet presAssocID="{5E007D19-5926-47AD-ABB3-1748C51F8197}" presName="hierRoot1" presStyleCnt="0"/>
      <dgm:spPr/>
    </dgm:pt>
    <dgm:pt modelId="{94F20FB8-22BC-46C4-BA7C-7584707E9834}" type="pres">
      <dgm:prSet presAssocID="{5E007D19-5926-47AD-ABB3-1748C51F8197}" presName="composite" presStyleCnt="0"/>
      <dgm:spPr/>
    </dgm:pt>
    <dgm:pt modelId="{2D3B8FBF-CF0C-4E4F-83CD-56D7C38B4BD0}" type="pres">
      <dgm:prSet presAssocID="{5E007D19-5926-47AD-ABB3-1748C51F8197}" presName="background" presStyleLbl="node0" presStyleIdx="1" presStyleCnt="3"/>
      <dgm:spPr/>
    </dgm:pt>
    <dgm:pt modelId="{B9EFF130-4E96-40ED-956B-B60063DECF9A}" type="pres">
      <dgm:prSet presAssocID="{5E007D19-5926-47AD-ABB3-1748C51F8197}" presName="text" presStyleLbl="fgAcc0" presStyleIdx="1" presStyleCnt="3">
        <dgm:presLayoutVars>
          <dgm:chPref val="3"/>
        </dgm:presLayoutVars>
      </dgm:prSet>
      <dgm:spPr/>
    </dgm:pt>
    <dgm:pt modelId="{31975ABA-6203-43DD-A880-B27B3BB30437}" type="pres">
      <dgm:prSet presAssocID="{5E007D19-5926-47AD-ABB3-1748C51F8197}" presName="hierChild2" presStyleCnt="0"/>
      <dgm:spPr/>
    </dgm:pt>
    <dgm:pt modelId="{9E820AEF-39BA-466E-B54B-DCDA0F31B29B}" type="pres">
      <dgm:prSet presAssocID="{71525AAA-CC0E-45EE-80B3-28D5FE42D106}" presName="hierRoot1" presStyleCnt="0"/>
      <dgm:spPr/>
    </dgm:pt>
    <dgm:pt modelId="{F42926A6-C586-441C-A39C-62491088FCC8}" type="pres">
      <dgm:prSet presAssocID="{71525AAA-CC0E-45EE-80B3-28D5FE42D106}" presName="composite" presStyleCnt="0"/>
      <dgm:spPr/>
    </dgm:pt>
    <dgm:pt modelId="{B53CE00F-9028-42B1-85C1-9777E7E60211}" type="pres">
      <dgm:prSet presAssocID="{71525AAA-CC0E-45EE-80B3-28D5FE42D106}" presName="background" presStyleLbl="node0" presStyleIdx="2" presStyleCnt="3"/>
      <dgm:spPr/>
    </dgm:pt>
    <dgm:pt modelId="{11EF7E50-3D35-4DC5-A168-FBAE9A015B47}" type="pres">
      <dgm:prSet presAssocID="{71525AAA-CC0E-45EE-80B3-28D5FE42D106}" presName="text" presStyleLbl="fgAcc0" presStyleIdx="2" presStyleCnt="3">
        <dgm:presLayoutVars>
          <dgm:chPref val="3"/>
        </dgm:presLayoutVars>
      </dgm:prSet>
      <dgm:spPr/>
    </dgm:pt>
    <dgm:pt modelId="{824980C9-323B-4B20-A763-94C147BC1392}" type="pres">
      <dgm:prSet presAssocID="{71525AAA-CC0E-45EE-80B3-28D5FE42D106}" presName="hierChild2" presStyleCnt="0"/>
      <dgm:spPr/>
    </dgm:pt>
  </dgm:ptLst>
  <dgm:cxnLst>
    <dgm:cxn modelId="{04D4573F-6938-4DFE-9452-FEFDC1A850CB}" type="presOf" srcId="{71525AAA-CC0E-45EE-80B3-28D5FE42D106}" destId="{11EF7E50-3D35-4DC5-A168-FBAE9A015B47}" srcOrd="0" destOrd="0" presId="urn:microsoft.com/office/officeart/2005/8/layout/hierarchy1"/>
    <dgm:cxn modelId="{1E6C6248-E71D-4AAA-B07E-4243F207A61D}" srcId="{029E98DB-F5BE-4713-8A81-774D5FF044B0}" destId="{71525AAA-CC0E-45EE-80B3-28D5FE42D106}" srcOrd="2" destOrd="0" parTransId="{BA984AF0-E701-44CB-A347-82479679614E}" sibTransId="{8BF00A1D-5940-4658-BD27-B7C4B1F0A647}"/>
    <dgm:cxn modelId="{3C72EA71-1A3F-45C4-ACEA-AE1906933BCA}" srcId="{029E98DB-F5BE-4713-8A81-774D5FF044B0}" destId="{5E007D19-5926-47AD-ABB3-1748C51F8197}" srcOrd="1" destOrd="0" parTransId="{92D6F8E9-7B40-4A28-BEFD-AA141E217ECB}" sibTransId="{26D32582-8A20-49BC-B39E-0A32936A2E9D}"/>
    <dgm:cxn modelId="{576112AD-5965-41EE-8C7F-F1D14179520F}" type="presOf" srcId="{E720D4FC-7C88-4B64-80F8-F863EAFE68C7}" destId="{04E9D937-0EF2-40BD-9FB0-C33A5E7DF7D6}" srcOrd="0" destOrd="0" presId="urn:microsoft.com/office/officeart/2005/8/layout/hierarchy1"/>
    <dgm:cxn modelId="{844078BE-9BBF-444B-BEC9-BEFAF6673645}" type="presOf" srcId="{5E007D19-5926-47AD-ABB3-1748C51F8197}" destId="{B9EFF130-4E96-40ED-956B-B60063DECF9A}" srcOrd="0" destOrd="0" presId="urn:microsoft.com/office/officeart/2005/8/layout/hierarchy1"/>
    <dgm:cxn modelId="{DA024EE4-603B-4C34-842A-F60EB3517149}" srcId="{029E98DB-F5BE-4713-8A81-774D5FF044B0}" destId="{E720D4FC-7C88-4B64-80F8-F863EAFE68C7}" srcOrd="0" destOrd="0" parTransId="{FCBC9666-5F2E-4DAB-B69A-25D6F8CC2E0A}" sibTransId="{2E17D54D-43CB-47DC-94C0-8DD0C88589D1}"/>
    <dgm:cxn modelId="{CFAB6EEE-BE22-4716-8E38-40EC780A5B94}" type="presOf" srcId="{029E98DB-F5BE-4713-8A81-774D5FF044B0}" destId="{C5EEE5DC-CCE7-47CB-B9F8-20A85826784D}" srcOrd="0" destOrd="0" presId="urn:microsoft.com/office/officeart/2005/8/layout/hierarchy1"/>
    <dgm:cxn modelId="{CB8DFB67-83B0-426B-92BD-EA2FB6D1C939}" type="presParOf" srcId="{C5EEE5DC-CCE7-47CB-B9F8-20A85826784D}" destId="{611E046F-F1DE-49FB-8AE2-AA5849E02A0C}" srcOrd="0" destOrd="0" presId="urn:microsoft.com/office/officeart/2005/8/layout/hierarchy1"/>
    <dgm:cxn modelId="{86363A56-8C92-4F14-979C-C72547A3E4DE}" type="presParOf" srcId="{611E046F-F1DE-49FB-8AE2-AA5849E02A0C}" destId="{A0FD2334-9B23-4D11-98AB-9DE9FA86DDBB}" srcOrd="0" destOrd="0" presId="urn:microsoft.com/office/officeart/2005/8/layout/hierarchy1"/>
    <dgm:cxn modelId="{04156D0B-FB5D-4D67-BB1E-F5D5856CBC9B}" type="presParOf" srcId="{A0FD2334-9B23-4D11-98AB-9DE9FA86DDBB}" destId="{8914ED47-8E82-43DD-8F0B-2B5817AB39CB}" srcOrd="0" destOrd="0" presId="urn:microsoft.com/office/officeart/2005/8/layout/hierarchy1"/>
    <dgm:cxn modelId="{D8C5F53A-13C0-4FB0-83FB-FD3D2ED02A32}" type="presParOf" srcId="{A0FD2334-9B23-4D11-98AB-9DE9FA86DDBB}" destId="{04E9D937-0EF2-40BD-9FB0-C33A5E7DF7D6}" srcOrd="1" destOrd="0" presId="urn:microsoft.com/office/officeart/2005/8/layout/hierarchy1"/>
    <dgm:cxn modelId="{D4096EF8-FBE8-4CFD-9294-2C5B53DD5D08}" type="presParOf" srcId="{611E046F-F1DE-49FB-8AE2-AA5849E02A0C}" destId="{0CB9AD22-E38E-49AF-BE74-69F959394CEA}" srcOrd="1" destOrd="0" presId="urn:microsoft.com/office/officeart/2005/8/layout/hierarchy1"/>
    <dgm:cxn modelId="{4F2B9233-15A2-4DB7-ABBF-6C39E5B895CD}" type="presParOf" srcId="{C5EEE5DC-CCE7-47CB-B9F8-20A85826784D}" destId="{AEF169CC-3D11-49FA-8153-B289C24FAC63}" srcOrd="1" destOrd="0" presId="urn:microsoft.com/office/officeart/2005/8/layout/hierarchy1"/>
    <dgm:cxn modelId="{A02DC373-D37B-4B6D-B8B8-7ACF98113ADF}" type="presParOf" srcId="{AEF169CC-3D11-49FA-8153-B289C24FAC63}" destId="{94F20FB8-22BC-46C4-BA7C-7584707E9834}" srcOrd="0" destOrd="0" presId="urn:microsoft.com/office/officeart/2005/8/layout/hierarchy1"/>
    <dgm:cxn modelId="{22EC7004-9CAF-4CB7-BB83-70EC708E3071}" type="presParOf" srcId="{94F20FB8-22BC-46C4-BA7C-7584707E9834}" destId="{2D3B8FBF-CF0C-4E4F-83CD-56D7C38B4BD0}" srcOrd="0" destOrd="0" presId="urn:microsoft.com/office/officeart/2005/8/layout/hierarchy1"/>
    <dgm:cxn modelId="{C0F6AFFD-506C-4B7D-82DE-A82A07916E96}" type="presParOf" srcId="{94F20FB8-22BC-46C4-BA7C-7584707E9834}" destId="{B9EFF130-4E96-40ED-956B-B60063DECF9A}" srcOrd="1" destOrd="0" presId="urn:microsoft.com/office/officeart/2005/8/layout/hierarchy1"/>
    <dgm:cxn modelId="{DD90F3AE-265C-42D9-BEE1-FEC2B1B0B628}" type="presParOf" srcId="{AEF169CC-3D11-49FA-8153-B289C24FAC63}" destId="{31975ABA-6203-43DD-A880-B27B3BB30437}" srcOrd="1" destOrd="0" presId="urn:microsoft.com/office/officeart/2005/8/layout/hierarchy1"/>
    <dgm:cxn modelId="{AC600F7E-CAAC-4D53-8E8E-E3C1D15330AB}" type="presParOf" srcId="{C5EEE5DC-CCE7-47CB-B9F8-20A85826784D}" destId="{9E820AEF-39BA-466E-B54B-DCDA0F31B29B}" srcOrd="2" destOrd="0" presId="urn:microsoft.com/office/officeart/2005/8/layout/hierarchy1"/>
    <dgm:cxn modelId="{69A042BE-B987-49D3-AE81-7C0CEBDF15B1}" type="presParOf" srcId="{9E820AEF-39BA-466E-B54B-DCDA0F31B29B}" destId="{F42926A6-C586-441C-A39C-62491088FCC8}" srcOrd="0" destOrd="0" presId="urn:microsoft.com/office/officeart/2005/8/layout/hierarchy1"/>
    <dgm:cxn modelId="{600C2111-3759-4FB7-9435-0ACC37EBD46A}" type="presParOf" srcId="{F42926A6-C586-441C-A39C-62491088FCC8}" destId="{B53CE00F-9028-42B1-85C1-9777E7E60211}" srcOrd="0" destOrd="0" presId="urn:microsoft.com/office/officeart/2005/8/layout/hierarchy1"/>
    <dgm:cxn modelId="{57018356-EB45-4680-8E47-3803F2BACF91}" type="presParOf" srcId="{F42926A6-C586-441C-A39C-62491088FCC8}" destId="{11EF7E50-3D35-4DC5-A168-FBAE9A015B47}" srcOrd="1" destOrd="0" presId="urn:microsoft.com/office/officeart/2005/8/layout/hierarchy1"/>
    <dgm:cxn modelId="{E6F45125-1C7F-4B12-9E56-88494DB7E9AC}" type="presParOf" srcId="{9E820AEF-39BA-466E-B54B-DCDA0F31B29B}" destId="{824980C9-323B-4B20-A763-94C147BC139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9D9B4BD-7FEC-4DB3-9BD1-8B323FA4CE8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91DFEB30-6954-4B16-9586-47018C8755FB}">
      <dgm:prSet/>
      <dgm:spPr/>
      <dgm:t>
        <a:bodyPr/>
        <a:lstStyle/>
        <a:p>
          <a:r>
            <a:rPr lang="cs-CZ" b="1" dirty="0"/>
            <a:t>Služby sociální péče</a:t>
          </a:r>
          <a:r>
            <a:rPr lang="cs-CZ" dirty="0"/>
            <a:t>, které pomáhají zajistit klientům fyzickou i psychickou soběstačnost. Poskytovány jsou jak v domácím prostředí klienta tak v zařízeních sociálních služeb. Cílem těchto služeb je umožnit klientům zapojit se v co nejvíce možné míře do běžného života nebo zajistit důstojnou péči v případech, kdy to jejich sociální situace vyžaduje.</a:t>
          </a:r>
          <a:endParaRPr lang="en-US" dirty="0"/>
        </a:p>
      </dgm:t>
    </dgm:pt>
    <dgm:pt modelId="{EAFB4F90-204A-4BB9-9BFF-01C123286646}" type="parTrans" cxnId="{642DF596-D0D4-44A9-B486-12FC0F7EB4B9}">
      <dgm:prSet/>
      <dgm:spPr/>
      <dgm:t>
        <a:bodyPr/>
        <a:lstStyle/>
        <a:p>
          <a:endParaRPr lang="en-US"/>
        </a:p>
      </dgm:t>
    </dgm:pt>
    <dgm:pt modelId="{BA7D4679-4D2E-4959-B827-5A43B247B8C0}" type="sibTrans" cxnId="{642DF596-D0D4-44A9-B486-12FC0F7EB4B9}">
      <dgm:prSet/>
      <dgm:spPr/>
      <dgm:t>
        <a:bodyPr/>
        <a:lstStyle/>
        <a:p>
          <a:endParaRPr lang="en-US"/>
        </a:p>
      </dgm:t>
    </dgm:pt>
    <dgm:pt modelId="{C0FD6747-2802-41C6-BE81-6027CE6C57E3}">
      <dgm:prSet/>
      <dgm:spPr/>
      <dgm:t>
        <a:bodyPr/>
        <a:lstStyle/>
        <a:p>
          <a:r>
            <a:rPr lang="cs-CZ"/>
            <a:t>Zařízení sociálních služeb, poskytující </a:t>
          </a:r>
          <a:r>
            <a:rPr lang="cs-CZ" b="1"/>
            <a:t>pobytové</a:t>
          </a:r>
          <a:r>
            <a:rPr lang="cs-CZ"/>
            <a:t> a </a:t>
          </a:r>
          <a:r>
            <a:rPr lang="cs-CZ" b="1"/>
            <a:t>ambulantní</a:t>
          </a:r>
          <a:r>
            <a:rPr lang="cs-CZ"/>
            <a:t> služby, jsou dle zákona: centra denních služeb, denní stacionáře, týdenní stacionáře, domovy pro seniory, domovy se zvláštním režimem centra sociálně-rehabilitačních služeb a další. </a:t>
          </a:r>
          <a:endParaRPr lang="en-US"/>
        </a:p>
      </dgm:t>
    </dgm:pt>
    <dgm:pt modelId="{6A7B9591-93F3-4136-96F1-2AFF1632FD2B}" type="parTrans" cxnId="{8D4EFAA5-FA01-4BEC-8E75-FCB974CA5B9E}">
      <dgm:prSet/>
      <dgm:spPr/>
      <dgm:t>
        <a:bodyPr/>
        <a:lstStyle/>
        <a:p>
          <a:endParaRPr lang="en-US"/>
        </a:p>
      </dgm:t>
    </dgm:pt>
    <dgm:pt modelId="{6979024A-5379-4904-8472-6C055C22224E}" type="sibTrans" cxnId="{8D4EFAA5-FA01-4BEC-8E75-FCB974CA5B9E}">
      <dgm:prSet/>
      <dgm:spPr/>
      <dgm:t>
        <a:bodyPr/>
        <a:lstStyle/>
        <a:p>
          <a:endParaRPr lang="en-US"/>
        </a:p>
      </dgm:t>
    </dgm:pt>
    <dgm:pt modelId="{8DA849FA-FBE1-4A38-A823-E8BE8CA0521C}">
      <dgm:prSet/>
      <dgm:spPr/>
      <dgm:t>
        <a:bodyPr/>
        <a:lstStyle/>
        <a:p>
          <a:r>
            <a:rPr lang="cs-CZ"/>
            <a:t>Terénní sociální služby, jsou poskytovány v přirozeném sociálním prostředí klientů, jde zejména o pečovatelskou službu, osobní asistenci, tísňovou péči, průvodcovské a předčitatelské služby, odlehčovací služby aj.</a:t>
          </a:r>
          <a:endParaRPr lang="en-US"/>
        </a:p>
      </dgm:t>
    </dgm:pt>
    <dgm:pt modelId="{1E9C2761-C29C-4EA7-BB5E-73E62BD95CEA}" type="parTrans" cxnId="{98122D6B-3BB2-4F54-A245-9888F40625AF}">
      <dgm:prSet/>
      <dgm:spPr/>
      <dgm:t>
        <a:bodyPr/>
        <a:lstStyle/>
        <a:p>
          <a:endParaRPr lang="en-US"/>
        </a:p>
      </dgm:t>
    </dgm:pt>
    <dgm:pt modelId="{C1914376-CF0F-482C-9D13-F8FD1BCBCAC2}" type="sibTrans" cxnId="{98122D6B-3BB2-4F54-A245-9888F40625AF}">
      <dgm:prSet/>
      <dgm:spPr/>
      <dgm:t>
        <a:bodyPr/>
        <a:lstStyle/>
        <a:p>
          <a:endParaRPr lang="en-US"/>
        </a:p>
      </dgm:t>
    </dgm:pt>
    <dgm:pt modelId="{923D6EF5-B573-4DF7-9D3E-9B2E7D046F01}">
      <dgm:prSet/>
      <dgm:spPr/>
      <dgm:t>
        <a:bodyPr/>
        <a:lstStyle/>
        <a:p>
          <a:r>
            <a:rPr lang="cs-CZ"/>
            <a:t>Významnou změnou, kterou přinesl tento zákon, je zavedení pojmu </a:t>
          </a:r>
          <a:r>
            <a:rPr lang="cs-CZ" b="1"/>
            <a:t>aktivizační činnosti</a:t>
          </a:r>
          <a:r>
            <a:rPr lang="cs-CZ"/>
            <a:t>. Aktivizační činnost se stala součástí poskytované služby, je taxativně uvedena v zákoně a dané zařízení sociální péče je povinno ji poskytovat. Každý typ služby má specifikováno jaké oblasti se aktivizace týká a co je jejím cílem[1]. </a:t>
          </a:r>
          <a:endParaRPr lang="en-US"/>
        </a:p>
      </dgm:t>
    </dgm:pt>
    <dgm:pt modelId="{91CBEBA8-5B3D-456A-BE10-DBE5ADCCC82A}" type="parTrans" cxnId="{CBB85448-DE81-41E3-8209-3AA455103017}">
      <dgm:prSet/>
      <dgm:spPr/>
      <dgm:t>
        <a:bodyPr/>
        <a:lstStyle/>
        <a:p>
          <a:endParaRPr lang="en-US"/>
        </a:p>
      </dgm:t>
    </dgm:pt>
    <dgm:pt modelId="{57BE3ACD-D290-4670-B88B-D8AE3DC365CD}" type="sibTrans" cxnId="{CBB85448-DE81-41E3-8209-3AA455103017}">
      <dgm:prSet/>
      <dgm:spPr/>
      <dgm:t>
        <a:bodyPr/>
        <a:lstStyle/>
        <a:p>
          <a:endParaRPr lang="en-US"/>
        </a:p>
      </dgm:t>
    </dgm:pt>
    <dgm:pt modelId="{B19C947D-8A7E-431C-BB2F-E21C290A6F5C}" type="pres">
      <dgm:prSet presAssocID="{D9D9B4BD-7FEC-4DB3-9BD1-8B323FA4CE8E}" presName="root" presStyleCnt="0">
        <dgm:presLayoutVars>
          <dgm:dir/>
          <dgm:resizeHandles val="exact"/>
        </dgm:presLayoutVars>
      </dgm:prSet>
      <dgm:spPr/>
    </dgm:pt>
    <dgm:pt modelId="{23F7D6B4-D344-4478-B430-92C609ED4B27}" type="pres">
      <dgm:prSet presAssocID="{91DFEB30-6954-4B16-9586-47018C8755FB}" presName="compNode" presStyleCnt="0"/>
      <dgm:spPr/>
    </dgm:pt>
    <dgm:pt modelId="{71788671-BE24-4645-BBC4-D9E3599AF0D5}" type="pres">
      <dgm:prSet presAssocID="{91DFEB30-6954-4B16-9586-47018C8755FB}" presName="bgRect" presStyleLbl="bgShp" presStyleIdx="0" presStyleCnt="4"/>
      <dgm:spPr/>
    </dgm:pt>
    <dgm:pt modelId="{AA2A3F4D-CA10-46CF-8EFB-F6A439E35F3F}" type="pres">
      <dgm:prSet presAssocID="{91DFEB30-6954-4B16-9586-47018C8755F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ékař"/>
        </a:ext>
      </dgm:extLst>
    </dgm:pt>
    <dgm:pt modelId="{A8107288-672F-4512-81CA-A6528AFADD1E}" type="pres">
      <dgm:prSet presAssocID="{91DFEB30-6954-4B16-9586-47018C8755FB}" presName="spaceRect" presStyleCnt="0"/>
      <dgm:spPr/>
    </dgm:pt>
    <dgm:pt modelId="{350DFF05-B5FF-4BF2-B1B6-93113666E38B}" type="pres">
      <dgm:prSet presAssocID="{91DFEB30-6954-4B16-9586-47018C8755FB}" presName="parTx" presStyleLbl="revTx" presStyleIdx="0" presStyleCnt="4">
        <dgm:presLayoutVars>
          <dgm:chMax val="0"/>
          <dgm:chPref val="0"/>
        </dgm:presLayoutVars>
      </dgm:prSet>
      <dgm:spPr/>
    </dgm:pt>
    <dgm:pt modelId="{C74B4BCB-D66C-4AC2-9F8A-848D5673A21A}" type="pres">
      <dgm:prSet presAssocID="{BA7D4679-4D2E-4959-B827-5A43B247B8C0}" presName="sibTrans" presStyleCnt="0"/>
      <dgm:spPr/>
    </dgm:pt>
    <dgm:pt modelId="{7C1EBC1C-B9A5-43DC-90E7-C140A56CFBC1}" type="pres">
      <dgm:prSet presAssocID="{C0FD6747-2802-41C6-BE81-6027CE6C57E3}" presName="compNode" presStyleCnt="0"/>
      <dgm:spPr/>
    </dgm:pt>
    <dgm:pt modelId="{4C91C82A-58B5-40F5-8C78-697A3354D047}" type="pres">
      <dgm:prSet presAssocID="{C0FD6747-2802-41C6-BE81-6027CE6C57E3}" presName="bgRect" presStyleLbl="bgShp" presStyleIdx="1" presStyleCnt="4"/>
      <dgm:spPr/>
    </dgm:pt>
    <dgm:pt modelId="{4F6C0C7C-25D0-4DC5-B201-3F2B314B21CC}" type="pres">
      <dgm:prSet presAssocID="{C0FD6747-2802-41C6-BE81-6027CE6C57E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mocnice"/>
        </a:ext>
      </dgm:extLst>
    </dgm:pt>
    <dgm:pt modelId="{B5F7F98E-AEB1-4A7C-A095-A19FD78CFD26}" type="pres">
      <dgm:prSet presAssocID="{C0FD6747-2802-41C6-BE81-6027CE6C57E3}" presName="spaceRect" presStyleCnt="0"/>
      <dgm:spPr/>
    </dgm:pt>
    <dgm:pt modelId="{5AF1216B-298D-4936-91E5-97B57AD561F4}" type="pres">
      <dgm:prSet presAssocID="{C0FD6747-2802-41C6-BE81-6027CE6C57E3}" presName="parTx" presStyleLbl="revTx" presStyleIdx="1" presStyleCnt="4">
        <dgm:presLayoutVars>
          <dgm:chMax val="0"/>
          <dgm:chPref val="0"/>
        </dgm:presLayoutVars>
      </dgm:prSet>
      <dgm:spPr/>
    </dgm:pt>
    <dgm:pt modelId="{0F229C87-D611-4419-92DE-08596CE3E271}" type="pres">
      <dgm:prSet presAssocID="{6979024A-5379-4904-8472-6C055C22224E}" presName="sibTrans" presStyleCnt="0"/>
      <dgm:spPr/>
    </dgm:pt>
    <dgm:pt modelId="{62BD08F9-22A9-4D1C-AFF8-75FF355BFEC9}" type="pres">
      <dgm:prSet presAssocID="{8DA849FA-FBE1-4A38-A823-E8BE8CA0521C}" presName="compNode" presStyleCnt="0"/>
      <dgm:spPr/>
    </dgm:pt>
    <dgm:pt modelId="{0488926A-7B74-44EF-B191-78C3A558D8BD}" type="pres">
      <dgm:prSet presAssocID="{8DA849FA-FBE1-4A38-A823-E8BE8CA0521C}" presName="bgRect" presStyleLbl="bgShp" presStyleIdx="2" presStyleCnt="4"/>
      <dgm:spPr/>
    </dgm:pt>
    <dgm:pt modelId="{72D28677-F6A3-47BF-8CDB-06D1A0F7BD68}" type="pres">
      <dgm:prSet presAssocID="{8DA849FA-FBE1-4A38-A823-E8BE8CA0521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4B02DFE8-A274-47D1-9F47-557B3A54AFD7}" type="pres">
      <dgm:prSet presAssocID="{8DA849FA-FBE1-4A38-A823-E8BE8CA0521C}" presName="spaceRect" presStyleCnt="0"/>
      <dgm:spPr/>
    </dgm:pt>
    <dgm:pt modelId="{8DBF0B2C-CFD8-4FEA-8C0F-4C711B48B51D}" type="pres">
      <dgm:prSet presAssocID="{8DA849FA-FBE1-4A38-A823-E8BE8CA0521C}" presName="parTx" presStyleLbl="revTx" presStyleIdx="2" presStyleCnt="4">
        <dgm:presLayoutVars>
          <dgm:chMax val="0"/>
          <dgm:chPref val="0"/>
        </dgm:presLayoutVars>
      </dgm:prSet>
      <dgm:spPr/>
    </dgm:pt>
    <dgm:pt modelId="{DF6B9494-34DB-4CCB-8D9F-1E57CEB79843}" type="pres">
      <dgm:prSet presAssocID="{C1914376-CF0F-482C-9D13-F8FD1BCBCAC2}" presName="sibTrans" presStyleCnt="0"/>
      <dgm:spPr/>
    </dgm:pt>
    <dgm:pt modelId="{BD5BF508-D88F-4E80-A365-6B5FA9A4AD5E}" type="pres">
      <dgm:prSet presAssocID="{923D6EF5-B573-4DF7-9D3E-9B2E7D046F01}" presName="compNode" presStyleCnt="0"/>
      <dgm:spPr/>
    </dgm:pt>
    <dgm:pt modelId="{1F557570-F315-4F2D-85AC-86FCFD041491}" type="pres">
      <dgm:prSet presAssocID="{923D6EF5-B573-4DF7-9D3E-9B2E7D046F01}" presName="bgRect" presStyleLbl="bgShp" presStyleIdx="3" presStyleCnt="4"/>
      <dgm:spPr/>
    </dgm:pt>
    <dgm:pt modelId="{E30BD231-5EED-4C22-8A29-8555D4D2A579}" type="pres">
      <dgm:prSet presAssocID="{923D6EF5-B573-4DF7-9D3E-9B2E7D046F0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ta"/>
        </a:ext>
      </dgm:extLst>
    </dgm:pt>
    <dgm:pt modelId="{6B113DB6-EE63-4A8E-9930-32A64FC28E3A}" type="pres">
      <dgm:prSet presAssocID="{923D6EF5-B573-4DF7-9D3E-9B2E7D046F01}" presName="spaceRect" presStyleCnt="0"/>
      <dgm:spPr/>
    </dgm:pt>
    <dgm:pt modelId="{F50B7FB4-F652-4381-9572-9BE8C64D5C32}" type="pres">
      <dgm:prSet presAssocID="{923D6EF5-B573-4DF7-9D3E-9B2E7D046F01}" presName="parTx" presStyleLbl="revTx" presStyleIdx="3" presStyleCnt="4">
        <dgm:presLayoutVars>
          <dgm:chMax val="0"/>
          <dgm:chPref val="0"/>
        </dgm:presLayoutVars>
      </dgm:prSet>
      <dgm:spPr/>
    </dgm:pt>
  </dgm:ptLst>
  <dgm:cxnLst>
    <dgm:cxn modelId="{F161C35E-39A4-4181-A762-B55B3401FFB2}" type="presOf" srcId="{8DA849FA-FBE1-4A38-A823-E8BE8CA0521C}" destId="{8DBF0B2C-CFD8-4FEA-8C0F-4C711B48B51D}" srcOrd="0" destOrd="0" presId="urn:microsoft.com/office/officeart/2018/2/layout/IconVerticalSolidList"/>
    <dgm:cxn modelId="{CBB85448-DE81-41E3-8209-3AA455103017}" srcId="{D9D9B4BD-7FEC-4DB3-9BD1-8B323FA4CE8E}" destId="{923D6EF5-B573-4DF7-9D3E-9B2E7D046F01}" srcOrd="3" destOrd="0" parTransId="{91CBEBA8-5B3D-456A-BE10-DBE5ADCCC82A}" sibTransId="{57BE3ACD-D290-4670-B88B-D8AE3DC365CD}"/>
    <dgm:cxn modelId="{98122D6B-3BB2-4F54-A245-9888F40625AF}" srcId="{D9D9B4BD-7FEC-4DB3-9BD1-8B323FA4CE8E}" destId="{8DA849FA-FBE1-4A38-A823-E8BE8CA0521C}" srcOrd="2" destOrd="0" parTransId="{1E9C2761-C29C-4EA7-BB5E-73E62BD95CEA}" sibTransId="{C1914376-CF0F-482C-9D13-F8FD1BCBCAC2}"/>
    <dgm:cxn modelId="{6424CA55-8892-4479-BB97-06710A9406B1}" type="presOf" srcId="{923D6EF5-B573-4DF7-9D3E-9B2E7D046F01}" destId="{F50B7FB4-F652-4381-9572-9BE8C64D5C32}" srcOrd="0" destOrd="0" presId="urn:microsoft.com/office/officeart/2018/2/layout/IconVerticalSolidList"/>
    <dgm:cxn modelId="{D0185276-5F77-4C93-973F-AFF58D2D8710}" type="presOf" srcId="{C0FD6747-2802-41C6-BE81-6027CE6C57E3}" destId="{5AF1216B-298D-4936-91E5-97B57AD561F4}" srcOrd="0" destOrd="0" presId="urn:microsoft.com/office/officeart/2018/2/layout/IconVerticalSolidList"/>
    <dgm:cxn modelId="{642DF596-D0D4-44A9-B486-12FC0F7EB4B9}" srcId="{D9D9B4BD-7FEC-4DB3-9BD1-8B323FA4CE8E}" destId="{91DFEB30-6954-4B16-9586-47018C8755FB}" srcOrd="0" destOrd="0" parTransId="{EAFB4F90-204A-4BB9-9BFF-01C123286646}" sibTransId="{BA7D4679-4D2E-4959-B827-5A43B247B8C0}"/>
    <dgm:cxn modelId="{8D4EFAA5-FA01-4BEC-8E75-FCB974CA5B9E}" srcId="{D9D9B4BD-7FEC-4DB3-9BD1-8B323FA4CE8E}" destId="{C0FD6747-2802-41C6-BE81-6027CE6C57E3}" srcOrd="1" destOrd="0" parTransId="{6A7B9591-93F3-4136-96F1-2AFF1632FD2B}" sibTransId="{6979024A-5379-4904-8472-6C055C22224E}"/>
    <dgm:cxn modelId="{93A238AD-078E-4E13-8762-069DDCD9C8DF}" type="presOf" srcId="{D9D9B4BD-7FEC-4DB3-9BD1-8B323FA4CE8E}" destId="{B19C947D-8A7E-431C-BB2F-E21C290A6F5C}" srcOrd="0" destOrd="0" presId="urn:microsoft.com/office/officeart/2018/2/layout/IconVerticalSolidList"/>
    <dgm:cxn modelId="{9A3836B0-8341-43B1-A41B-FCC08C6AB417}" type="presOf" srcId="{91DFEB30-6954-4B16-9586-47018C8755FB}" destId="{350DFF05-B5FF-4BF2-B1B6-93113666E38B}" srcOrd="0" destOrd="0" presId="urn:microsoft.com/office/officeart/2018/2/layout/IconVerticalSolidList"/>
    <dgm:cxn modelId="{6611006E-31D1-4F22-9306-7CB76BF9489A}" type="presParOf" srcId="{B19C947D-8A7E-431C-BB2F-E21C290A6F5C}" destId="{23F7D6B4-D344-4478-B430-92C609ED4B27}" srcOrd="0" destOrd="0" presId="urn:microsoft.com/office/officeart/2018/2/layout/IconVerticalSolidList"/>
    <dgm:cxn modelId="{45D579B2-6FF5-453C-9FCB-F52C1FCC86B6}" type="presParOf" srcId="{23F7D6B4-D344-4478-B430-92C609ED4B27}" destId="{71788671-BE24-4645-BBC4-D9E3599AF0D5}" srcOrd="0" destOrd="0" presId="urn:microsoft.com/office/officeart/2018/2/layout/IconVerticalSolidList"/>
    <dgm:cxn modelId="{1DB8477A-8C2A-42A1-80B5-59CD8F542C00}" type="presParOf" srcId="{23F7D6B4-D344-4478-B430-92C609ED4B27}" destId="{AA2A3F4D-CA10-46CF-8EFB-F6A439E35F3F}" srcOrd="1" destOrd="0" presId="urn:microsoft.com/office/officeart/2018/2/layout/IconVerticalSolidList"/>
    <dgm:cxn modelId="{DCBE91BE-9F01-4AB8-930A-7C95D198ADF1}" type="presParOf" srcId="{23F7D6B4-D344-4478-B430-92C609ED4B27}" destId="{A8107288-672F-4512-81CA-A6528AFADD1E}" srcOrd="2" destOrd="0" presId="urn:microsoft.com/office/officeart/2018/2/layout/IconVerticalSolidList"/>
    <dgm:cxn modelId="{744D22E1-653B-441B-A43E-3D4BCAD9EC41}" type="presParOf" srcId="{23F7D6B4-D344-4478-B430-92C609ED4B27}" destId="{350DFF05-B5FF-4BF2-B1B6-93113666E38B}" srcOrd="3" destOrd="0" presId="urn:microsoft.com/office/officeart/2018/2/layout/IconVerticalSolidList"/>
    <dgm:cxn modelId="{84AD39C1-35A8-4AF7-B6E4-BA4F41C0C5D4}" type="presParOf" srcId="{B19C947D-8A7E-431C-BB2F-E21C290A6F5C}" destId="{C74B4BCB-D66C-4AC2-9F8A-848D5673A21A}" srcOrd="1" destOrd="0" presId="urn:microsoft.com/office/officeart/2018/2/layout/IconVerticalSolidList"/>
    <dgm:cxn modelId="{5D31CC05-7803-4DD0-99EC-15469E838411}" type="presParOf" srcId="{B19C947D-8A7E-431C-BB2F-E21C290A6F5C}" destId="{7C1EBC1C-B9A5-43DC-90E7-C140A56CFBC1}" srcOrd="2" destOrd="0" presId="urn:microsoft.com/office/officeart/2018/2/layout/IconVerticalSolidList"/>
    <dgm:cxn modelId="{70CC6282-8312-4CBA-A253-B55C9E258D5B}" type="presParOf" srcId="{7C1EBC1C-B9A5-43DC-90E7-C140A56CFBC1}" destId="{4C91C82A-58B5-40F5-8C78-697A3354D047}" srcOrd="0" destOrd="0" presId="urn:microsoft.com/office/officeart/2018/2/layout/IconVerticalSolidList"/>
    <dgm:cxn modelId="{C3BB091B-6818-4C76-A1B8-6DAD00F848E5}" type="presParOf" srcId="{7C1EBC1C-B9A5-43DC-90E7-C140A56CFBC1}" destId="{4F6C0C7C-25D0-4DC5-B201-3F2B314B21CC}" srcOrd="1" destOrd="0" presId="urn:microsoft.com/office/officeart/2018/2/layout/IconVerticalSolidList"/>
    <dgm:cxn modelId="{00DAD640-2B74-41BB-A113-E6C372A65149}" type="presParOf" srcId="{7C1EBC1C-B9A5-43DC-90E7-C140A56CFBC1}" destId="{B5F7F98E-AEB1-4A7C-A095-A19FD78CFD26}" srcOrd="2" destOrd="0" presId="urn:microsoft.com/office/officeart/2018/2/layout/IconVerticalSolidList"/>
    <dgm:cxn modelId="{6D9E7A54-206D-452B-9DAF-1B4BD63E530C}" type="presParOf" srcId="{7C1EBC1C-B9A5-43DC-90E7-C140A56CFBC1}" destId="{5AF1216B-298D-4936-91E5-97B57AD561F4}" srcOrd="3" destOrd="0" presId="urn:microsoft.com/office/officeart/2018/2/layout/IconVerticalSolidList"/>
    <dgm:cxn modelId="{A85534E6-70A8-4B63-9B2A-2D97FA1E3615}" type="presParOf" srcId="{B19C947D-8A7E-431C-BB2F-E21C290A6F5C}" destId="{0F229C87-D611-4419-92DE-08596CE3E271}" srcOrd="3" destOrd="0" presId="urn:microsoft.com/office/officeart/2018/2/layout/IconVerticalSolidList"/>
    <dgm:cxn modelId="{34D10FAB-0E3F-4075-8DFE-87330FDE2446}" type="presParOf" srcId="{B19C947D-8A7E-431C-BB2F-E21C290A6F5C}" destId="{62BD08F9-22A9-4D1C-AFF8-75FF355BFEC9}" srcOrd="4" destOrd="0" presId="urn:microsoft.com/office/officeart/2018/2/layout/IconVerticalSolidList"/>
    <dgm:cxn modelId="{B2BA3633-6A06-4AB7-809D-FF26F2E3899F}" type="presParOf" srcId="{62BD08F9-22A9-4D1C-AFF8-75FF355BFEC9}" destId="{0488926A-7B74-44EF-B191-78C3A558D8BD}" srcOrd="0" destOrd="0" presId="urn:microsoft.com/office/officeart/2018/2/layout/IconVerticalSolidList"/>
    <dgm:cxn modelId="{8FC019C7-C808-4226-90DC-9EFA90CD9F8C}" type="presParOf" srcId="{62BD08F9-22A9-4D1C-AFF8-75FF355BFEC9}" destId="{72D28677-F6A3-47BF-8CDB-06D1A0F7BD68}" srcOrd="1" destOrd="0" presId="urn:microsoft.com/office/officeart/2018/2/layout/IconVerticalSolidList"/>
    <dgm:cxn modelId="{F6694D2D-0252-4597-A81B-2C967E557AF2}" type="presParOf" srcId="{62BD08F9-22A9-4D1C-AFF8-75FF355BFEC9}" destId="{4B02DFE8-A274-47D1-9F47-557B3A54AFD7}" srcOrd="2" destOrd="0" presId="urn:microsoft.com/office/officeart/2018/2/layout/IconVerticalSolidList"/>
    <dgm:cxn modelId="{BCF69B4E-931E-48D3-B161-25AFEED84C97}" type="presParOf" srcId="{62BD08F9-22A9-4D1C-AFF8-75FF355BFEC9}" destId="{8DBF0B2C-CFD8-4FEA-8C0F-4C711B48B51D}" srcOrd="3" destOrd="0" presId="urn:microsoft.com/office/officeart/2018/2/layout/IconVerticalSolidList"/>
    <dgm:cxn modelId="{7A957A0C-EB7A-4C48-A06F-4D354DE5A97F}" type="presParOf" srcId="{B19C947D-8A7E-431C-BB2F-E21C290A6F5C}" destId="{DF6B9494-34DB-4CCB-8D9F-1E57CEB79843}" srcOrd="5" destOrd="0" presId="urn:microsoft.com/office/officeart/2018/2/layout/IconVerticalSolidList"/>
    <dgm:cxn modelId="{E14CF254-8E0D-45BB-857D-875EB0975D93}" type="presParOf" srcId="{B19C947D-8A7E-431C-BB2F-E21C290A6F5C}" destId="{BD5BF508-D88F-4E80-A365-6B5FA9A4AD5E}" srcOrd="6" destOrd="0" presId="urn:microsoft.com/office/officeart/2018/2/layout/IconVerticalSolidList"/>
    <dgm:cxn modelId="{4C1DB07B-4BAC-429A-A894-D6D3B865FC4B}" type="presParOf" srcId="{BD5BF508-D88F-4E80-A365-6B5FA9A4AD5E}" destId="{1F557570-F315-4F2D-85AC-86FCFD041491}" srcOrd="0" destOrd="0" presId="urn:microsoft.com/office/officeart/2018/2/layout/IconVerticalSolidList"/>
    <dgm:cxn modelId="{E70C4FC2-9F07-4366-AD42-F749D96E576B}" type="presParOf" srcId="{BD5BF508-D88F-4E80-A365-6B5FA9A4AD5E}" destId="{E30BD231-5EED-4C22-8A29-8555D4D2A579}" srcOrd="1" destOrd="0" presId="urn:microsoft.com/office/officeart/2018/2/layout/IconVerticalSolidList"/>
    <dgm:cxn modelId="{4EE0DB42-34E8-4284-A1C6-2B7D2C27137E}" type="presParOf" srcId="{BD5BF508-D88F-4E80-A365-6B5FA9A4AD5E}" destId="{6B113DB6-EE63-4A8E-9930-32A64FC28E3A}" srcOrd="2" destOrd="0" presId="urn:microsoft.com/office/officeart/2018/2/layout/IconVerticalSolidList"/>
    <dgm:cxn modelId="{AD22F17B-E87D-4140-964F-5148F7CB1484}" type="presParOf" srcId="{BD5BF508-D88F-4E80-A365-6B5FA9A4AD5E}" destId="{F50B7FB4-F652-4381-9572-9BE8C64D5C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9CAFEF-93A7-4FEE-AAA3-DA41D9EFDA9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73FEC4E-8403-4A4F-87CB-628FBABB6510}">
      <dgm:prSet/>
      <dgm:spPr/>
      <dgm:t>
        <a:bodyPr/>
        <a:lstStyle/>
        <a:p>
          <a:r>
            <a:rPr lang="cs-CZ" dirty="0"/>
            <a:t>Tento termín se dostal do povědomí spíše jako výchovná metoda, užívaná při práci s mládeží v pedagogice volného času. Nejčastěji se odborná literatura, ve spojitosti s animací seniorů, odkazuje na dílo autorů </a:t>
          </a:r>
          <a:r>
            <a:rPr lang="cs-CZ" dirty="0" err="1"/>
            <a:t>Picheaud</a:t>
          </a:r>
          <a:r>
            <a:rPr lang="cs-CZ" dirty="0"/>
            <a:t> a </a:t>
          </a:r>
          <a:r>
            <a:rPr lang="cs-CZ" dirty="0" err="1"/>
            <a:t>Thareauová</a:t>
          </a:r>
          <a:r>
            <a:rPr lang="cs-CZ" dirty="0"/>
            <a:t> (1998), kteří animaci chápou jako celkový přístup ke klientům, který umožňuje intenzivně prožívat každodenní život. Život seniorů v pobytových zařízeních by měl být „oživován“ všemi zaměstnanci, každé gesto, slovo může zlepšit kvalitu života, je-li dostatečně „živé“. </a:t>
          </a:r>
          <a:endParaRPr lang="en-US" dirty="0"/>
        </a:p>
      </dgm:t>
    </dgm:pt>
    <dgm:pt modelId="{5DDB027E-DB27-429D-BE44-36C1D439C287}" type="parTrans" cxnId="{7C634271-63CF-4B93-9F87-4271AA1D3818}">
      <dgm:prSet/>
      <dgm:spPr/>
      <dgm:t>
        <a:bodyPr/>
        <a:lstStyle/>
        <a:p>
          <a:endParaRPr lang="en-US"/>
        </a:p>
      </dgm:t>
    </dgm:pt>
    <dgm:pt modelId="{506BAF17-D072-4D03-AF1A-4B95A17D141D}" type="sibTrans" cxnId="{7C634271-63CF-4B93-9F87-4271AA1D3818}">
      <dgm:prSet/>
      <dgm:spPr/>
      <dgm:t>
        <a:bodyPr/>
        <a:lstStyle/>
        <a:p>
          <a:endParaRPr lang="en-US"/>
        </a:p>
      </dgm:t>
    </dgm:pt>
    <dgm:pt modelId="{0EB9423E-FCBF-4831-A418-54AFE8AD91F2}">
      <dgm:prSet/>
      <dgm:spPr/>
      <dgm:t>
        <a:bodyPr/>
        <a:lstStyle/>
        <a:p>
          <a:r>
            <a:rPr lang="cs-CZ"/>
            <a:t>Animace není pouze vytváření programu (organizovaných činností), ale jde spíše o </a:t>
          </a:r>
          <a:r>
            <a:rPr lang="cs-CZ" b="1"/>
            <a:t>celkový přístup</a:t>
          </a:r>
          <a:r>
            <a:rPr lang="cs-CZ"/>
            <a:t> ke klientům a klima zařízení. Snažíme se být otevření přáním a potřebám klientů, nabízíme aktivity a povzbuzujeme (oživení, živost, čilost). </a:t>
          </a:r>
          <a:endParaRPr lang="en-US"/>
        </a:p>
      </dgm:t>
    </dgm:pt>
    <dgm:pt modelId="{D430F1C9-24F7-44ED-B883-74AA92DB4E17}" type="parTrans" cxnId="{AA4E1DB5-207F-44F1-8FB6-F35B6AF29CE6}">
      <dgm:prSet/>
      <dgm:spPr/>
      <dgm:t>
        <a:bodyPr/>
        <a:lstStyle/>
        <a:p>
          <a:endParaRPr lang="en-US"/>
        </a:p>
      </dgm:t>
    </dgm:pt>
    <dgm:pt modelId="{C3DA4995-2D36-4A2B-AEDF-F1B5EEC4C31B}" type="sibTrans" cxnId="{AA4E1DB5-207F-44F1-8FB6-F35B6AF29CE6}">
      <dgm:prSet/>
      <dgm:spPr/>
      <dgm:t>
        <a:bodyPr/>
        <a:lstStyle/>
        <a:p>
          <a:endParaRPr lang="en-US"/>
        </a:p>
      </dgm:t>
    </dgm:pt>
    <dgm:pt modelId="{F206D68E-4C17-47AF-A925-1E7E713E6D0B}" type="pres">
      <dgm:prSet presAssocID="{399CAFEF-93A7-4FEE-AAA3-DA41D9EFDA99}" presName="root" presStyleCnt="0">
        <dgm:presLayoutVars>
          <dgm:dir/>
          <dgm:resizeHandles val="exact"/>
        </dgm:presLayoutVars>
      </dgm:prSet>
      <dgm:spPr/>
    </dgm:pt>
    <dgm:pt modelId="{CD425998-5AE1-43E3-A833-99D162792AAF}" type="pres">
      <dgm:prSet presAssocID="{F73FEC4E-8403-4A4F-87CB-628FBABB6510}" presName="compNode" presStyleCnt="0"/>
      <dgm:spPr/>
    </dgm:pt>
    <dgm:pt modelId="{0F630922-B1D2-491F-918A-1EC72B504017}" type="pres">
      <dgm:prSet presAssocID="{F73FEC4E-8403-4A4F-87CB-628FBABB6510}" presName="bgRect" presStyleLbl="bgShp" presStyleIdx="0" presStyleCnt="2"/>
      <dgm:spPr/>
    </dgm:pt>
    <dgm:pt modelId="{240BDE4F-D955-4E3F-8915-30D8F31AF1C2}" type="pres">
      <dgm:prSet presAssocID="{F73FEC4E-8403-4A4F-87CB-628FBABB651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nihy"/>
        </a:ext>
      </dgm:extLst>
    </dgm:pt>
    <dgm:pt modelId="{D15AF2F9-4877-4533-9CB8-D26D38CF5847}" type="pres">
      <dgm:prSet presAssocID="{F73FEC4E-8403-4A4F-87CB-628FBABB6510}" presName="spaceRect" presStyleCnt="0"/>
      <dgm:spPr/>
    </dgm:pt>
    <dgm:pt modelId="{F623866A-E5B1-4C14-8C3A-D267C3B9CB7A}" type="pres">
      <dgm:prSet presAssocID="{F73FEC4E-8403-4A4F-87CB-628FBABB6510}" presName="parTx" presStyleLbl="revTx" presStyleIdx="0" presStyleCnt="2" custScaleY="189668">
        <dgm:presLayoutVars>
          <dgm:chMax val="0"/>
          <dgm:chPref val="0"/>
        </dgm:presLayoutVars>
      </dgm:prSet>
      <dgm:spPr/>
    </dgm:pt>
    <dgm:pt modelId="{048D6979-2A74-4C94-9954-E405FBF3AA0C}" type="pres">
      <dgm:prSet presAssocID="{506BAF17-D072-4D03-AF1A-4B95A17D141D}" presName="sibTrans" presStyleCnt="0"/>
      <dgm:spPr/>
    </dgm:pt>
    <dgm:pt modelId="{E436EB95-9756-48EC-B956-F96CB360EDA4}" type="pres">
      <dgm:prSet presAssocID="{0EB9423E-FCBF-4831-A418-54AFE8AD91F2}" presName="compNode" presStyleCnt="0"/>
      <dgm:spPr/>
    </dgm:pt>
    <dgm:pt modelId="{7BCE03BD-61AA-4F25-AE8C-3A76FA340AD8}" type="pres">
      <dgm:prSet presAssocID="{0EB9423E-FCBF-4831-A418-54AFE8AD91F2}" presName="bgRect" presStyleLbl="bgShp" presStyleIdx="1" presStyleCnt="2"/>
      <dgm:spPr/>
    </dgm:pt>
    <dgm:pt modelId="{46265BD1-5496-4480-9649-09B14AE79271}" type="pres">
      <dgm:prSet presAssocID="{0EB9423E-FCBF-4831-A418-54AFE8AD91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živatel"/>
        </a:ext>
      </dgm:extLst>
    </dgm:pt>
    <dgm:pt modelId="{AB0AB2EE-8AB2-432C-A608-779BBA778B43}" type="pres">
      <dgm:prSet presAssocID="{0EB9423E-FCBF-4831-A418-54AFE8AD91F2}" presName="spaceRect" presStyleCnt="0"/>
      <dgm:spPr/>
    </dgm:pt>
    <dgm:pt modelId="{1DD428B9-F794-4065-8A32-A4A4C43E4D90}" type="pres">
      <dgm:prSet presAssocID="{0EB9423E-FCBF-4831-A418-54AFE8AD91F2}" presName="parTx" presStyleLbl="revTx" presStyleIdx="1" presStyleCnt="2">
        <dgm:presLayoutVars>
          <dgm:chMax val="0"/>
          <dgm:chPref val="0"/>
        </dgm:presLayoutVars>
      </dgm:prSet>
      <dgm:spPr/>
    </dgm:pt>
  </dgm:ptLst>
  <dgm:cxnLst>
    <dgm:cxn modelId="{B0AED927-C784-4CA2-AF3A-3FA37EB41270}" type="presOf" srcId="{F73FEC4E-8403-4A4F-87CB-628FBABB6510}" destId="{F623866A-E5B1-4C14-8C3A-D267C3B9CB7A}" srcOrd="0" destOrd="0" presId="urn:microsoft.com/office/officeart/2018/2/layout/IconVerticalSolidList"/>
    <dgm:cxn modelId="{7C634271-63CF-4B93-9F87-4271AA1D3818}" srcId="{399CAFEF-93A7-4FEE-AAA3-DA41D9EFDA99}" destId="{F73FEC4E-8403-4A4F-87CB-628FBABB6510}" srcOrd="0" destOrd="0" parTransId="{5DDB027E-DB27-429D-BE44-36C1D439C287}" sibTransId="{506BAF17-D072-4D03-AF1A-4B95A17D141D}"/>
    <dgm:cxn modelId="{903C19B2-6A95-4788-BF30-6BC79B2B8182}" type="presOf" srcId="{399CAFEF-93A7-4FEE-AAA3-DA41D9EFDA99}" destId="{F206D68E-4C17-47AF-A925-1E7E713E6D0B}" srcOrd="0" destOrd="0" presId="urn:microsoft.com/office/officeart/2018/2/layout/IconVerticalSolidList"/>
    <dgm:cxn modelId="{AA4E1DB5-207F-44F1-8FB6-F35B6AF29CE6}" srcId="{399CAFEF-93A7-4FEE-AAA3-DA41D9EFDA99}" destId="{0EB9423E-FCBF-4831-A418-54AFE8AD91F2}" srcOrd="1" destOrd="0" parTransId="{D430F1C9-24F7-44ED-B883-74AA92DB4E17}" sibTransId="{C3DA4995-2D36-4A2B-AEDF-F1B5EEC4C31B}"/>
    <dgm:cxn modelId="{89218FFB-4C03-4E9A-9B67-1CFF79157EB4}" type="presOf" srcId="{0EB9423E-FCBF-4831-A418-54AFE8AD91F2}" destId="{1DD428B9-F794-4065-8A32-A4A4C43E4D90}" srcOrd="0" destOrd="0" presId="urn:microsoft.com/office/officeart/2018/2/layout/IconVerticalSolidList"/>
    <dgm:cxn modelId="{10FAB0B9-8135-4106-9EBD-F5F3030BD51F}" type="presParOf" srcId="{F206D68E-4C17-47AF-A925-1E7E713E6D0B}" destId="{CD425998-5AE1-43E3-A833-99D162792AAF}" srcOrd="0" destOrd="0" presId="urn:microsoft.com/office/officeart/2018/2/layout/IconVerticalSolidList"/>
    <dgm:cxn modelId="{9569B586-2D8A-4C48-94FC-5D67467F2E38}" type="presParOf" srcId="{CD425998-5AE1-43E3-A833-99D162792AAF}" destId="{0F630922-B1D2-491F-918A-1EC72B504017}" srcOrd="0" destOrd="0" presId="urn:microsoft.com/office/officeart/2018/2/layout/IconVerticalSolidList"/>
    <dgm:cxn modelId="{E92D57E8-F485-4CA1-8FC4-A92F8D247C64}" type="presParOf" srcId="{CD425998-5AE1-43E3-A833-99D162792AAF}" destId="{240BDE4F-D955-4E3F-8915-30D8F31AF1C2}" srcOrd="1" destOrd="0" presId="urn:microsoft.com/office/officeart/2018/2/layout/IconVerticalSolidList"/>
    <dgm:cxn modelId="{8FCDA558-17AE-40FD-BA06-3ABE36FF9DA1}" type="presParOf" srcId="{CD425998-5AE1-43E3-A833-99D162792AAF}" destId="{D15AF2F9-4877-4533-9CB8-D26D38CF5847}" srcOrd="2" destOrd="0" presId="urn:microsoft.com/office/officeart/2018/2/layout/IconVerticalSolidList"/>
    <dgm:cxn modelId="{63618967-FBD1-4096-B7D9-1DBDEB3D07F4}" type="presParOf" srcId="{CD425998-5AE1-43E3-A833-99D162792AAF}" destId="{F623866A-E5B1-4C14-8C3A-D267C3B9CB7A}" srcOrd="3" destOrd="0" presId="urn:microsoft.com/office/officeart/2018/2/layout/IconVerticalSolidList"/>
    <dgm:cxn modelId="{B1D4A8C7-5A21-4DEC-8052-4461792E3B47}" type="presParOf" srcId="{F206D68E-4C17-47AF-A925-1E7E713E6D0B}" destId="{048D6979-2A74-4C94-9954-E405FBF3AA0C}" srcOrd="1" destOrd="0" presId="urn:microsoft.com/office/officeart/2018/2/layout/IconVerticalSolidList"/>
    <dgm:cxn modelId="{46073F02-BF25-42A5-B0CF-BA7A443E6497}" type="presParOf" srcId="{F206D68E-4C17-47AF-A925-1E7E713E6D0B}" destId="{E436EB95-9756-48EC-B956-F96CB360EDA4}" srcOrd="2" destOrd="0" presId="urn:microsoft.com/office/officeart/2018/2/layout/IconVerticalSolidList"/>
    <dgm:cxn modelId="{E0618E09-C9C4-42C3-8A69-B91E924D10F4}" type="presParOf" srcId="{E436EB95-9756-48EC-B956-F96CB360EDA4}" destId="{7BCE03BD-61AA-4F25-AE8C-3A76FA340AD8}" srcOrd="0" destOrd="0" presId="urn:microsoft.com/office/officeart/2018/2/layout/IconVerticalSolidList"/>
    <dgm:cxn modelId="{BB860390-B7CF-473E-9134-47B042FA52F5}" type="presParOf" srcId="{E436EB95-9756-48EC-B956-F96CB360EDA4}" destId="{46265BD1-5496-4480-9649-09B14AE79271}" srcOrd="1" destOrd="0" presId="urn:microsoft.com/office/officeart/2018/2/layout/IconVerticalSolidList"/>
    <dgm:cxn modelId="{6B3AFDF5-FD2A-479E-BE6D-BEFB8886EA22}" type="presParOf" srcId="{E436EB95-9756-48EC-B956-F96CB360EDA4}" destId="{AB0AB2EE-8AB2-432C-A608-779BBA778B43}" srcOrd="2" destOrd="0" presId="urn:microsoft.com/office/officeart/2018/2/layout/IconVerticalSolidList"/>
    <dgm:cxn modelId="{C993D9CF-6B05-47E3-9BE3-8ABAB887AF26}" type="presParOf" srcId="{E436EB95-9756-48EC-B956-F96CB360EDA4}" destId="{1DD428B9-F794-4065-8A32-A4A4C43E4D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29D18A9-6ED7-4638-8365-4F1F4041210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15B6E0D-BCAB-43F8-A533-887713A76FBF}">
      <dgm:prSet/>
      <dgm:spPr/>
      <dgm:t>
        <a:bodyPr/>
        <a:lstStyle/>
        <a:p>
          <a:r>
            <a:rPr lang="cs-CZ" dirty="0"/>
            <a:t>Tvorba je chápána jako </a:t>
          </a:r>
          <a:r>
            <a:rPr lang="cs-CZ" b="1" dirty="0"/>
            <a:t>zájmová tvůrčí činnost</a:t>
          </a:r>
          <a:r>
            <a:rPr lang="cs-CZ" dirty="0"/>
            <a:t>, která obohacuje naše životy. Výtvarné tvoření bývá vyhledávaným zájmem, a proto je často nabízeno v rámci vzdělávání dospělých. Svoji roli má i v pečovatelských a léčebných zařízeních, kde </a:t>
          </a:r>
          <a:r>
            <a:rPr lang="cs-CZ" b="1" dirty="0"/>
            <a:t>tvůrčí proces</a:t>
          </a:r>
          <a:r>
            <a:rPr lang="cs-CZ" dirty="0"/>
            <a:t> pomáhá klientům ve zvládání psychických obtíží. Základem všem zůstává, </a:t>
          </a:r>
          <a:r>
            <a:rPr lang="cs-CZ" b="1" dirty="0"/>
            <a:t>vytváření spontánních obrazů</a:t>
          </a:r>
          <a:r>
            <a:rPr lang="cs-CZ" dirty="0"/>
            <a:t> jako základ arteterapie.</a:t>
          </a:r>
          <a:endParaRPr lang="en-US" dirty="0"/>
        </a:p>
      </dgm:t>
    </dgm:pt>
    <dgm:pt modelId="{E810302E-30B6-4714-91F1-9BD571BEFA41}" type="parTrans" cxnId="{3E5AAA2B-78B3-49A5-B2CA-1C9BEBA3CB34}">
      <dgm:prSet/>
      <dgm:spPr/>
      <dgm:t>
        <a:bodyPr/>
        <a:lstStyle/>
        <a:p>
          <a:endParaRPr lang="en-US"/>
        </a:p>
      </dgm:t>
    </dgm:pt>
    <dgm:pt modelId="{53B21FE0-BE24-42E9-BA6A-497ED2CC6EF4}" type="sibTrans" cxnId="{3E5AAA2B-78B3-49A5-B2CA-1C9BEBA3CB34}">
      <dgm:prSet/>
      <dgm:spPr/>
      <dgm:t>
        <a:bodyPr/>
        <a:lstStyle/>
        <a:p>
          <a:endParaRPr lang="en-US"/>
        </a:p>
      </dgm:t>
    </dgm:pt>
    <dgm:pt modelId="{7075876E-2A07-442A-9720-A41109F40509}">
      <dgm:prSet/>
      <dgm:spPr/>
      <dgm:t>
        <a:bodyPr/>
        <a:lstStyle/>
        <a:p>
          <a:r>
            <a:rPr lang="cs-CZ"/>
            <a:t>Arteterapie muže být individuální nebo skupinová. Výtvarné techniky využívané při terapeutických sezeních umožňují sebevyjádření, usnadňují komunikaci, pomáhají při odreagování emocí a mohou být prostředkem psychického uvolnění. Spontánní výtvarná tvorba je vhodná pro skupinovou práci podle Campbellové (2000) protože obohacuje naši tvořivost, podporuje sebeuzdravující procesy a může nám pomoci pochopit, že můžeme změnit sami sebe i vztahy v našem okolí.</a:t>
          </a:r>
          <a:endParaRPr lang="en-US"/>
        </a:p>
      </dgm:t>
    </dgm:pt>
    <dgm:pt modelId="{9DDFAC4D-A7A1-4253-99B1-005B1BE157E5}" type="parTrans" cxnId="{91356A08-207D-4422-9229-8C2E46B70F21}">
      <dgm:prSet/>
      <dgm:spPr/>
      <dgm:t>
        <a:bodyPr/>
        <a:lstStyle/>
        <a:p>
          <a:endParaRPr lang="en-US"/>
        </a:p>
      </dgm:t>
    </dgm:pt>
    <dgm:pt modelId="{2A5B623C-9743-4BCC-8A4B-E0EFE54846BD}" type="sibTrans" cxnId="{91356A08-207D-4422-9229-8C2E46B70F21}">
      <dgm:prSet/>
      <dgm:spPr/>
      <dgm:t>
        <a:bodyPr/>
        <a:lstStyle/>
        <a:p>
          <a:endParaRPr lang="en-US"/>
        </a:p>
      </dgm:t>
    </dgm:pt>
    <dgm:pt modelId="{CCC38598-430A-4F84-8069-302F4FD9DD9F}" type="pres">
      <dgm:prSet presAssocID="{829D18A9-6ED7-4638-8365-4F1F40412102}" presName="root" presStyleCnt="0">
        <dgm:presLayoutVars>
          <dgm:dir/>
          <dgm:resizeHandles val="exact"/>
        </dgm:presLayoutVars>
      </dgm:prSet>
      <dgm:spPr/>
    </dgm:pt>
    <dgm:pt modelId="{9C3548CA-AB01-4404-AA36-8293FAEF76E2}" type="pres">
      <dgm:prSet presAssocID="{615B6E0D-BCAB-43F8-A533-887713A76FBF}" presName="compNode" presStyleCnt="0"/>
      <dgm:spPr/>
    </dgm:pt>
    <dgm:pt modelId="{5480888B-2EA8-4045-A295-AA8EC7C3BF89}" type="pres">
      <dgm:prSet presAssocID="{615B6E0D-BCAB-43F8-A533-887713A76FBF}" presName="bgRect" presStyleLbl="bgShp" presStyleIdx="0" presStyleCnt="2"/>
      <dgm:spPr/>
    </dgm:pt>
    <dgm:pt modelId="{A84883C0-3178-4DBE-9CB8-F0D4F2EA8D84}" type="pres">
      <dgm:prSet presAssocID="{615B6E0D-BCAB-43F8-A533-887713A76FB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acovní postup"/>
        </a:ext>
      </dgm:extLst>
    </dgm:pt>
    <dgm:pt modelId="{FFC1C2DF-0D22-4162-A775-5E4B71EB2577}" type="pres">
      <dgm:prSet presAssocID="{615B6E0D-BCAB-43F8-A533-887713A76FBF}" presName="spaceRect" presStyleCnt="0"/>
      <dgm:spPr/>
    </dgm:pt>
    <dgm:pt modelId="{1A78CF17-345F-4C50-B4A2-B8E47DE458F6}" type="pres">
      <dgm:prSet presAssocID="{615B6E0D-BCAB-43F8-A533-887713A76FBF}" presName="parTx" presStyleLbl="revTx" presStyleIdx="0" presStyleCnt="2" custScaleY="194485">
        <dgm:presLayoutVars>
          <dgm:chMax val="0"/>
          <dgm:chPref val="0"/>
        </dgm:presLayoutVars>
      </dgm:prSet>
      <dgm:spPr/>
    </dgm:pt>
    <dgm:pt modelId="{B111BE59-CC15-4947-80F8-5564C15A8F31}" type="pres">
      <dgm:prSet presAssocID="{53B21FE0-BE24-42E9-BA6A-497ED2CC6EF4}" presName="sibTrans" presStyleCnt="0"/>
      <dgm:spPr/>
    </dgm:pt>
    <dgm:pt modelId="{5A6AD606-AC10-493A-94B0-16D854737480}" type="pres">
      <dgm:prSet presAssocID="{7075876E-2A07-442A-9720-A41109F40509}" presName="compNode" presStyleCnt="0"/>
      <dgm:spPr/>
    </dgm:pt>
    <dgm:pt modelId="{86CE9BA0-9D25-47B5-8EE1-FF1FFCB7DCDA}" type="pres">
      <dgm:prSet presAssocID="{7075876E-2A07-442A-9720-A41109F40509}" presName="bgRect" presStyleLbl="bgShp" presStyleIdx="1" presStyleCnt="2"/>
      <dgm:spPr/>
    </dgm:pt>
    <dgm:pt modelId="{DCB38DB1-D3E3-4869-9F3F-CA734587AA42}" type="pres">
      <dgm:prSet presAssocID="{7075876E-2A07-442A-9720-A41109F4050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5BE6BC19-E250-4929-BE63-9A0E2136C0D2}" type="pres">
      <dgm:prSet presAssocID="{7075876E-2A07-442A-9720-A41109F40509}" presName="spaceRect" presStyleCnt="0"/>
      <dgm:spPr/>
    </dgm:pt>
    <dgm:pt modelId="{A0DC9EF3-32DA-40F9-A75C-432131D3DDAB}" type="pres">
      <dgm:prSet presAssocID="{7075876E-2A07-442A-9720-A41109F40509}" presName="parTx" presStyleLbl="revTx" presStyleIdx="1" presStyleCnt="2">
        <dgm:presLayoutVars>
          <dgm:chMax val="0"/>
          <dgm:chPref val="0"/>
        </dgm:presLayoutVars>
      </dgm:prSet>
      <dgm:spPr/>
    </dgm:pt>
  </dgm:ptLst>
  <dgm:cxnLst>
    <dgm:cxn modelId="{91356A08-207D-4422-9229-8C2E46B70F21}" srcId="{829D18A9-6ED7-4638-8365-4F1F40412102}" destId="{7075876E-2A07-442A-9720-A41109F40509}" srcOrd="1" destOrd="0" parTransId="{9DDFAC4D-A7A1-4253-99B1-005B1BE157E5}" sibTransId="{2A5B623C-9743-4BCC-8A4B-E0EFE54846BD}"/>
    <dgm:cxn modelId="{3E5AAA2B-78B3-49A5-B2CA-1C9BEBA3CB34}" srcId="{829D18A9-6ED7-4638-8365-4F1F40412102}" destId="{615B6E0D-BCAB-43F8-A533-887713A76FBF}" srcOrd="0" destOrd="0" parTransId="{E810302E-30B6-4714-91F1-9BD571BEFA41}" sibTransId="{53B21FE0-BE24-42E9-BA6A-497ED2CC6EF4}"/>
    <dgm:cxn modelId="{9655653F-7D2D-4B3C-A086-1A9513380F32}" type="presOf" srcId="{829D18A9-6ED7-4638-8365-4F1F40412102}" destId="{CCC38598-430A-4F84-8069-302F4FD9DD9F}" srcOrd="0" destOrd="0" presId="urn:microsoft.com/office/officeart/2018/2/layout/IconVerticalSolidList"/>
    <dgm:cxn modelId="{C19E0C8C-3919-4698-8342-D78747A120B6}" type="presOf" srcId="{615B6E0D-BCAB-43F8-A533-887713A76FBF}" destId="{1A78CF17-345F-4C50-B4A2-B8E47DE458F6}" srcOrd="0" destOrd="0" presId="urn:microsoft.com/office/officeart/2018/2/layout/IconVerticalSolidList"/>
    <dgm:cxn modelId="{10EB83FF-C992-455E-8068-BE54BFE9119B}" type="presOf" srcId="{7075876E-2A07-442A-9720-A41109F40509}" destId="{A0DC9EF3-32DA-40F9-A75C-432131D3DDAB}" srcOrd="0" destOrd="0" presId="urn:microsoft.com/office/officeart/2018/2/layout/IconVerticalSolidList"/>
    <dgm:cxn modelId="{667CB063-1F41-4945-8352-E601A911A622}" type="presParOf" srcId="{CCC38598-430A-4F84-8069-302F4FD9DD9F}" destId="{9C3548CA-AB01-4404-AA36-8293FAEF76E2}" srcOrd="0" destOrd="0" presId="urn:microsoft.com/office/officeart/2018/2/layout/IconVerticalSolidList"/>
    <dgm:cxn modelId="{CBBFD542-868A-4E3E-B347-2F2772A96C2F}" type="presParOf" srcId="{9C3548CA-AB01-4404-AA36-8293FAEF76E2}" destId="{5480888B-2EA8-4045-A295-AA8EC7C3BF89}" srcOrd="0" destOrd="0" presId="urn:microsoft.com/office/officeart/2018/2/layout/IconVerticalSolidList"/>
    <dgm:cxn modelId="{00784E41-2992-4F2A-9B80-E459FD9260BC}" type="presParOf" srcId="{9C3548CA-AB01-4404-AA36-8293FAEF76E2}" destId="{A84883C0-3178-4DBE-9CB8-F0D4F2EA8D84}" srcOrd="1" destOrd="0" presId="urn:microsoft.com/office/officeart/2018/2/layout/IconVerticalSolidList"/>
    <dgm:cxn modelId="{BE25A392-1407-44AB-BD83-58790FB272C2}" type="presParOf" srcId="{9C3548CA-AB01-4404-AA36-8293FAEF76E2}" destId="{FFC1C2DF-0D22-4162-A775-5E4B71EB2577}" srcOrd="2" destOrd="0" presId="urn:microsoft.com/office/officeart/2018/2/layout/IconVerticalSolidList"/>
    <dgm:cxn modelId="{5810F98D-2121-4CF5-8DE1-AB1FFA414484}" type="presParOf" srcId="{9C3548CA-AB01-4404-AA36-8293FAEF76E2}" destId="{1A78CF17-345F-4C50-B4A2-B8E47DE458F6}" srcOrd="3" destOrd="0" presId="urn:microsoft.com/office/officeart/2018/2/layout/IconVerticalSolidList"/>
    <dgm:cxn modelId="{61D3F31C-A332-41AE-8FCC-60D933B7B784}" type="presParOf" srcId="{CCC38598-430A-4F84-8069-302F4FD9DD9F}" destId="{B111BE59-CC15-4947-80F8-5564C15A8F31}" srcOrd="1" destOrd="0" presId="urn:microsoft.com/office/officeart/2018/2/layout/IconVerticalSolidList"/>
    <dgm:cxn modelId="{70FD12CC-8CDB-486F-9EF6-885B81B0438A}" type="presParOf" srcId="{CCC38598-430A-4F84-8069-302F4FD9DD9F}" destId="{5A6AD606-AC10-493A-94B0-16D854737480}" srcOrd="2" destOrd="0" presId="urn:microsoft.com/office/officeart/2018/2/layout/IconVerticalSolidList"/>
    <dgm:cxn modelId="{54B4CF4F-A643-4C29-98AE-74D7985FEF1C}" type="presParOf" srcId="{5A6AD606-AC10-493A-94B0-16D854737480}" destId="{86CE9BA0-9D25-47B5-8EE1-FF1FFCB7DCDA}" srcOrd="0" destOrd="0" presId="urn:microsoft.com/office/officeart/2018/2/layout/IconVerticalSolidList"/>
    <dgm:cxn modelId="{A5A1EC55-2061-4F2C-9ACA-72471B3BA548}" type="presParOf" srcId="{5A6AD606-AC10-493A-94B0-16D854737480}" destId="{DCB38DB1-D3E3-4869-9F3F-CA734587AA42}" srcOrd="1" destOrd="0" presId="urn:microsoft.com/office/officeart/2018/2/layout/IconVerticalSolidList"/>
    <dgm:cxn modelId="{051ECB17-CE48-4265-86E4-A09546AA87C6}" type="presParOf" srcId="{5A6AD606-AC10-493A-94B0-16D854737480}" destId="{5BE6BC19-E250-4929-BE63-9A0E2136C0D2}" srcOrd="2" destOrd="0" presId="urn:microsoft.com/office/officeart/2018/2/layout/IconVerticalSolidList"/>
    <dgm:cxn modelId="{79E93FA8-2079-49A5-8D59-794EF1B33AA3}" type="presParOf" srcId="{5A6AD606-AC10-493A-94B0-16D854737480}" destId="{A0DC9EF3-32DA-40F9-A75C-432131D3DD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340E84-14BA-4455-98AD-18C7D13BB5FD}"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9F972DF0-3797-4BF0-9E6D-DA9686E040DD}">
      <dgm:prSet/>
      <dgm:spPr/>
      <dgm:t>
        <a:bodyPr/>
        <a:lstStyle/>
        <a:p>
          <a:pPr algn="just"/>
          <a:r>
            <a:rPr lang="cs-CZ" dirty="0"/>
            <a:t>Je zaměřena na realitu a na takové činnosti, které jim pomohou udržovat pozornost při každodenních úkolech, takže se budou moci lépe vypořádat s věcmi všedního života. Vhodné jsou i vzpomínkové činnosti, kdy si vzpomínají na své úspěchy a rozvíjí pocit důstojnosti. Klienti denních stacionářů potřebují více struktury a pocit jistoty, v tomto období se musí vypořádat s problémy jako samota, úmrtí partnera, horší zdravotní stav, špatná adaptabilita apod. </a:t>
          </a:r>
          <a:endParaRPr lang="en-US" dirty="0"/>
        </a:p>
      </dgm:t>
    </dgm:pt>
    <dgm:pt modelId="{3BD18B02-20EC-414F-A6A0-09518E04DB0E}" type="parTrans" cxnId="{D7B91342-A311-4E5F-9060-2CFCD579C0A7}">
      <dgm:prSet/>
      <dgm:spPr/>
      <dgm:t>
        <a:bodyPr/>
        <a:lstStyle/>
        <a:p>
          <a:endParaRPr lang="en-US"/>
        </a:p>
      </dgm:t>
    </dgm:pt>
    <dgm:pt modelId="{1FE3D76A-4E76-436E-825C-F349C24BD0EF}" type="sibTrans" cxnId="{D7B91342-A311-4E5F-9060-2CFCD579C0A7}">
      <dgm:prSet/>
      <dgm:spPr/>
      <dgm:t>
        <a:bodyPr/>
        <a:lstStyle/>
        <a:p>
          <a:endParaRPr lang="en-US"/>
        </a:p>
      </dgm:t>
    </dgm:pt>
    <dgm:pt modelId="{4A9F6000-F2C5-4E2B-8F42-95102F1A850B}">
      <dgm:prSet/>
      <dgm:spPr/>
      <dgm:t>
        <a:bodyPr/>
        <a:lstStyle/>
        <a:p>
          <a:pPr algn="just"/>
          <a:r>
            <a:rPr lang="cs-CZ" dirty="0"/>
            <a:t>Senioři se rychleji unaví a proto je vhodné skupiny pořádat dopoledne a přizpůsobit se časovému harmonogramu (čas oběda, čas dopravy). Musíme také vzít v úvahu hendikepy jako špatný zrak, hluchota, artritida aj. a přizpůsobit tomu setkání a pomůcky (lupy, dobré osvětlení, velké štětce, pastelky). Techniky arteterapie, můžou pomoci seniorům vzpomínat, mluvit o svých životech a zážitcích a prožít si pocit uznání a vlastní důstojnosti ( </a:t>
          </a:r>
          <a:r>
            <a:rPr lang="cs-CZ" dirty="0" err="1"/>
            <a:t>Liebmann</a:t>
          </a:r>
          <a:r>
            <a:rPr lang="cs-CZ" dirty="0"/>
            <a:t>, 2005). </a:t>
          </a:r>
          <a:endParaRPr lang="en-US" dirty="0"/>
        </a:p>
      </dgm:t>
    </dgm:pt>
    <dgm:pt modelId="{5474D840-9DC6-4BD8-96EB-7E6AA8E00240}" type="parTrans" cxnId="{12BBBCB2-4FF1-4A76-8FC5-5B350FB6006A}">
      <dgm:prSet/>
      <dgm:spPr/>
      <dgm:t>
        <a:bodyPr/>
        <a:lstStyle/>
        <a:p>
          <a:endParaRPr lang="en-US"/>
        </a:p>
      </dgm:t>
    </dgm:pt>
    <dgm:pt modelId="{CE575556-1893-4A5C-A3B4-31203A7BB3F7}" type="sibTrans" cxnId="{12BBBCB2-4FF1-4A76-8FC5-5B350FB6006A}">
      <dgm:prSet/>
      <dgm:spPr/>
      <dgm:t>
        <a:bodyPr/>
        <a:lstStyle/>
        <a:p>
          <a:endParaRPr lang="en-US"/>
        </a:p>
      </dgm:t>
    </dgm:pt>
    <dgm:pt modelId="{DA005B28-D246-408B-97DA-580BC9594176}" type="pres">
      <dgm:prSet presAssocID="{D4340E84-14BA-4455-98AD-18C7D13BB5FD}" presName="vert0" presStyleCnt="0">
        <dgm:presLayoutVars>
          <dgm:dir/>
          <dgm:animOne val="branch"/>
          <dgm:animLvl val="lvl"/>
        </dgm:presLayoutVars>
      </dgm:prSet>
      <dgm:spPr/>
    </dgm:pt>
    <dgm:pt modelId="{C90D4863-2777-4139-AB5A-505698E55259}" type="pres">
      <dgm:prSet presAssocID="{9F972DF0-3797-4BF0-9E6D-DA9686E040DD}" presName="thickLine" presStyleLbl="alignNode1" presStyleIdx="0" presStyleCnt="2"/>
      <dgm:spPr/>
    </dgm:pt>
    <dgm:pt modelId="{05E9BC1C-9A2C-4103-B0E7-01AA063099B5}" type="pres">
      <dgm:prSet presAssocID="{9F972DF0-3797-4BF0-9E6D-DA9686E040DD}" presName="horz1" presStyleCnt="0"/>
      <dgm:spPr/>
    </dgm:pt>
    <dgm:pt modelId="{248C90BC-8C0C-4B5D-AD7F-CCDBA1E64200}" type="pres">
      <dgm:prSet presAssocID="{9F972DF0-3797-4BF0-9E6D-DA9686E040DD}" presName="tx1" presStyleLbl="revTx" presStyleIdx="0" presStyleCnt="2"/>
      <dgm:spPr/>
    </dgm:pt>
    <dgm:pt modelId="{042338F4-9998-400A-8E62-D7E2B5B9A918}" type="pres">
      <dgm:prSet presAssocID="{9F972DF0-3797-4BF0-9E6D-DA9686E040DD}" presName="vert1" presStyleCnt="0"/>
      <dgm:spPr/>
    </dgm:pt>
    <dgm:pt modelId="{9294201A-8E30-4715-93E0-DD8E9C99CB05}" type="pres">
      <dgm:prSet presAssocID="{4A9F6000-F2C5-4E2B-8F42-95102F1A850B}" presName="thickLine" presStyleLbl="alignNode1" presStyleIdx="1" presStyleCnt="2"/>
      <dgm:spPr/>
    </dgm:pt>
    <dgm:pt modelId="{C1A93827-D8FF-4279-B7AF-DB5AEF3FB165}" type="pres">
      <dgm:prSet presAssocID="{4A9F6000-F2C5-4E2B-8F42-95102F1A850B}" presName="horz1" presStyleCnt="0"/>
      <dgm:spPr/>
    </dgm:pt>
    <dgm:pt modelId="{FA668C1B-56BF-461F-9D8A-1CE76C5B134B}" type="pres">
      <dgm:prSet presAssocID="{4A9F6000-F2C5-4E2B-8F42-95102F1A850B}" presName="tx1" presStyleLbl="revTx" presStyleIdx="1" presStyleCnt="2"/>
      <dgm:spPr/>
    </dgm:pt>
    <dgm:pt modelId="{B0B811D1-9157-43DC-8473-3A31E27BBBFE}" type="pres">
      <dgm:prSet presAssocID="{4A9F6000-F2C5-4E2B-8F42-95102F1A850B}" presName="vert1" presStyleCnt="0"/>
      <dgm:spPr/>
    </dgm:pt>
  </dgm:ptLst>
  <dgm:cxnLst>
    <dgm:cxn modelId="{D7B91342-A311-4E5F-9060-2CFCD579C0A7}" srcId="{D4340E84-14BA-4455-98AD-18C7D13BB5FD}" destId="{9F972DF0-3797-4BF0-9E6D-DA9686E040DD}" srcOrd="0" destOrd="0" parTransId="{3BD18B02-20EC-414F-A6A0-09518E04DB0E}" sibTransId="{1FE3D76A-4E76-436E-825C-F349C24BD0EF}"/>
    <dgm:cxn modelId="{908B5B6A-95F1-467E-8095-EEC60B7996DB}" type="presOf" srcId="{4A9F6000-F2C5-4E2B-8F42-95102F1A850B}" destId="{FA668C1B-56BF-461F-9D8A-1CE76C5B134B}" srcOrd="0" destOrd="0" presId="urn:microsoft.com/office/officeart/2008/layout/LinedList"/>
    <dgm:cxn modelId="{A958FD99-56F7-4F5D-ACA5-AE942858CF7C}" type="presOf" srcId="{D4340E84-14BA-4455-98AD-18C7D13BB5FD}" destId="{DA005B28-D246-408B-97DA-580BC9594176}" srcOrd="0" destOrd="0" presId="urn:microsoft.com/office/officeart/2008/layout/LinedList"/>
    <dgm:cxn modelId="{12BBBCB2-4FF1-4A76-8FC5-5B350FB6006A}" srcId="{D4340E84-14BA-4455-98AD-18C7D13BB5FD}" destId="{4A9F6000-F2C5-4E2B-8F42-95102F1A850B}" srcOrd="1" destOrd="0" parTransId="{5474D840-9DC6-4BD8-96EB-7E6AA8E00240}" sibTransId="{CE575556-1893-4A5C-A3B4-31203A7BB3F7}"/>
    <dgm:cxn modelId="{87264AD5-107D-4E80-9383-375299EEF2C0}" type="presOf" srcId="{9F972DF0-3797-4BF0-9E6D-DA9686E040DD}" destId="{248C90BC-8C0C-4B5D-AD7F-CCDBA1E64200}" srcOrd="0" destOrd="0" presId="urn:microsoft.com/office/officeart/2008/layout/LinedList"/>
    <dgm:cxn modelId="{DC005169-D1BA-4901-8FDC-D6C15F0972B1}" type="presParOf" srcId="{DA005B28-D246-408B-97DA-580BC9594176}" destId="{C90D4863-2777-4139-AB5A-505698E55259}" srcOrd="0" destOrd="0" presId="urn:microsoft.com/office/officeart/2008/layout/LinedList"/>
    <dgm:cxn modelId="{F4F908DE-613D-400E-BC62-F60970754AFB}" type="presParOf" srcId="{DA005B28-D246-408B-97DA-580BC9594176}" destId="{05E9BC1C-9A2C-4103-B0E7-01AA063099B5}" srcOrd="1" destOrd="0" presId="urn:microsoft.com/office/officeart/2008/layout/LinedList"/>
    <dgm:cxn modelId="{2D6ADEB5-014F-44E2-9A84-F29D5323C014}" type="presParOf" srcId="{05E9BC1C-9A2C-4103-B0E7-01AA063099B5}" destId="{248C90BC-8C0C-4B5D-AD7F-CCDBA1E64200}" srcOrd="0" destOrd="0" presId="urn:microsoft.com/office/officeart/2008/layout/LinedList"/>
    <dgm:cxn modelId="{CB9C5053-94D4-49E7-AEA8-4B22DD9DB4D8}" type="presParOf" srcId="{05E9BC1C-9A2C-4103-B0E7-01AA063099B5}" destId="{042338F4-9998-400A-8E62-D7E2B5B9A918}" srcOrd="1" destOrd="0" presId="urn:microsoft.com/office/officeart/2008/layout/LinedList"/>
    <dgm:cxn modelId="{E295FDEC-BB8C-4F16-874E-F3FF5F6D4044}" type="presParOf" srcId="{DA005B28-D246-408B-97DA-580BC9594176}" destId="{9294201A-8E30-4715-93E0-DD8E9C99CB05}" srcOrd="2" destOrd="0" presId="urn:microsoft.com/office/officeart/2008/layout/LinedList"/>
    <dgm:cxn modelId="{ED6834B1-648F-4214-9906-FA4F3BBB7685}" type="presParOf" srcId="{DA005B28-D246-408B-97DA-580BC9594176}" destId="{C1A93827-D8FF-4279-B7AF-DB5AEF3FB165}" srcOrd="3" destOrd="0" presId="urn:microsoft.com/office/officeart/2008/layout/LinedList"/>
    <dgm:cxn modelId="{DBB0F7BF-8E99-4A7F-9FB9-CEA1F824C7AA}" type="presParOf" srcId="{C1A93827-D8FF-4279-B7AF-DB5AEF3FB165}" destId="{FA668C1B-56BF-461F-9D8A-1CE76C5B134B}" srcOrd="0" destOrd="0" presId="urn:microsoft.com/office/officeart/2008/layout/LinedList"/>
    <dgm:cxn modelId="{7F6261D1-E5C6-4493-8865-18D25221BA5A}" type="presParOf" srcId="{C1A93827-D8FF-4279-B7AF-DB5AEF3FB165}" destId="{B0B811D1-9157-43DC-8473-3A31E27BBB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11832A8-8E83-4744-94E6-E11532EBE7B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B2C88E1-9DEB-42FA-8202-291FFF6653A6}">
      <dgm:prSet/>
      <dgm:spPr/>
      <dgm:t>
        <a:bodyPr/>
        <a:lstStyle/>
        <a:p>
          <a:r>
            <a:rPr lang="cs-CZ"/>
            <a:t>Důležité je výtvarnou činnost zasadit do širšího kontextu. K inspiraci může být použito různých materiálů, rodinné fotografie a vzpomínkové předměty, obrázky, pohlednice a někdy i potraviny či určité vůně. Můžeme využít cokoliv, co vychází z kulturního prostředí členů skupiny. Pro mnoho lidí je důležité a snazší pracovat s předměty, které mají </a:t>
          </a:r>
          <a:r>
            <a:rPr lang="cs-CZ" b="1"/>
            <a:t>praktické využití</a:t>
          </a:r>
          <a:r>
            <a:rPr lang="cs-CZ"/>
            <a:t>. </a:t>
          </a:r>
          <a:endParaRPr lang="en-US"/>
        </a:p>
      </dgm:t>
    </dgm:pt>
    <dgm:pt modelId="{68366A70-69F8-46E6-9C71-30CF679754DD}" type="parTrans" cxnId="{BB1C3859-358B-4568-B8E7-809108BBB33C}">
      <dgm:prSet/>
      <dgm:spPr/>
      <dgm:t>
        <a:bodyPr/>
        <a:lstStyle/>
        <a:p>
          <a:endParaRPr lang="en-US"/>
        </a:p>
      </dgm:t>
    </dgm:pt>
    <dgm:pt modelId="{CF9B64A2-CC50-453F-AC5D-FB2AB042C315}" type="sibTrans" cxnId="{BB1C3859-358B-4568-B8E7-809108BBB33C}">
      <dgm:prSet/>
      <dgm:spPr/>
      <dgm:t>
        <a:bodyPr/>
        <a:lstStyle/>
        <a:p>
          <a:endParaRPr lang="en-US"/>
        </a:p>
      </dgm:t>
    </dgm:pt>
    <dgm:pt modelId="{AEA3AFDB-36D7-4E27-9B84-636306D0BDEA}">
      <dgm:prSet/>
      <dgm:spPr/>
      <dgm:t>
        <a:bodyPr/>
        <a:lstStyle/>
        <a:p>
          <a:pPr algn="just"/>
          <a:r>
            <a:rPr lang="cs-CZ" i="1" dirty="0"/>
            <a:t>Výtvarná činnost může napomoci seniorům ke zlepšení jejich pohybových schopností. Skupinová tvorba by měla seniorům poskytovat  citové zážitky, pocit uznání a dostatečný prostor pro vlastní vzpomínky.</a:t>
          </a:r>
          <a:endParaRPr lang="en-US" dirty="0"/>
        </a:p>
      </dgm:t>
    </dgm:pt>
    <dgm:pt modelId="{9BE11B1B-AA6A-45D5-A87F-F14FC36D2019}" type="parTrans" cxnId="{EF2BFBF9-963F-430B-9CFF-3F40E7E2CCC1}">
      <dgm:prSet/>
      <dgm:spPr/>
      <dgm:t>
        <a:bodyPr/>
        <a:lstStyle/>
        <a:p>
          <a:endParaRPr lang="en-US"/>
        </a:p>
      </dgm:t>
    </dgm:pt>
    <dgm:pt modelId="{92E29918-0F1A-49A4-82D8-D559F026972B}" type="sibTrans" cxnId="{EF2BFBF9-963F-430B-9CFF-3F40E7E2CCC1}">
      <dgm:prSet/>
      <dgm:spPr/>
      <dgm:t>
        <a:bodyPr/>
        <a:lstStyle/>
        <a:p>
          <a:endParaRPr lang="en-US"/>
        </a:p>
      </dgm:t>
    </dgm:pt>
    <dgm:pt modelId="{FECFF9FC-6536-4733-B08D-7E97EA01CAD4}" type="pres">
      <dgm:prSet presAssocID="{F11832A8-8E83-4744-94E6-E11532EBE7B6}" presName="linear" presStyleCnt="0">
        <dgm:presLayoutVars>
          <dgm:animLvl val="lvl"/>
          <dgm:resizeHandles val="exact"/>
        </dgm:presLayoutVars>
      </dgm:prSet>
      <dgm:spPr/>
    </dgm:pt>
    <dgm:pt modelId="{610550E7-EAC6-4A1D-A766-E315EE03EF85}" type="pres">
      <dgm:prSet presAssocID="{5B2C88E1-9DEB-42FA-8202-291FFF6653A6}" presName="parentText" presStyleLbl="node1" presStyleIdx="0" presStyleCnt="2">
        <dgm:presLayoutVars>
          <dgm:chMax val="0"/>
          <dgm:bulletEnabled val="1"/>
        </dgm:presLayoutVars>
      </dgm:prSet>
      <dgm:spPr/>
    </dgm:pt>
    <dgm:pt modelId="{1F91DB3D-4191-4554-AF16-0FF2953B1D91}" type="pres">
      <dgm:prSet presAssocID="{CF9B64A2-CC50-453F-AC5D-FB2AB042C315}" presName="spacer" presStyleCnt="0"/>
      <dgm:spPr/>
    </dgm:pt>
    <dgm:pt modelId="{9EC6B5EC-CF56-43A5-944E-B6DB00671034}" type="pres">
      <dgm:prSet presAssocID="{AEA3AFDB-36D7-4E27-9B84-636306D0BDEA}" presName="parentText" presStyleLbl="node1" presStyleIdx="1" presStyleCnt="2">
        <dgm:presLayoutVars>
          <dgm:chMax val="0"/>
          <dgm:bulletEnabled val="1"/>
        </dgm:presLayoutVars>
      </dgm:prSet>
      <dgm:spPr/>
    </dgm:pt>
  </dgm:ptLst>
  <dgm:cxnLst>
    <dgm:cxn modelId="{5A141326-7850-4497-94FE-A7B2522C61DA}" type="presOf" srcId="{AEA3AFDB-36D7-4E27-9B84-636306D0BDEA}" destId="{9EC6B5EC-CF56-43A5-944E-B6DB00671034}" srcOrd="0" destOrd="0" presId="urn:microsoft.com/office/officeart/2005/8/layout/vList2"/>
    <dgm:cxn modelId="{1459814E-24ED-44F9-B30E-C6CB731F4B5C}" type="presOf" srcId="{5B2C88E1-9DEB-42FA-8202-291FFF6653A6}" destId="{610550E7-EAC6-4A1D-A766-E315EE03EF85}" srcOrd="0" destOrd="0" presId="urn:microsoft.com/office/officeart/2005/8/layout/vList2"/>
    <dgm:cxn modelId="{BB1C3859-358B-4568-B8E7-809108BBB33C}" srcId="{F11832A8-8E83-4744-94E6-E11532EBE7B6}" destId="{5B2C88E1-9DEB-42FA-8202-291FFF6653A6}" srcOrd="0" destOrd="0" parTransId="{68366A70-69F8-46E6-9C71-30CF679754DD}" sibTransId="{CF9B64A2-CC50-453F-AC5D-FB2AB042C315}"/>
    <dgm:cxn modelId="{45B67BF8-9FCD-4F16-8FBA-1C6BD1E47C2B}" type="presOf" srcId="{F11832A8-8E83-4744-94E6-E11532EBE7B6}" destId="{FECFF9FC-6536-4733-B08D-7E97EA01CAD4}" srcOrd="0" destOrd="0" presId="urn:microsoft.com/office/officeart/2005/8/layout/vList2"/>
    <dgm:cxn modelId="{EF2BFBF9-963F-430B-9CFF-3F40E7E2CCC1}" srcId="{F11832A8-8E83-4744-94E6-E11532EBE7B6}" destId="{AEA3AFDB-36D7-4E27-9B84-636306D0BDEA}" srcOrd="1" destOrd="0" parTransId="{9BE11B1B-AA6A-45D5-A87F-F14FC36D2019}" sibTransId="{92E29918-0F1A-49A4-82D8-D559F026972B}"/>
    <dgm:cxn modelId="{827B606C-723F-4D4A-9F09-E7A0BEB32B45}" type="presParOf" srcId="{FECFF9FC-6536-4733-B08D-7E97EA01CAD4}" destId="{610550E7-EAC6-4A1D-A766-E315EE03EF85}" srcOrd="0" destOrd="0" presId="urn:microsoft.com/office/officeart/2005/8/layout/vList2"/>
    <dgm:cxn modelId="{797CFF73-D4A1-4D1C-9B9B-7EDAA9FC8688}" type="presParOf" srcId="{FECFF9FC-6536-4733-B08D-7E97EA01CAD4}" destId="{1F91DB3D-4191-4554-AF16-0FF2953B1D91}" srcOrd="1" destOrd="0" presId="urn:microsoft.com/office/officeart/2005/8/layout/vList2"/>
    <dgm:cxn modelId="{4CB8C059-A23C-4CF2-8E2A-2F21689EECD2}" type="presParOf" srcId="{FECFF9FC-6536-4733-B08D-7E97EA01CAD4}" destId="{9EC6B5EC-CF56-43A5-944E-B6DB0067103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A3CDB6-5A51-4312-96D2-63A6FDD3F755}" type="doc">
      <dgm:prSet loTypeId="urn:microsoft.com/office/officeart/2005/8/layout/vProcess5" loCatId="process" qsTypeId="urn:microsoft.com/office/officeart/2005/8/quickstyle/simple1" qsCatId="simple" csTypeId="urn:microsoft.com/office/officeart/2005/8/colors/accent3_2" csCatId="accent3"/>
      <dgm:spPr/>
      <dgm:t>
        <a:bodyPr/>
        <a:lstStyle/>
        <a:p>
          <a:endParaRPr lang="en-US"/>
        </a:p>
      </dgm:t>
    </dgm:pt>
    <dgm:pt modelId="{B19D0ECB-48A2-4BBB-9BAA-84F36BB3EB61}">
      <dgm:prSet/>
      <dgm:spPr/>
      <dgm:t>
        <a:bodyPr/>
        <a:lstStyle/>
        <a:p>
          <a:r>
            <a:rPr lang="cs-CZ" b="1"/>
            <a:t>Smysluplná činnost</a:t>
          </a:r>
          <a:r>
            <a:rPr lang="cs-CZ"/>
            <a:t>, přinášející zábavu a radost z tvorby. </a:t>
          </a:r>
          <a:endParaRPr lang="en-US"/>
        </a:p>
      </dgm:t>
    </dgm:pt>
    <dgm:pt modelId="{AB2ABC27-E3E9-45B2-9002-AECD65041AFF}" type="parTrans" cxnId="{55B31332-2EED-46FF-93F9-ECEF2DE01757}">
      <dgm:prSet/>
      <dgm:spPr/>
      <dgm:t>
        <a:bodyPr/>
        <a:lstStyle/>
        <a:p>
          <a:endParaRPr lang="en-US"/>
        </a:p>
      </dgm:t>
    </dgm:pt>
    <dgm:pt modelId="{98984B67-74DD-45A6-856E-34F86A91FC90}" type="sibTrans" cxnId="{55B31332-2EED-46FF-93F9-ECEF2DE01757}">
      <dgm:prSet/>
      <dgm:spPr/>
      <dgm:t>
        <a:bodyPr/>
        <a:lstStyle/>
        <a:p>
          <a:endParaRPr lang="en-US"/>
        </a:p>
      </dgm:t>
    </dgm:pt>
    <dgm:pt modelId="{B9A6339A-80F2-4455-8632-339EF313315C}">
      <dgm:prSet/>
      <dgm:spPr/>
      <dgm:t>
        <a:bodyPr/>
        <a:lstStyle/>
        <a:p>
          <a:r>
            <a:rPr lang="cs-CZ" dirty="0"/>
            <a:t>Samotný výsledek je druhořadý na prvním místě je především živá komunikace mezi lidmi, legrace, zábava a vzájemné ocenění snahy ostatních. Interakce vzniklé při této činnosti zvyšují sebehodnocení a sebedůvěru. </a:t>
          </a:r>
          <a:endParaRPr lang="en-US" dirty="0"/>
        </a:p>
      </dgm:t>
    </dgm:pt>
    <dgm:pt modelId="{E941A8E4-6D9B-4E96-88B7-106F0977EC4B}" type="parTrans" cxnId="{9336D470-86D1-4EBB-A3BA-D392C6F5D4A3}">
      <dgm:prSet/>
      <dgm:spPr/>
      <dgm:t>
        <a:bodyPr/>
        <a:lstStyle/>
        <a:p>
          <a:endParaRPr lang="en-US"/>
        </a:p>
      </dgm:t>
    </dgm:pt>
    <dgm:pt modelId="{C7701A2F-2337-486A-80F8-38D51D8338E8}" type="sibTrans" cxnId="{9336D470-86D1-4EBB-A3BA-D392C6F5D4A3}">
      <dgm:prSet/>
      <dgm:spPr/>
      <dgm:t>
        <a:bodyPr/>
        <a:lstStyle/>
        <a:p>
          <a:endParaRPr lang="en-US"/>
        </a:p>
      </dgm:t>
    </dgm:pt>
    <dgm:pt modelId="{FE80160C-CC88-4F50-8EC6-B33EA67B7ED6}">
      <dgm:prSet/>
      <dgm:spPr/>
      <dgm:t>
        <a:bodyPr/>
        <a:lstStyle/>
        <a:p>
          <a:r>
            <a:rPr lang="cs-CZ"/>
            <a:t>Arteterapie jako neverbální technika, je přístupná i pro seniory s problémy s vyjadřováním, komunikací (například vhodnou činností pro klienty trpící demencí mohou být koláže).</a:t>
          </a:r>
          <a:endParaRPr lang="en-US"/>
        </a:p>
      </dgm:t>
    </dgm:pt>
    <dgm:pt modelId="{2A39A6E7-626C-48AB-8949-02702494785B}" type="parTrans" cxnId="{9D3679CB-A26D-4080-9BF2-F004AA37FA9B}">
      <dgm:prSet/>
      <dgm:spPr/>
      <dgm:t>
        <a:bodyPr/>
        <a:lstStyle/>
        <a:p>
          <a:endParaRPr lang="en-US"/>
        </a:p>
      </dgm:t>
    </dgm:pt>
    <dgm:pt modelId="{DAF9A6E2-D47E-448D-9E87-E7DAEE996081}" type="sibTrans" cxnId="{9D3679CB-A26D-4080-9BF2-F004AA37FA9B}">
      <dgm:prSet/>
      <dgm:spPr/>
      <dgm:t>
        <a:bodyPr/>
        <a:lstStyle/>
        <a:p>
          <a:endParaRPr lang="en-US"/>
        </a:p>
      </dgm:t>
    </dgm:pt>
    <dgm:pt modelId="{6E042C00-26BA-49FE-B1D5-E43DF838AB0C}">
      <dgm:prSet/>
      <dgm:spPr/>
      <dgm:t>
        <a:bodyPr/>
        <a:lstStyle/>
        <a:p>
          <a:r>
            <a:rPr lang="cs-CZ"/>
            <a:t>Výtvarnou tvorbu můžeme kombinovat s hudbou, dramatickou činností nebo tancem.</a:t>
          </a:r>
          <a:endParaRPr lang="en-US"/>
        </a:p>
      </dgm:t>
    </dgm:pt>
    <dgm:pt modelId="{3E4D52B8-A27B-437E-9232-267732D2E99A}" type="parTrans" cxnId="{A17D6714-6FA0-482E-B13E-B6F70A94301C}">
      <dgm:prSet/>
      <dgm:spPr/>
      <dgm:t>
        <a:bodyPr/>
        <a:lstStyle/>
        <a:p>
          <a:endParaRPr lang="en-US"/>
        </a:p>
      </dgm:t>
    </dgm:pt>
    <dgm:pt modelId="{1ACA71D8-3515-47F2-89E7-A411C4781251}" type="sibTrans" cxnId="{A17D6714-6FA0-482E-B13E-B6F70A94301C}">
      <dgm:prSet/>
      <dgm:spPr/>
      <dgm:t>
        <a:bodyPr/>
        <a:lstStyle/>
        <a:p>
          <a:endParaRPr lang="en-US"/>
        </a:p>
      </dgm:t>
    </dgm:pt>
    <dgm:pt modelId="{BADFBC23-4B1C-4D73-A899-737F7CE4FFD7}" type="pres">
      <dgm:prSet presAssocID="{32A3CDB6-5A51-4312-96D2-63A6FDD3F755}" presName="outerComposite" presStyleCnt="0">
        <dgm:presLayoutVars>
          <dgm:chMax val="5"/>
          <dgm:dir/>
          <dgm:resizeHandles val="exact"/>
        </dgm:presLayoutVars>
      </dgm:prSet>
      <dgm:spPr/>
    </dgm:pt>
    <dgm:pt modelId="{4AED1E5C-41FB-4EEE-B780-99BB87089A38}" type="pres">
      <dgm:prSet presAssocID="{32A3CDB6-5A51-4312-96D2-63A6FDD3F755}" presName="dummyMaxCanvas" presStyleCnt="0">
        <dgm:presLayoutVars/>
      </dgm:prSet>
      <dgm:spPr/>
    </dgm:pt>
    <dgm:pt modelId="{883E3B6A-4A14-48EB-91E3-ABFA1737ABC9}" type="pres">
      <dgm:prSet presAssocID="{32A3CDB6-5A51-4312-96D2-63A6FDD3F755}" presName="FourNodes_1" presStyleLbl="node1" presStyleIdx="0" presStyleCnt="4">
        <dgm:presLayoutVars>
          <dgm:bulletEnabled val="1"/>
        </dgm:presLayoutVars>
      </dgm:prSet>
      <dgm:spPr/>
    </dgm:pt>
    <dgm:pt modelId="{29FFFA2E-8F74-4A3F-9A45-432ED9D8D90A}" type="pres">
      <dgm:prSet presAssocID="{32A3CDB6-5A51-4312-96D2-63A6FDD3F755}" presName="FourNodes_2" presStyleLbl="node1" presStyleIdx="1" presStyleCnt="4">
        <dgm:presLayoutVars>
          <dgm:bulletEnabled val="1"/>
        </dgm:presLayoutVars>
      </dgm:prSet>
      <dgm:spPr/>
    </dgm:pt>
    <dgm:pt modelId="{A2CC9328-FA10-4245-9809-531551434D58}" type="pres">
      <dgm:prSet presAssocID="{32A3CDB6-5A51-4312-96D2-63A6FDD3F755}" presName="FourNodes_3" presStyleLbl="node1" presStyleIdx="2" presStyleCnt="4">
        <dgm:presLayoutVars>
          <dgm:bulletEnabled val="1"/>
        </dgm:presLayoutVars>
      </dgm:prSet>
      <dgm:spPr/>
    </dgm:pt>
    <dgm:pt modelId="{80765258-78E1-459A-9183-37475E951A52}" type="pres">
      <dgm:prSet presAssocID="{32A3CDB6-5A51-4312-96D2-63A6FDD3F755}" presName="FourNodes_4" presStyleLbl="node1" presStyleIdx="3" presStyleCnt="4">
        <dgm:presLayoutVars>
          <dgm:bulletEnabled val="1"/>
        </dgm:presLayoutVars>
      </dgm:prSet>
      <dgm:spPr/>
    </dgm:pt>
    <dgm:pt modelId="{901A9C03-DDA7-42F2-BCEA-8ECFFF67698F}" type="pres">
      <dgm:prSet presAssocID="{32A3CDB6-5A51-4312-96D2-63A6FDD3F755}" presName="FourConn_1-2" presStyleLbl="fgAccFollowNode1" presStyleIdx="0" presStyleCnt="3">
        <dgm:presLayoutVars>
          <dgm:bulletEnabled val="1"/>
        </dgm:presLayoutVars>
      </dgm:prSet>
      <dgm:spPr/>
    </dgm:pt>
    <dgm:pt modelId="{3CF4A1A8-43C8-418A-AA69-BB57DFF94147}" type="pres">
      <dgm:prSet presAssocID="{32A3CDB6-5A51-4312-96D2-63A6FDD3F755}" presName="FourConn_2-3" presStyleLbl="fgAccFollowNode1" presStyleIdx="1" presStyleCnt="3">
        <dgm:presLayoutVars>
          <dgm:bulletEnabled val="1"/>
        </dgm:presLayoutVars>
      </dgm:prSet>
      <dgm:spPr/>
    </dgm:pt>
    <dgm:pt modelId="{750488E6-7813-48E0-A3C6-C49CA089728F}" type="pres">
      <dgm:prSet presAssocID="{32A3CDB6-5A51-4312-96D2-63A6FDD3F755}" presName="FourConn_3-4" presStyleLbl="fgAccFollowNode1" presStyleIdx="2" presStyleCnt="3">
        <dgm:presLayoutVars>
          <dgm:bulletEnabled val="1"/>
        </dgm:presLayoutVars>
      </dgm:prSet>
      <dgm:spPr/>
    </dgm:pt>
    <dgm:pt modelId="{289EA96B-FACA-4BF3-8C95-15A83C9E6F49}" type="pres">
      <dgm:prSet presAssocID="{32A3CDB6-5A51-4312-96D2-63A6FDD3F755}" presName="FourNodes_1_text" presStyleLbl="node1" presStyleIdx="3" presStyleCnt="4">
        <dgm:presLayoutVars>
          <dgm:bulletEnabled val="1"/>
        </dgm:presLayoutVars>
      </dgm:prSet>
      <dgm:spPr/>
    </dgm:pt>
    <dgm:pt modelId="{7C3AAB7B-4BA4-4EFA-B459-F3F917677544}" type="pres">
      <dgm:prSet presAssocID="{32A3CDB6-5A51-4312-96D2-63A6FDD3F755}" presName="FourNodes_2_text" presStyleLbl="node1" presStyleIdx="3" presStyleCnt="4">
        <dgm:presLayoutVars>
          <dgm:bulletEnabled val="1"/>
        </dgm:presLayoutVars>
      </dgm:prSet>
      <dgm:spPr/>
    </dgm:pt>
    <dgm:pt modelId="{B623A3DB-87E9-408D-96EC-28ABE9D8E946}" type="pres">
      <dgm:prSet presAssocID="{32A3CDB6-5A51-4312-96D2-63A6FDD3F755}" presName="FourNodes_3_text" presStyleLbl="node1" presStyleIdx="3" presStyleCnt="4">
        <dgm:presLayoutVars>
          <dgm:bulletEnabled val="1"/>
        </dgm:presLayoutVars>
      </dgm:prSet>
      <dgm:spPr/>
    </dgm:pt>
    <dgm:pt modelId="{17922B05-7326-4684-A80C-D0834099EFBD}" type="pres">
      <dgm:prSet presAssocID="{32A3CDB6-5A51-4312-96D2-63A6FDD3F755}" presName="FourNodes_4_text" presStyleLbl="node1" presStyleIdx="3" presStyleCnt="4">
        <dgm:presLayoutVars>
          <dgm:bulletEnabled val="1"/>
        </dgm:presLayoutVars>
      </dgm:prSet>
      <dgm:spPr/>
    </dgm:pt>
  </dgm:ptLst>
  <dgm:cxnLst>
    <dgm:cxn modelId="{A17D6714-6FA0-482E-B13E-B6F70A94301C}" srcId="{32A3CDB6-5A51-4312-96D2-63A6FDD3F755}" destId="{6E042C00-26BA-49FE-B1D5-E43DF838AB0C}" srcOrd="3" destOrd="0" parTransId="{3E4D52B8-A27B-437E-9232-267732D2E99A}" sibTransId="{1ACA71D8-3515-47F2-89E7-A411C4781251}"/>
    <dgm:cxn modelId="{70FD9016-8DD3-436F-A108-88DB6ADD6389}" type="presOf" srcId="{32A3CDB6-5A51-4312-96D2-63A6FDD3F755}" destId="{BADFBC23-4B1C-4D73-A899-737F7CE4FFD7}" srcOrd="0" destOrd="0" presId="urn:microsoft.com/office/officeart/2005/8/layout/vProcess5"/>
    <dgm:cxn modelId="{7F4F6C1D-3C7E-4878-89F5-C401333020E4}" type="presOf" srcId="{DAF9A6E2-D47E-448D-9E87-E7DAEE996081}" destId="{750488E6-7813-48E0-A3C6-C49CA089728F}" srcOrd="0" destOrd="0" presId="urn:microsoft.com/office/officeart/2005/8/layout/vProcess5"/>
    <dgm:cxn modelId="{6300EA27-34D4-4941-8C87-82286D535BC7}" type="presOf" srcId="{B9A6339A-80F2-4455-8632-339EF313315C}" destId="{7C3AAB7B-4BA4-4EFA-B459-F3F917677544}" srcOrd="1" destOrd="0" presId="urn:microsoft.com/office/officeart/2005/8/layout/vProcess5"/>
    <dgm:cxn modelId="{55B31332-2EED-46FF-93F9-ECEF2DE01757}" srcId="{32A3CDB6-5A51-4312-96D2-63A6FDD3F755}" destId="{B19D0ECB-48A2-4BBB-9BAA-84F36BB3EB61}" srcOrd="0" destOrd="0" parTransId="{AB2ABC27-E3E9-45B2-9002-AECD65041AFF}" sibTransId="{98984B67-74DD-45A6-856E-34F86A91FC90}"/>
    <dgm:cxn modelId="{FFBFE85C-86E0-49FB-8AB6-3BB5ABDC1399}" type="presOf" srcId="{C7701A2F-2337-486A-80F8-38D51D8338E8}" destId="{3CF4A1A8-43C8-418A-AA69-BB57DFF94147}" srcOrd="0" destOrd="0" presId="urn:microsoft.com/office/officeart/2005/8/layout/vProcess5"/>
    <dgm:cxn modelId="{A8B9D548-C423-4C48-8CAB-F5E951C74A55}" type="presOf" srcId="{B19D0ECB-48A2-4BBB-9BAA-84F36BB3EB61}" destId="{883E3B6A-4A14-48EB-91E3-ABFA1737ABC9}" srcOrd="0" destOrd="0" presId="urn:microsoft.com/office/officeart/2005/8/layout/vProcess5"/>
    <dgm:cxn modelId="{F51D9D4A-3B92-41B2-BCDD-A6A4754C4802}" type="presOf" srcId="{6E042C00-26BA-49FE-B1D5-E43DF838AB0C}" destId="{17922B05-7326-4684-A80C-D0834099EFBD}" srcOrd="1" destOrd="0" presId="urn:microsoft.com/office/officeart/2005/8/layout/vProcess5"/>
    <dgm:cxn modelId="{9336D470-86D1-4EBB-A3BA-D392C6F5D4A3}" srcId="{32A3CDB6-5A51-4312-96D2-63A6FDD3F755}" destId="{B9A6339A-80F2-4455-8632-339EF313315C}" srcOrd="1" destOrd="0" parTransId="{E941A8E4-6D9B-4E96-88B7-106F0977EC4B}" sibTransId="{C7701A2F-2337-486A-80F8-38D51D8338E8}"/>
    <dgm:cxn modelId="{8A3E5C71-23C5-4594-99B6-8C1D46ED419F}" type="presOf" srcId="{B9A6339A-80F2-4455-8632-339EF313315C}" destId="{29FFFA2E-8F74-4A3F-9A45-432ED9D8D90A}" srcOrd="0" destOrd="0" presId="urn:microsoft.com/office/officeart/2005/8/layout/vProcess5"/>
    <dgm:cxn modelId="{C5773796-2A4A-4CE8-9FA7-91102B82126A}" type="presOf" srcId="{FE80160C-CC88-4F50-8EC6-B33EA67B7ED6}" destId="{B623A3DB-87E9-408D-96EC-28ABE9D8E946}" srcOrd="1" destOrd="0" presId="urn:microsoft.com/office/officeart/2005/8/layout/vProcess5"/>
    <dgm:cxn modelId="{B153B797-C68E-4C59-BBAC-A325A92E1124}" type="presOf" srcId="{B19D0ECB-48A2-4BBB-9BAA-84F36BB3EB61}" destId="{289EA96B-FACA-4BF3-8C95-15A83C9E6F49}" srcOrd="1" destOrd="0" presId="urn:microsoft.com/office/officeart/2005/8/layout/vProcess5"/>
    <dgm:cxn modelId="{0C16279F-98B2-48F9-A520-B34C7A1BA5DE}" type="presOf" srcId="{98984B67-74DD-45A6-856E-34F86A91FC90}" destId="{901A9C03-DDA7-42F2-BCEA-8ECFFF67698F}" srcOrd="0" destOrd="0" presId="urn:microsoft.com/office/officeart/2005/8/layout/vProcess5"/>
    <dgm:cxn modelId="{B52EF2B8-6E5D-4E8C-B8BC-0CA5CB534692}" type="presOf" srcId="{FE80160C-CC88-4F50-8EC6-B33EA67B7ED6}" destId="{A2CC9328-FA10-4245-9809-531551434D58}" srcOrd="0" destOrd="0" presId="urn:microsoft.com/office/officeart/2005/8/layout/vProcess5"/>
    <dgm:cxn modelId="{3A86D6C5-7EB7-41EC-832A-6983916016E6}" type="presOf" srcId="{6E042C00-26BA-49FE-B1D5-E43DF838AB0C}" destId="{80765258-78E1-459A-9183-37475E951A52}" srcOrd="0" destOrd="0" presId="urn:microsoft.com/office/officeart/2005/8/layout/vProcess5"/>
    <dgm:cxn modelId="{9D3679CB-A26D-4080-9BF2-F004AA37FA9B}" srcId="{32A3CDB6-5A51-4312-96D2-63A6FDD3F755}" destId="{FE80160C-CC88-4F50-8EC6-B33EA67B7ED6}" srcOrd="2" destOrd="0" parTransId="{2A39A6E7-626C-48AB-8949-02702494785B}" sibTransId="{DAF9A6E2-D47E-448D-9E87-E7DAEE996081}"/>
    <dgm:cxn modelId="{16138DC7-D411-49B5-A1DC-6E165CEDB1B4}" type="presParOf" srcId="{BADFBC23-4B1C-4D73-A899-737F7CE4FFD7}" destId="{4AED1E5C-41FB-4EEE-B780-99BB87089A38}" srcOrd="0" destOrd="0" presId="urn:microsoft.com/office/officeart/2005/8/layout/vProcess5"/>
    <dgm:cxn modelId="{AAA245F5-5455-418A-8264-5A2B99B9628A}" type="presParOf" srcId="{BADFBC23-4B1C-4D73-A899-737F7CE4FFD7}" destId="{883E3B6A-4A14-48EB-91E3-ABFA1737ABC9}" srcOrd="1" destOrd="0" presId="urn:microsoft.com/office/officeart/2005/8/layout/vProcess5"/>
    <dgm:cxn modelId="{C47AB75B-CEB9-434C-91EB-74F9E66F6A10}" type="presParOf" srcId="{BADFBC23-4B1C-4D73-A899-737F7CE4FFD7}" destId="{29FFFA2E-8F74-4A3F-9A45-432ED9D8D90A}" srcOrd="2" destOrd="0" presId="urn:microsoft.com/office/officeart/2005/8/layout/vProcess5"/>
    <dgm:cxn modelId="{789F0BF6-8A34-4C23-8894-255769C46AED}" type="presParOf" srcId="{BADFBC23-4B1C-4D73-A899-737F7CE4FFD7}" destId="{A2CC9328-FA10-4245-9809-531551434D58}" srcOrd="3" destOrd="0" presId="urn:microsoft.com/office/officeart/2005/8/layout/vProcess5"/>
    <dgm:cxn modelId="{C5EE7A3C-88B6-4D7D-99F9-3A4351AC3D09}" type="presParOf" srcId="{BADFBC23-4B1C-4D73-A899-737F7CE4FFD7}" destId="{80765258-78E1-459A-9183-37475E951A52}" srcOrd="4" destOrd="0" presId="urn:microsoft.com/office/officeart/2005/8/layout/vProcess5"/>
    <dgm:cxn modelId="{9DC680A2-DEF6-48B4-B706-04066B0B91F4}" type="presParOf" srcId="{BADFBC23-4B1C-4D73-A899-737F7CE4FFD7}" destId="{901A9C03-DDA7-42F2-BCEA-8ECFFF67698F}" srcOrd="5" destOrd="0" presId="urn:microsoft.com/office/officeart/2005/8/layout/vProcess5"/>
    <dgm:cxn modelId="{CF7F74D0-5E51-4721-B1E3-70BABC2A236C}" type="presParOf" srcId="{BADFBC23-4B1C-4D73-A899-737F7CE4FFD7}" destId="{3CF4A1A8-43C8-418A-AA69-BB57DFF94147}" srcOrd="6" destOrd="0" presId="urn:microsoft.com/office/officeart/2005/8/layout/vProcess5"/>
    <dgm:cxn modelId="{E0A6DE6D-7F55-477D-A0DE-82813B8289D2}" type="presParOf" srcId="{BADFBC23-4B1C-4D73-A899-737F7CE4FFD7}" destId="{750488E6-7813-48E0-A3C6-C49CA089728F}" srcOrd="7" destOrd="0" presId="urn:microsoft.com/office/officeart/2005/8/layout/vProcess5"/>
    <dgm:cxn modelId="{6449AA27-2380-41B6-8D95-E85F11F66169}" type="presParOf" srcId="{BADFBC23-4B1C-4D73-A899-737F7CE4FFD7}" destId="{289EA96B-FACA-4BF3-8C95-15A83C9E6F49}" srcOrd="8" destOrd="0" presId="urn:microsoft.com/office/officeart/2005/8/layout/vProcess5"/>
    <dgm:cxn modelId="{55FA14BF-F2D3-4C6B-B501-AE9E6B43984C}" type="presParOf" srcId="{BADFBC23-4B1C-4D73-A899-737F7CE4FFD7}" destId="{7C3AAB7B-4BA4-4EFA-B459-F3F917677544}" srcOrd="9" destOrd="0" presId="urn:microsoft.com/office/officeart/2005/8/layout/vProcess5"/>
    <dgm:cxn modelId="{9ED98E49-2FA5-4A4A-B190-83F51E6DA4D4}" type="presParOf" srcId="{BADFBC23-4B1C-4D73-A899-737F7CE4FFD7}" destId="{B623A3DB-87E9-408D-96EC-28ABE9D8E946}" srcOrd="10" destOrd="0" presId="urn:microsoft.com/office/officeart/2005/8/layout/vProcess5"/>
    <dgm:cxn modelId="{2E654ABF-3E20-4E53-919E-94218E170308}" type="presParOf" srcId="{BADFBC23-4B1C-4D73-A899-737F7CE4FFD7}" destId="{17922B05-7326-4684-A80C-D0834099EFB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5148A5B-1723-4E2B-9FAB-065942C8E052}"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23FB6B5B-57A3-439F-A668-E4810B913DFF}">
      <dgm:prSet/>
      <dgm:spPr/>
      <dgm:t>
        <a:bodyPr/>
        <a:lstStyle/>
        <a:p>
          <a:r>
            <a:rPr lang="cs-CZ"/>
            <a:t>Terapeutické a výchovné metody, ve kterých je dominantní hudba a to buď formou receptivní (vnímání hudby) nebo formou aktivní (hra na hudební nástroj). Při muzikoterapii využíváme melodie, harmonie, rytmu, tempa, dynamiky, zvukové barvy...zkrátka všechny součástí hudebního umění.</a:t>
          </a:r>
          <a:endParaRPr lang="en-US"/>
        </a:p>
      </dgm:t>
    </dgm:pt>
    <dgm:pt modelId="{5B789F59-DEFA-4DDB-8A22-5F3C95B94563}" type="parTrans" cxnId="{EFA94326-2D0C-4DD8-9EFE-D57884BA61FB}">
      <dgm:prSet/>
      <dgm:spPr/>
      <dgm:t>
        <a:bodyPr/>
        <a:lstStyle/>
        <a:p>
          <a:endParaRPr lang="en-US"/>
        </a:p>
      </dgm:t>
    </dgm:pt>
    <dgm:pt modelId="{D34A7421-BEEF-45AC-B3A7-49690AD14C24}" type="sibTrans" cxnId="{EFA94326-2D0C-4DD8-9EFE-D57884BA61FB}">
      <dgm:prSet/>
      <dgm:spPr/>
      <dgm:t>
        <a:bodyPr/>
        <a:lstStyle/>
        <a:p>
          <a:endParaRPr lang="en-US"/>
        </a:p>
      </dgm:t>
    </dgm:pt>
    <dgm:pt modelId="{862BDB3A-656C-4F48-910F-5C4543622E08}">
      <dgm:prSet/>
      <dgm:spPr/>
      <dgm:t>
        <a:bodyPr/>
        <a:lstStyle/>
        <a:p>
          <a:r>
            <a:rPr lang="cs-CZ"/>
            <a:t>Při práci se seniory je tato technika velmi vhodná, nevyžaduje intelektuální práci, logiku a mohou se účastnit i klienti kteří mají problém „přijmout“ mluvené slovo. </a:t>
          </a:r>
          <a:endParaRPr lang="en-US"/>
        </a:p>
      </dgm:t>
    </dgm:pt>
    <dgm:pt modelId="{285E40BB-7DF9-4F5F-85C5-BFCEFF0838E1}" type="parTrans" cxnId="{88AEB92D-306A-4C2D-B66E-42570E0A9F09}">
      <dgm:prSet/>
      <dgm:spPr/>
      <dgm:t>
        <a:bodyPr/>
        <a:lstStyle/>
        <a:p>
          <a:endParaRPr lang="en-US"/>
        </a:p>
      </dgm:t>
    </dgm:pt>
    <dgm:pt modelId="{46E82EE7-9644-4241-A05C-B976CC8FB22C}" type="sibTrans" cxnId="{88AEB92D-306A-4C2D-B66E-42570E0A9F09}">
      <dgm:prSet/>
      <dgm:spPr/>
      <dgm:t>
        <a:bodyPr/>
        <a:lstStyle/>
        <a:p>
          <a:endParaRPr lang="en-US"/>
        </a:p>
      </dgm:t>
    </dgm:pt>
    <dgm:pt modelId="{11844F03-C67D-4A74-9043-B464BBB24D12}">
      <dgm:prSet/>
      <dgm:spPr/>
      <dgm:t>
        <a:bodyPr/>
        <a:lstStyle/>
        <a:p>
          <a:r>
            <a:rPr lang="cs-CZ"/>
            <a:t>Můžeme jí využívat denně a to ve formě aktivní nebo pasivní. Pokud pracujeme se skupinou seniorů, vhodná délka setkání je 30 minut, skupina je otevřená a vede jí muzikoterapeut nebo aktivizační (rehabilitační) pracovník. </a:t>
          </a:r>
          <a:endParaRPr lang="en-US"/>
        </a:p>
      </dgm:t>
    </dgm:pt>
    <dgm:pt modelId="{9933F51C-AFA2-4A89-947B-7FA20F5CE2EC}" type="parTrans" cxnId="{F8711A78-5F35-4E1B-BBC5-94707B660989}">
      <dgm:prSet/>
      <dgm:spPr/>
      <dgm:t>
        <a:bodyPr/>
        <a:lstStyle/>
        <a:p>
          <a:endParaRPr lang="en-US"/>
        </a:p>
      </dgm:t>
    </dgm:pt>
    <dgm:pt modelId="{C635CDC8-4058-4F4C-847C-84BF3656D138}" type="sibTrans" cxnId="{F8711A78-5F35-4E1B-BBC5-94707B660989}">
      <dgm:prSet/>
      <dgm:spPr/>
      <dgm:t>
        <a:bodyPr/>
        <a:lstStyle/>
        <a:p>
          <a:endParaRPr lang="en-US"/>
        </a:p>
      </dgm:t>
    </dgm:pt>
    <dgm:pt modelId="{90AEFB7B-28A2-48C4-A505-24FE495207C1}">
      <dgm:prSet/>
      <dgm:spPr/>
      <dgm:t>
        <a:bodyPr/>
        <a:lstStyle/>
        <a:p>
          <a:r>
            <a:rPr lang="cs-CZ"/>
            <a:t>Nejvhodnější aktivitou pro seniory je kolektivní zpěv lidových, národních písní nebo psychodynamicky významných písní se kterými se vzpomínající člověk setkal. (Baštecký, Vojtěchovský, 1994)</a:t>
          </a:r>
          <a:endParaRPr lang="en-US"/>
        </a:p>
      </dgm:t>
    </dgm:pt>
    <dgm:pt modelId="{A9C1599D-6BEA-4F92-A9AE-0F086512785C}" type="parTrans" cxnId="{58A84775-FF49-4D52-A412-612F61FCA8F5}">
      <dgm:prSet/>
      <dgm:spPr/>
      <dgm:t>
        <a:bodyPr/>
        <a:lstStyle/>
        <a:p>
          <a:endParaRPr lang="en-US"/>
        </a:p>
      </dgm:t>
    </dgm:pt>
    <dgm:pt modelId="{CFBBE06E-CB95-456A-AA77-1977849171D4}" type="sibTrans" cxnId="{58A84775-FF49-4D52-A412-612F61FCA8F5}">
      <dgm:prSet/>
      <dgm:spPr/>
      <dgm:t>
        <a:bodyPr/>
        <a:lstStyle/>
        <a:p>
          <a:endParaRPr lang="en-US"/>
        </a:p>
      </dgm:t>
    </dgm:pt>
    <dgm:pt modelId="{C1DC5B8C-365F-4F06-9BD8-203446C98BDC}" type="pres">
      <dgm:prSet presAssocID="{85148A5B-1723-4E2B-9FAB-065942C8E052}" presName="linear" presStyleCnt="0">
        <dgm:presLayoutVars>
          <dgm:animLvl val="lvl"/>
          <dgm:resizeHandles val="exact"/>
        </dgm:presLayoutVars>
      </dgm:prSet>
      <dgm:spPr/>
    </dgm:pt>
    <dgm:pt modelId="{2ABE98D9-A2FB-4A7E-8E2E-9A54AD3AF9FD}" type="pres">
      <dgm:prSet presAssocID="{23FB6B5B-57A3-439F-A668-E4810B913DFF}" presName="parentText" presStyleLbl="node1" presStyleIdx="0" presStyleCnt="4">
        <dgm:presLayoutVars>
          <dgm:chMax val="0"/>
          <dgm:bulletEnabled val="1"/>
        </dgm:presLayoutVars>
      </dgm:prSet>
      <dgm:spPr/>
    </dgm:pt>
    <dgm:pt modelId="{AF5E2A5A-C739-4F81-BED8-C5485543544D}" type="pres">
      <dgm:prSet presAssocID="{D34A7421-BEEF-45AC-B3A7-49690AD14C24}" presName="spacer" presStyleCnt="0"/>
      <dgm:spPr/>
    </dgm:pt>
    <dgm:pt modelId="{0FAACFE1-9F80-4C96-82A2-BD0AD6C03398}" type="pres">
      <dgm:prSet presAssocID="{862BDB3A-656C-4F48-910F-5C4543622E08}" presName="parentText" presStyleLbl="node1" presStyleIdx="1" presStyleCnt="4">
        <dgm:presLayoutVars>
          <dgm:chMax val="0"/>
          <dgm:bulletEnabled val="1"/>
        </dgm:presLayoutVars>
      </dgm:prSet>
      <dgm:spPr/>
    </dgm:pt>
    <dgm:pt modelId="{5B8F8A77-FC2B-41F2-9712-FC4C9CFECE75}" type="pres">
      <dgm:prSet presAssocID="{46E82EE7-9644-4241-A05C-B976CC8FB22C}" presName="spacer" presStyleCnt="0"/>
      <dgm:spPr/>
    </dgm:pt>
    <dgm:pt modelId="{AD096121-724B-4FC9-BB7C-9D17EFD51ACB}" type="pres">
      <dgm:prSet presAssocID="{11844F03-C67D-4A74-9043-B464BBB24D12}" presName="parentText" presStyleLbl="node1" presStyleIdx="2" presStyleCnt="4">
        <dgm:presLayoutVars>
          <dgm:chMax val="0"/>
          <dgm:bulletEnabled val="1"/>
        </dgm:presLayoutVars>
      </dgm:prSet>
      <dgm:spPr/>
    </dgm:pt>
    <dgm:pt modelId="{64E69DB9-646F-4EE5-B992-33549288158E}" type="pres">
      <dgm:prSet presAssocID="{C635CDC8-4058-4F4C-847C-84BF3656D138}" presName="spacer" presStyleCnt="0"/>
      <dgm:spPr/>
    </dgm:pt>
    <dgm:pt modelId="{2D6C9F80-4D75-40A7-AF94-BA960F6080B6}" type="pres">
      <dgm:prSet presAssocID="{90AEFB7B-28A2-48C4-A505-24FE495207C1}" presName="parentText" presStyleLbl="node1" presStyleIdx="3" presStyleCnt="4">
        <dgm:presLayoutVars>
          <dgm:chMax val="0"/>
          <dgm:bulletEnabled val="1"/>
        </dgm:presLayoutVars>
      </dgm:prSet>
      <dgm:spPr/>
    </dgm:pt>
  </dgm:ptLst>
  <dgm:cxnLst>
    <dgm:cxn modelId="{97C6FB25-DC31-42D8-9551-52E36996891D}" type="presOf" srcId="{90AEFB7B-28A2-48C4-A505-24FE495207C1}" destId="{2D6C9F80-4D75-40A7-AF94-BA960F6080B6}" srcOrd="0" destOrd="0" presId="urn:microsoft.com/office/officeart/2005/8/layout/vList2"/>
    <dgm:cxn modelId="{EFA94326-2D0C-4DD8-9EFE-D57884BA61FB}" srcId="{85148A5B-1723-4E2B-9FAB-065942C8E052}" destId="{23FB6B5B-57A3-439F-A668-E4810B913DFF}" srcOrd="0" destOrd="0" parTransId="{5B789F59-DEFA-4DDB-8A22-5F3C95B94563}" sibTransId="{D34A7421-BEEF-45AC-B3A7-49690AD14C24}"/>
    <dgm:cxn modelId="{88AEB92D-306A-4C2D-B66E-42570E0A9F09}" srcId="{85148A5B-1723-4E2B-9FAB-065942C8E052}" destId="{862BDB3A-656C-4F48-910F-5C4543622E08}" srcOrd="1" destOrd="0" parTransId="{285E40BB-7DF9-4F5F-85C5-BFCEFF0838E1}" sibTransId="{46E82EE7-9644-4241-A05C-B976CC8FB22C}"/>
    <dgm:cxn modelId="{848BC92F-E8DA-4BA6-8AA3-81362BB74420}" type="presOf" srcId="{862BDB3A-656C-4F48-910F-5C4543622E08}" destId="{0FAACFE1-9F80-4C96-82A2-BD0AD6C03398}" srcOrd="0" destOrd="0" presId="urn:microsoft.com/office/officeart/2005/8/layout/vList2"/>
    <dgm:cxn modelId="{EAD59D49-AD84-4C75-9C17-B18795844305}" type="presOf" srcId="{11844F03-C67D-4A74-9043-B464BBB24D12}" destId="{AD096121-724B-4FC9-BB7C-9D17EFD51ACB}" srcOrd="0" destOrd="0" presId="urn:microsoft.com/office/officeart/2005/8/layout/vList2"/>
    <dgm:cxn modelId="{58A84775-FF49-4D52-A412-612F61FCA8F5}" srcId="{85148A5B-1723-4E2B-9FAB-065942C8E052}" destId="{90AEFB7B-28A2-48C4-A505-24FE495207C1}" srcOrd="3" destOrd="0" parTransId="{A9C1599D-6BEA-4F92-A9AE-0F086512785C}" sibTransId="{CFBBE06E-CB95-456A-AA77-1977849171D4}"/>
    <dgm:cxn modelId="{F8711A78-5F35-4E1B-BBC5-94707B660989}" srcId="{85148A5B-1723-4E2B-9FAB-065942C8E052}" destId="{11844F03-C67D-4A74-9043-B464BBB24D12}" srcOrd="2" destOrd="0" parTransId="{9933F51C-AFA2-4A89-947B-7FA20F5CE2EC}" sibTransId="{C635CDC8-4058-4F4C-847C-84BF3656D138}"/>
    <dgm:cxn modelId="{14722687-C7FB-46C1-A121-F12A3609E778}" type="presOf" srcId="{23FB6B5B-57A3-439F-A668-E4810B913DFF}" destId="{2ABE98D9-A2FB-4A7E-8E2E-9A54AD3AF9FD}" srcOrd="0" destOrd="0" presId="urn:microsoft.com/office/officeart/2005/8/layout/vList2"/>
    <dgm:cxn modelId="{400B36C1-A573-4126-8E19-CA1ECC7B969C}" type="presOf" srcId="{85148A5B-1723-4E2B-9FAB-065942C8E052}" destId="{C1DC5B8C-365F-4F06-9BD8-203446C98BDC}" srcOrd="0" destOrd="0" presId="urn:microsoft.com/office/officeart/2005/8/layout/vList2"/>
    <dgm:cxn modelId="{E0790D47-07D5-4B5F-B628-DFDB10A887F7}" type="presParOf" srcId="{C1DC5B8C-365F-4F06-9BD8-203446C98BDC}" destId="{2ABE98D9-A2FB-4A7E-8E2E-9A54AD3AF9FD}" srcOrd="0" destOrd="0" presId="urn:microsoft.com/office/officeart/2005/8/layout/vList2"/>
    <dgm:cxn modelId="{79FE6AD6-420C-4174-8093-C63672A7AC20}" type="presParOf" srcId="{C1DC5B8C-365F-4F06-9BD8-203446C98BDC}" destId="{AF5E2A5A-C739-4F81-BED8-C5485543544D}" srcOrd="1" destOrd="0" presId="urn:microsoft.com/office/officeart/2005/8/layout/vList2"/>
    <dgm:cxn modelId="{D51B4DCE-FA08-4CCB-9459-6170E7F58B6F}" type="presParOf" srcId="{C1DC5B8C-365F-4F06-9BD8-203446C98BDC}" destId="{0FAACFE1-9F80-4C96-82A2-BD0AD6C03398}" srcOrd="2" destOrd="0" presId="urn:microsoft.com/office/officeart/2005/8/layout/vList2"/>
    <dgm:cxn modelId="{991E531A-E12A-4442-BA0E-3186124701EB}" type="presParOf" srcId="{C1DC5B8C-365F-4F06-9BD8-203446C98BDC}" destId="{5B8F8A77-FC2B-41F2-9712-FC4C9CFECE75}" srcOrd="3" destOrd="0" presId="urn:microsoft.com/office/officeart/2005/8/layout/vList2"/>
    <dgm:cxn modelId="{100C5682-DC4D-4B95-B198-E07889F07030}" type="presParOf" srcId="{C1DC5B8C-365F-4F06-9BD8-203446C98BDC}" destId="{AD096121-724B-4FC9-BB7C-9D17EFD51ACB}" srcOrd="4" destOrd="0" presId="urn:microsoft.com/office/officeart/2005/8/layout/vList2"/>
    <dgm:cxn modelId="{3F179CBC-2489-4BB4-A717-5E9A6628AADD}" type="presParOf" srcId="{C1DC5B8C-365F-4F06-9BD8-203446C98BDC}" destId="{64E69DB9-646F-4EE5-B992-33549288158E}" srcOrd="5" destOrd="0" presId="urn:microsoft.com/office/officeart/2005/8/layout/vList2"/>
    <dgm:cxn modelId="{966511E2-3D20-4319-898C-656BF649C5BC}" type="presParOf" srcId="{C1DC5B8C-365F-4F06-9BD8-203446C98BDC}" destId="{2D6C9F80-4D75-40A7-AF94-BA960F6080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576C5F-62AE-4E1A-8FFD-10A8BB1270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CC80989-CD2D-4D7D-9614-663EDFCDE1ED}">
      <dgm:prSet/>
      <dgm:spPr/>
      <dgm:t>
        <a:bodyPr/>
        <a:lstStyle/>
        <a:p>
          <a:r>
            <a:rPr lang="cs-CZ"/>
            <a:t>Pracuje s klienty ohroženými sociálním vyloučením a naprostou ztrátou autonomie (př. klienti rezidenčních zařízení postižení demencí). </a:t>
          </a:r>
          <a:endParaRPr lang="en-US"/>
        </a:p>
      </dgm:t>
    </dgm:pt>
    <dgm:pt modelId="{0E090822-7821-4356-8FC3-A2D6BAB7FF92}" type="parTrans" cxnId="{B94B365F-9687-4753-9EC0-5A264DFF8CE8}">
      <dgm:prSet/>
      <dgm:spPr/>
      <dgm:t>
        <a:bodyPr/>
        <a:lstStyle/>
        <a:p>
          <a:endParaRPr lang="en-US"/>
        </a:p>
      </dgm:t>
    </dgm:pt>
    <dgm:pt modelId="{216CE856-3703-478D-A2D6-AAA0BA1BE188}" type="sibTrans" cxnId="{B94B365F-9687-4753-9EC0-5A264DFF8CE8}">
      <dgm:prSet/>
      <dgm:spPr/>
      <dgm:t>
        <a:bodyPr/>
        <a:lstStyle/>
        <a:p>
          <a:endParaRPr lang="en-US"/>
        </a:p>
      </dgm:t>
    </dgm:pt>
    <dgm:pt modelId="{D4E04310-F445-45AA-9B99-1B2FC063C9F9}">
      <dgm:prSet/>
      <dgm:spPr/>
      <dgm:t>
        <a:bodyPr/>
        <a:lstStyle/>
        <a:p>
          <a:r>
            <a:rPr lang="cs-CZ" b="1"/>
            <a:t>V tomto případě jde především o udržení kvality života. </a:t>
          </a:r>
          <a:endParaRPr lang="en-US"/>
        </a:p>
      </dgm:t>
    </dgm:pt>
    <dgm:pt modelId="{88EA7493-3B47-40D1-9BB7-C45FBA337DD1}" type="parTrans" cxnId="{80C368EA-428F-4040-8875-2B9B0897E5C2}">
      <dgm:prSet/>
      <dgm:spPr/>
      <dgm:t>
        <a:bodyPr/>
        <a:lstStyle/>
        <a:p>
          <a:endParaRPr lang="en-US"/>
        </a:p>
      </dgm:t>
    </dgm:pt>
    <dgm:pt modelId="{B928F3B9-9877-4FED-9049-C3D2BBD0600F}" type="sibTrans" cxnId="{80C368EA-428F-4040-8875-2B9B0897E5C2}">
      <dgm:prSet/>
      <dgm:spPr/>
      <dgm:t>
        <a:bodyPr/>
        <a:lstStyle/>
        <a:p>
          <a:endParaRPr lang="en-US"/>
        </a:p>
      </dgm:t>
    </dgm:pt>
    <dgm:pt modelId="{82A2F39A-2643-4B25-913D-1842663CE34C}">
      <dgm:prSet/>
      <dgm:spPr/>
      <dgm:t>
        <a:bodyPr/>
        <a:lstStyle/>
        <a:p>
          <a:r>
            <a:rPr lang="cs-CZ"/>
            <a:t>Tyto úrovně aktivizace nemají jasnou hranici, volně se vzájemně prolínají.</a:t>
          </a:r>
          <a:endParaRPr lang="en-US"/>
        </a:p>
      </dgm:t>
    </dgm:pt>
    <dgm:pt modelId="{C70E3AE6-25A9-4836-BE6B-3C5D0751C1E9}" type="parTrans" cxnId="{7639E731-AC33-433A-8D8E-85672D5A2699}">
      <dgm:prSet/>
      <dgm:spPr/>
      <dgm:t>
        <a:bodyPr/>
        <a:lstStyle/>
        <a:p>
          <a:endParaRPr lang="en-US"/>
        </a:p>
      </dgm:t>
    </dgm:pt>
    <dgm:pt modelId="{EDD8B8BC-DAEC-4B58-98F4-829D15992406}" type="sibTrans" cxnId="{7639E731-AC33-433A-8D8E-85672D5A2699}">
      <dgm:prSet/>
      <dgm:spPr/>
      <dgm:t>
        <a:bodyPr/>
        <a:lstStyle/>
        <a:p>
          <a:endParaRPr lang="en-US"/>
        </a:p>
      </dgm:t>
    </dgm:pt>
    <dgm:pt modelId="{5963E29C-CAD9-4129-AE3C-A47272D41951}" type="pres">
      <dgm:prSet presAssocID="{D9576C5F-62AE-4E1A-8FFD-10A8BB1270DC}" presName="linear" presStyleCnt="0">
        <dgm:presLayoutVars>
          <dgm:animLvl val="lvl"/>
          <dgm:resizeHandles val="exact"/>
        </dgm:presLayoutVars>
      </dgm:prSet>
      <dgm:spPr/>
    </dgm:pt>
    <dgm:pt modelId="{DAA521A9-BBFB-496A-95F8-E53A6B085E47}" type="pres">
      <dgm:prSet presAssocID="{6CC80989-CD2D-4D7D-9614-663EDFCDE1ED}" presName="parentText" presStyleLbl="node1" presStyleIdx="0" presStyleCnt="3">
        <dgm:presLayoutVars>
          <dgm:chMax val="0"/>
          <dgm:bulletEnabled val="1"/>
        </dgm:presLayoutVars>
      </dgm:prSet>
      <dgm:spPr/>
    </dgm:pt>
    <dgm:pt modelId="{0DFE0F59-39FD-4F17-8C71-FD4BAF3FA178}" type="pres">
      <dgm:prSet presAssocID="{216CE856-3703-478D-A2D6-AAA0BA1BE188}" presName="spacer" presStyleCnt="0"/>
      <dgm:spPr/>
    </dgm:pt>
    <dgm:pt modelId="{32103873-6B65-40F6-B333-BBA3FE087F16}" type="pres">
      <dgm:prSet presAssocID="{D4E04310-F445-45AA-9B99-1B2FC063C9F9}" presName="parentText" presStyleLbl="node1" presStyleIdx="1" presStyleCnt="3">
        <dgm:presLayoutVars>
          <dgm:chMax val="0"/>
          <dgm:bulletEnabled val="1"/>
        </dgm:presLayoutVars>
      </dgm:prSet>
      <dgm:spPr/>
    </dgm:pt>
    <dgm:pt modelId="{03060A92-D0D7-429E-9210-D45FB5ACF9E5}" type="pres">
      <dgm:prSet presAssocID="{B928F3B9-9877-4FED-9049-C3D2BBD0600F}" presName="spacer" presStyleCnt="0"/>
      <dgm:spPr/>
    </dgm:pt>
    <dgm:pt modelId="{24E40402-0A48-4100-BAB2-06A0B1A00905}" type="pres">
      <dgm:prSet presAssocID="{82A2F39A-2643-4B25-913D-1842663CE34C}" presName="parentText" presStyleLbl="node1" presStyleIdx="2" presStyleCnt="3">
        <dgm:presLayoutVars>
          <dgm:chMax val="0"/>
          <dgm:bulletEnabled val="1"/>
        </dgm:presLayoutVars>
      </dgm:prSet>
      <dgm:spPr/>
    </dgm:pt>
  </dgm:ptLst>
  <dgm:cxnLst>
    <dgm:cxn modelId="{7639E731-AC33-433A-8D8E-85672D5A2699}" srcId="{D9576C5F-62AE-4E1A-8FFD-10A8BB1270DC}" destId="{82A2F39A-2643-4B25-913D-1842663CE34C}" srcOrd="2" destOrd="0" parTransId="{C70E3AE6-25A9-4836-BE6B-3C5D0751C1E9}" sibTransId="{EDD8B8BC-DAEC-4B58-98F4-829D15992406}"/>
    <dgm:cxn modelId="{05F92D3D-293F-4E7A-8ECF-8150F2A9E279}" type="presOf" srcId="{D9576C5F-62AE-4E1A-8FFD-10A8BB1270DC}" destId="{5963E29C-CAD9-4129-AE3C-A47272D41951}" srcOrd="0" destOrd="0" presId="urn:microsoft.com/office/officeart/2005/8/layout/vList2"/>
    <dgm:cxn modelId="{B94B365F-9687-4753-9EC0-5A264DFF8CE8}" srcId="{D9576C5F-62AE-4E1A-8FFD-10A8BB1270DC}" destId="{6CC80989-CD2D-4D7D-9614-663EDFCDE1ED}" srcOrd="0" destOrd="0" parTransId="{0E090822-7821-4356-8FC3-A2D6BAB7FF92}" sibTransId="{216CE856-3703-478D-A2D6-AAA0BA1BE188}"/>
    <dgm:cxn modelId="{30FDE263-C33D-4C72-930C-10760F416E53}" type="presOf" srcId="{6CC80989-CD2D-4D7D-9614-663EDFCDE1ED}" destId="{DAA521A9-BBFB-496A-95F8-E53A6B085E47}" srcOrd="0" destOrd="0" presId="urn:microsoft.com/office/officeart/2005/8/layout/vList2"/>
    <dgm:cxn modelId="{E0EF954B-408A-47BD-A7EF-AEB2A802C08D}" type="presOf" srcId="{82A2F39A-2643-4B25-913D-1842663CE34C}" destId="{24E40402-0A48-4100-BAB2-06A0B1A00905}" srcOrd="0" destOrd="0" presId="urn:microsoft.com/office/officeart/2005/8/layout/vList2"/>
    <dgm:cxn modelId="{D10CE6D6-2F07-4C67-9000-F6F6965C366B}" type="presOf" srcId="{D4E04310-F445-45AA-9B99-1B2FC063C9F9}" destId="{32103873-6B65-40F6-B333-BBA3FE087F16}" srcOrd="0" destOrd="0" presId="urn:microsoft.com/office/officeart/2005/8/layout/vList2"/>
    <dgm:cxn modelId="{80C368EA-428F-4040-8875-2B9B0897E5C2}" srcId="{D9576C5F-62AE-4E1A-8FFD-10A8BB1270DC}" destId="{D4E04310-F445-45AA-9B99-1B2FC063C9F9}" srcOrd="1" destOrd="0" parTransId="{88EA7493-3B47-40D1-9BB7-C45FBA337DD1}" sibTransId="{B928F3B9-9877-4FED-9049-C3D2BBD0600F}"/>
    <dgm:cxn modelId="{A180E860-D171-4E6C-A95B-73C453D6A5C8}" type="presParOf" srcId="{5963E29C-CAD9-4129-AE3C-A47272D41951}" destId="{DAA521A9-BBFB-496A-95F8-E53A6B085E47}" srcOrd="0" destOrd="0" presId="urn:microsoft.com/office/officeart/2005/8/layout/vList2"/>
    <dgm:cxn modelId="{A08C7F2A-5694-46B7-B998-B85F520D4F3B}" type="presParOf" srcId="{5963E29C-CAD9-4129-AE3C-A47272D41951}" destId="{0DFE0F59-39FD-4F17-8C71-FD4BAF3FA178}" srcOrd="1" destOrd="0" presId="urn:microsoft.com/office/officeart/2005/8/layout/vList2"/>
    <dgm:cxn modelId="{61844E77-D79B-4D60-88C6-1CE15A6BFDA4}" type="presParOf" srcId="{5963E29C-CAD9-4129-AE3C-A47272D41951}" destId="{32103873-6B65-40F6-B333-BBA3FE087F16}" srcOrd="2" destOrd="0" presId="urn:microsoft.com/office/officeart/2005/8/layout/vList2"/>
    <dgm:cxn modelId="{BAF18381-1826-4083-9BAA-2CB3562E74B4}" type="presParOf" srcId="{5963E29C-CAD9-4129-AE3C-A47272D41951}" destId="{03060A92-D0D7-429E-9210-D45FB5ACF9E5}" srcOrd="3" destOrd="0" presId="urn:microsoft.com/office/officeart/2005/8/layout/vList2"/>
    <dgm:cxn modelId="{24D89632-4A4A-4E0A-98AC-38B27E2B0B4B}" type="presParOf" srcId="{5963E29C-CAD9-4129-AE3C-A47272D41951}" destId="{24E40402-0A48-4100-BAB2-06A0B1A009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34D9286-F918-490C-8CDA-0183CC34327B}"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B16B4CCE-6E1E-4F2F-A2EE-B2C53C4C3FC0}">
      <dgm:prSet/>
      <dgm:spPr/>
      <dgm:t>
        <a:bodyPr/>
        <a:lstStyle/>
        <a:p>
          <a:r>
            <a:rPr lang="cs-CZ"/>
            <a:t>Walsh (2005) doporučuje pro práci se seniory prosté vnímaní hudby, </a:t>
          </a:r>
          <a:r>
            <a:rPr lang="cs-CZ" b="1"/>
            <a:t>poslech pro potěšení</a:t>
          </a:r>
          <a:r>
            <a:rPr lang="cs-CZ"/>
            <a:t>. </a:t>
          </a:r>
          <a:endParaRPr lang="en-US"/>
        </a:p>
      </dgm:t>
    </dgm:pt>
    <dgm:pt modelId="{8DAD2A8D-E503-4486-AC1C-93FF8DB96199}" type="parTrans" cxnId="{017CDDBA-C7C3-4D33-8609-12CD1019979F}">
      <dgm:prSet/>
      <dgm:spPr/>
      <dgm:t>
        <a:bodyPr/>
        <a:lstStyle/>
        <a:p>
          <a:endParaRPr lang="en-US"/>
        </a:p>
      </dgm:t>
    </dgm:pt>
    <dgm:pt modelId="{255AE04E-8B3E-41FC-843F-580D5B6F46A5}" type="sibTrans" cxnId="{017CDDBA-C7C3-4D33-8609-12CD1019979F}">
      <dgm:prSet/>
      <dgm:spPr/>
      <dgm:t>
        <a:bodyPr/>
        <a:lstStyle/>
        <a:p>
          <a:endParaRPr lang="en-US"/>
        </a:p>
      </dgm:t>
    </dgm:pt>
    <dgm:pt modelId="{8F28765D-446A-4DCC-9204-57225902B777}">
      <dgm:prSet/>
      <dgm:spPr/>
      <dgm:t>
        <a:bodyPr/>
        <a:lstStyle/>
        <a:p>
          <a:r>
            <a:rPr lang="cs-CZ"/>
            <a:t>Schopnost vnímat hudbu a těšit se z ní zůstává zachována i když, jiné schopnosti už vymizely. Poslech je nenáročná činnost a může vyvolat řadu emocí, vzpomínek. </a:t>
          </a:r>
          <a:endParaRPr lang="en-US"/>
        </a:p>
      </dgm:t>
    </dgm:pt>
    <dgm:pt modelId="{671ED814-68EF-4D0B-AE9C-E73B35AE4809}" type="parTrans" cxnId="{E7E2DDF2-882F-4292-AD85-AF18F79720C7}">
      <dgm:prSet/>
      <dgm:spPr/>
      <dgm:t>
        <a:bodyPr/>
        <a:lstStyle/>
        <a:p>
          <a:endParaRPr lang="en-US"/>
        </a:p>
      </dgm:t>
    </dgm:pt>
    <dgm:pt modelId="{127E012E-DEFD-4517-B22C-CDC4BEF9C9FE}" type="sibTrans" cxnId="{E7E2DDF2-882F-4292-AD85-AF18F79720C7}">
      <dgm:prSet/>
      <dgm:spPr/>
      <dgm:t>
        <a:bodyPr/>
        <a:lstStyle/>
        <a:p>
          <a:endParaRPr lang="en-US"/>
        </a:p>
      </dgm:t>
    </dgm:pt>
    <dgm:pt modelId="{0AAFC2A4-FCBF-4EE7-AC5D-333018C1B9DE}">
      <dgm:prSet/>
      <dgm:spPr/>
      <dgm:t>
        <a:bodyPr/>
        <a:lstStyle/>
        <a:p>
          <a:r>
            <a:rPr lang="cs-CZ"/>
            <a:t>Hudba také podporuje představivost a má značně aktivizační účinek. </a:t>
          </a:r>
          <a:endParaRPr lang="en-US"/>
        </a:p>
      </dgm:t>
    </dgm:pt>
    <dgm:pt modelId="{225FAF64-0E12-463D-966F-879AEB7B5AF0}" type="parTrans" cxnId="{41B153F4-CD7D-4BAF-AD34-2A00D1618CB7}">
      <dgm:prSet/>
      <dgm:spPr/>
      <dgm:t>
        <a:bodyPr/>
        <a:lstStyle/>
        <a:p>
          <a:endParaRPr lang="en-US"/>
        </a:p>
      </dgm:t>
    </dgm:pt>
    <dgm:pt modelId="{BE03926A-4909-4A7D-A3B6-EFD1CA23713A}" type="sibTrans" cxnId="{41B153F4-CD7D-4BAF-AD34-2A00D1618CB7}">
      <dgm:prSet/>
      <dgm:spPr/>
      <dgm:t>
        <a:bodyPr/>
        <a:lstStyle/>
        <a:p>
          <a:endParaRPr lang="en-US"/>
        </a:p>
      </dgm:t>
    </dgm:pt>
    <dgm:pt modelId="{E87825A2-CCCB-4D12-85D3-FA1465603B17}">
      <dgm:prSet/>
      <dgm:spPr/>
      <dgm:t>
        <a:bodyPr/>
        <a:lstStyle/>
        <a:p>
          <a:r>
            <a:rPr lang="cs-CZ"/>
            <a:t>Nejlépe přijímanou aktivitou seniorů bývá </a:t>
          </a:r>
          <a:r>
            <a:rPr lang="cs-CZ" b="1"/>
            <a:t>zpěv</a:t>
          </a:r>
          <a:r>
            <a:rPr lang="cs-CZ"/>
            <a:t> a proto se seniory zpívejme.</a:t>
          </a:r>
          <a:endParaRPr lang="en-US"/>
        </a:p>
      </dgm:t>
    </dgm:pt>
    <dgm:pt modelId="{88A83C24-B117-4F5A-A221-80F325216BF2}" type="parTrans" cxnId="{721AF3EC-0E59-40B1-BA53-FBDD831E720C}">
      <dgm:prSet/>
      <dgm:spPr/>
      <dgm:t>
        <a:bodyPr/>
        <a:lstStyle/>
        <a:p>
          <a:endParaRPr lang="en-US"/>
        </a:p>
      </dgm:t>
    </dgm:pt>
    <dgm:pt modelId="{8644C34A-79AD-4826-A075-4B7E3BEB02B3}" type="sibTrans" cxnId="{721AF3EC-0E59-40B1-BA53-FBDD831E720C}">
      <dgm:prSet/>
      <dgm:spPr/>
      <dgm:t>
        <a:bodyPr/>
        <a:lstStyle/>
        <a:p>
          <a:endParaRPr lang="en-US"/>
        </a:p>
      </dgm:t>
    </dgm:pt>
    <dgm:pt modelId="{8586ED4D-0F15-4A46-B586-1D98C4572152}" type="pres">
      <dgm:prSet presAssocID="{734D9286-F918-490C-8CDA-0183CC34327B}" presName="diagram" presStyleCnt="0">
        <dgm:presLayoutVars>
          <dgm:dir/>
          <dgm:resizeHandles val="exact"/>
        </dgm:presLayoutVars>
      </dgm:prSet>
      <dgm:spPr/>
    </dgm:pt>
    <dgm:pt modelId="{4D7C02B3-0889-4189-A4CF-AFDEC4A7A8D4}" type="pres">
      <dgm:prSet presAssocID="{B16B4CCE-6E1E-4F2F-A2EE-B2C53C4C3FC0}" presName="node" presStyleLbl="node1" presStyleIdx="0" presStyleCnt="4">
        <dgm:presLayoutVars>
          <dgm:bulletEnabled val="1"/>
        </dgm:presLayoutVars>
      </dgm:prSet>
      <dgm:spPr/>
    </dgm:pt>
    <dgm:pt modelId="{8867FA07-2D18-4BB6-8756-7744C2825E7B}" type="pres">
      <dgm:prSet presAssocID="{255AE04E-8B3E-41FC-843F-580D5B6F46A5}" presName="sibTrans" presStyleCnt="0"/>
      <dgm:spPr/>
    </dgm:pt>
    <dgm:pt modelId="{C8B0AA36-EB69-4AD7-9038-416CCBEAAA74}" type="pres">
      <dgm:prSet presAssocID="{8F28765D-446A-4DCC-9204-57225902B777}" presName="node" presStyleLbl="node1" presStyleIdx="1" presStyleCnt="4">
        <dgm:presLayoutVars>
          <dgm:bulletEnabled val="1"/>
        </dgm:presLayoutVars>
      </dgm:prSet>
      <dgm:spPr/>
    </dgm:pt>
    <dgm:pt modelId="{2568B043-5215-4449-A28B-CE7CBDCF3DF9}" type="pres">
      <dgm:prSet presAssocID="{127E012E-DEFD-4517-B22C-CDC4BEF9C9FE}" presName="sibTrans" presStyleCnt="0"/>
      <dgm:spPr/>
    </dgm:pt>
    <dgm:pt modelId="{D3C8C046-4345-4BA4-8B51-721711EDA4D7}" type="pres">
      <dgm:prSet presAssocID="{0AAFC2A4-FCBF-4EE7-AC5D-333018C1B9DE}" presName="node" presStyleLbl="node1" presStyleIdx="2" presStyleCnt="4">
        <dgm:presLayoutVars>
          <dgm:bulletEnabled val="1"/>
        </dgm:presLayoutVars>
      </dgm:prSet>
      <dgm:spPr/>
    </dgm:pt>
    <dgm:pt modelId="{37311125-894A-4825-AAD3-36A0A4D851A6}" type="pres">
      <dgm:prSet presAssocID="{BE03926A-4909-4A7D-A3B6-EFD1CA23713A}" presName="sibTrans" presStyleCnt="0"/>
      <dgm:spPr/>
    </dgm:pt>
    <dgm:pt modelId="{0DE345CE-5345-40BB-9EBB-76AF9C642793}" type="pres">
      <dgm:prSet presAssocID="{E87825A2-CCCB-4D12-85D3-FA1465603B17}" presName="node" presStyleLbl="node1" presStyleIdx="3" presStyleCnt="4">
        <dgm:presLayoutVars>
          <dgm:bulletEnabled val="1"/>
        </dgm:presLayoutVars>
      </dgm:prSet>
      <dgm:spPr/>
    </dgm:pt>
  </dgm:ptLst>
  <dgm:cxnLst>
    <dgm:cxn modelId="{B95AB114-B30A-4A64-B988-6CDD5BD981F9}" type="presOf" srcId="{B16B4CCE-6E1E-4F2F-A2EE-B2C53C4C3FC0}" destId="{4D7C02B3-0889-4189-A4CF-AFDEC4A7A8D4}" srcOrd="0" destOrd="0" presId="urn:microsoft.com/office/officeart/2005/8/layout/default"/>
    <dgm:cxn modelId="{FC2E2A91-2FC6-48FF-AAB0-0E1FCB0807F2}" type="presOf" srcId="{8F28765D-446A-4DCC-9204-57225902B777}" destId="{C8B0AA36-EB69-4AD7-9038-416CCBEAAA74}" srcOrd="0" destOrd="0" presId="urn:microsoft.com/office/officeart/2005/8/layout/default"/>
    <dgm:cxn modelId="{017CDDBA-C7C3-4D33-8609-12CD1019979F}" srcId="{734D9286-F918-490C-8CDA-0183CC34327B}" destId="{B16B4CCE-6E1E-4F2F-A2EE-B2C53C4C3FC0}" srcOrd="0" destOrd="0" parTransId="{8DAD2A8D-E503-4486-AC1C-93FF8DB96199}" sibTransId="{255AE04E-8B3E-41FC-843F-580D5B6F46A5}"/>
    <dgm:cxn modelId="{85E1C3BB-131A-46A7-9E0A-2DF2F90809EB}" type="presOf" srcId="{734D9286-F918-490C-8CDA-0183CC34327B}" destId="{8586ED4D-0F15-4A46-B586-1D98C4572152}" srcOrd="0" destOrd="0" presId="urn:microsoft.com/office/officeart/2005/8/layout/default"/>
    <dgm:cxn modelId="{B85226D2-4167-4AF7-8E7F-0AC03D0A982E}" type="presOf" srcId="{0AAFC2A4-FCBF-4EE7-AC5D-333018C1B9DE}" destId="{D3C8C046-4345-4BA4-8B51-721711EDA4D7}" srcOrd="0" destOrd="0" presId="urn:microsoft.com/office/officeart/2005/8/layout/default"/>
    <dgm:cxn modelId="{DC0939EC-70D4-43F9-A0BC-7ED53443440A}" type="presOf" srcId="{E87825A2-CCCB-4D12-85D3-FA1465603B17}" destId="{0DE345CE-5345-40BB-9EBB-76AF9C642793}" srcOrd="0" destOrd="0" presId="urn:microsoft.com/office/officeart/2005/8/layout/default"/>
    <dgm:cxn modelId="{721AF3EC-0E59-40B1-BA53-FBDD831E720C}" srcId="{734D9286-F918-490C-8CDA-0183CC34327B}" destId="{E87825A2-CCCB-4D12-85D3-FA1465603B17}" srcOrd="3" destOrd="0" parTransId="{88A83C24-B117-4F5A-A221-80F325216BF2}" sibTransId="{8644C34A-79AD-4826-A075-4B7E3BEB02B3}"/>
    <dgm:cxn modelId="{E7E2DDF2-882F-4292-AD85-AF18F79720C7}" srcId="{734D9286-F918-490C-8CDA-0183CC34327B}" destId="{8F28765D-446A-4DCC-9204-57225902B777}" srcOrd="1" destOrd="0" parTransId="{671ED814-68EF-4D0B-AE9C-E73B35AE4809}" sibTransId="{127E012E-DEFD-4517-B22C-CDC4BEF9C9FE}"/>
    <dgm:cxn modelId="{41B153F4-CD7D-4BAF-AD34-2A00D1618CB7}" srcId="{734D9286-F918-490C-8CDA-0183CC34327B}" destId="{0AAFC2A4-FCBF-4EE7-AC5D-333018C1B9DE}" srcOrd="2" destOrd="0" parTransId="{225FAF64-0E12-463D-966F-879AEB7B5AF0}" sibTransId="{BE03926A-4909-4A7D-A3B6-EFD1CA23713A}"/>
    <dgm:cxn modelId="{589D1382-F2CF-4293-B194-0F8490C3FB45}" type="presParOf" srcId="{8586ED4D-0F15-4A46-B586-1D98C4572152}" destId="{4D7C02B3-0889-4189-A4CF-AFDEC4A7A8D4}" srcOrd="0" destOrd="0" presId="urn:microsoft.com/office/officeart/2005/8/layout/default"/>
    <dgm:cxn modelId="{40863351-465A-4D8A-AC6E-90F305DBA12A}" type="presParOf" srcId="{8586ED4D-0F15-4A46-B586-1D98C4572152}" destId="{8867FA07-2D18-4BB6-8756-7744C2825E7B}" srcOrd="1" destOrd="0" presId="urn:microsoft.com/office/officeart/2005/8/layout/default"/>
    <dgm:cxn modelId="{4404096A-7988-4B16-A72B-D420092A4F99}" type="presParOf" srcId="{8586ED4D-0F15-4A46-B586-1D98C4572152}" destId="{C8B0AA36-EB69-4AD7-9038-416CCBEAAA74}" srcOrd="2" destOrd="0" presId="urn:microsoft.com/office/officeart/2005/8/layout/default"/>
    <dgm:cxn modelId="{43449DF7-7510-417F-A24C-36C3B781DA70}" type="presParOf" srcId="{8586ED4D-0F15-4A46-B586-1D98C4572152}" destId="{2568B043-5215-4449-A28B-CE7CBDCF3DF9}" srcOrd="3" destOrd="0" presId="urn:microsoft.com/office/officeart/2005/8/layout/default"/>
    <dgm:cxn modelId="{7C776B8B-03DC-40DF-A8CC-F36CD32CE080}" type="presParOf" srcId="{8586ED4D-0F15-4A46-B586-1D98C4572152}" destId="{D3C8C046-4345-4BA4-8B51-721711EDA4D7}" srcOrd="4" destOrd="0" presId="urn:microsoft.com/office/officeart/2005/8/layout/default"/>
    <dgm:cxn modelId="{B4802806-9A98-4E82-A422-7A00BE3B4238}" type="presParOf" srcId="{8586ED4D-0F15-4A46-B586-1D98C4572152}" destId="{37311125-894A-4825-AAD3-36A0A4D851A6}" srcOrd="5" destOrd="0" presId="urn:microsoft.com/office/officeart/2005/8/layout/default"/>
    <dgm:cxn modelId="{CE673BCB-F83D-401A-AB3F-F6F9D2C364ED}" type="presParOf" srcId="{8586ED4D-0F15-4A46-B586-1D98C4572152}" destId="{0DE345CE-5345-40BB-9EBB-76AF9C64279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7BDFA13-39C8-40A2-80E0-716478A925D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5AB43F9-C959-4579-9D58-CA72732DF403}">
      <dgm:prSet/>
      <dgm:spPr/>
      <dgm:t>
        <a:bodyPr/>
        <a:lstStyle/>
        <a:p>
          <a:r>
            <a:rPr lang="cs-CZ" dirty="0"/>
            <a:t>Osoba, se specifickými potřebami, obtížně komunikující nebo nekomunikující vůbec, žijící ve svém vnitřním světě (</a:t>
          </a:r>
          <a:r>
            <a:rPr lang="cs-CZ" dirty="0" err="1"/>
            <a:t>př.dementní</a:t>
          </a:r>
          <a:r>
            <a:rPr lang="cs-CZ" dirty="0"/>
            <a:t> klienti). </a:t>
          </a:r>
          <a:endParaRPr lang="en-US" dirty="0"/>
        </a:p>
      </dgm:t>
    </dgm:pt>
    <dgm:pt modelId="{09BB4FB6-32E1-4FE4-8698-DC728A43A07C}" type="parTrans" cxnId="{EF09B34D-DDD9-46A7-BD81-126544BAD193}">
      <dgm:prSet/>
      <dgm:spPr/>
      <dgm:t>
        <a:bodyPr/>
        <a:lstStyle/>
        <a:p>
          <a:endParaRPr lang="en-US"/>
        </a:p>
      </dgm:t>
    </dgm:pt>
    <dgm:pt modelId="{40B16FC9-6CF9-4269-97AD-FF72F218711E}" type="sibTrans" cxnId="{EF09B34D-DDD9-46A7-BD81-126544BAD193}">
      <dgm:prSet/>
      <dgm:spPr/>
      <dgm:t>
        <a:bodyPr/>
        <a:lstStyle/>
        <a:p>
          <a:endParaRPr lang="en-US"/>
        </a:p>
      </dgm:t>
    </dgm:pt>
    <dgm:pt modelId="{062BC9C6-34C2-43C9-A704-411AB1490FC3}">
      <dgm:prSet/>
      <dgm:spPr/>
      <dgm:t>
        <a:bodyPr/>
        <a:lstStyle/>
        <a:p>
          <a:r>
            <a:rPr lang="cs-CZ"/>
            <a:t>Tato technika slouží k navázání kontaktu a následně umožňuje spolupráci, dává klientovi pocit společného prožitku. Snažíme se reflektovat to co u klienta vnímáme. </a:t>
          </a:r>
          <a:endParaRPr lang="en-US"/>
        </a:p>
      </dgm:t>
    </dgm:pt>
    <dgm:pt modelId="{588B8BFD-FF46-4407-9D7A-CD3BFCC9ACAD}" type="parTrans" cxnId="{8FD10C0F-A186-4BC2-A674-CEF4C63706C7}">
      <dgm:prSet/>
      <dgm:spPr/>
      <dgm:t>
        <a:bodyPr/>
        <a:lstStyle/>
        <a:p>
          <a:endParaRPr lang="en-US"/>
        </a:p>
      </dgm:t>
    </dgm:pt>
    <dgm:pt modelId="{D8BC1AC6-DD58-4330-9F78-880756A96E72}" type="sibTrans" cxnId="{8FD10C0F-A186-4BC2-A674-CEF4C63706C7}">
      <dgm:prSet/>
      <dgm:spPr/>
      <dgm:t>
        <a:bodyPr/>
        <a:lstStyle/>
        <a:p>
          <a:endParaRPr lang="en-US"/>
        </a:p>
      </dgm:t>
    </dgm:pt>
    <dgm:pt modelId="{D190D8C2-3506-41C4-880D-E610D32C81BE}">
      <dgm:prSet/>
      <dgm:spPr/>
      <dgm:t>
        <a:bodyPr/>
        <a:lstStyle/>
        <a:p>
          <a:r>
            <a:rPr lang="cs-CZ"/>
            <a:t>Reflexe slov a zvuků (verbální reflexe), které klient použije, reflexe prostředí a situací v nichž se nachází (situační reflexe), reflexe výrazů, pohybů (tělové reflexe) i reflexe toho, co se opakuje (opakování slov po nemocném) jsou techniky k navázání kontaktu a porozumění tomu, co se děje v klientově nitru. (Janečková, 2005; Klevetová, Dlabalová, 2008)</a:t>
          </a:r>
          <a:endParaRPr lang="en-US"/>
        </a:p>
      </dgm:t>
    </dgm:pt>
    <dgm:pt modelId="{16DB5567-87D7-4A43-AD41-7296A294DA8F}" type="parTrans" cxnId="{89F59676-1CD5-4E44-9EAD-44714A8611CD}">
      <dgm:prSet/>
      <dgm:spPr/>
      <dgm:t>
        <a:bodyPr/>
        <a:lstStyle/>
        <a:p>
          <a:endParaRPr lang="en-US"/>
        </a:p>
      </dgm:t>
    </dgm:pt>
    <dgm:pt modelId="{C19C82F3-7971-45D5-AD57-C974E21137AC}" type="sibTrans" cxnId="{89F59676-1CD5-4E44-9EAD-44714A8611CD}">
      <dgm:prSet/>
      <dgm:spPr/>
      <dgm:t>
        <a:bodyPr/>
        <a:lstStyle/>
        <a:p>
          <a:endParaRPr lang="en-US"/>
        </a:p>
      </dgm:t>
    </dgm:pt>
    <dgm:pt modelId="{AC3FD94F-5BF3-42DE-8236-F67151097CD6}" type="pres">
      <dgm:prSet presAssocID="{77BDFA13-39C8-40A2-80E0-716478A925D0}" presName="root" presStyleCnt="0">
        <dgm:presLayoutVars>
          <dgm:dir/>
          <dgm:resizeHandles val="exact"/>
        </dgm:presLayoutVars>
      </dgm:prSet>
      <dgm:spPr/>
    </dgm:pt>
    <dgm:pt modelId="{D5398B88-98DE-4760-BB98-307AC464D624}" type="pres">
      <dgm:prSet presAssocID="{65AB43F9-C959-4579-9D58-CA72732DF403}" presName="compNode" presStyleCnt="0"/>
      <dgm:spPr/>
    </dgm:pt>
    <dgm:pt modelId="{B974BB16-E9F6-4101-9D87-A8ADD0C04DBB}" type="pres">
      <dgm:prSet presAssocID="{65AB43F9-C959-4579-9D58-CA72732DF403}" presName="bgRect" presStyleLbl="bgShp" presStyleIdx="0" presStyleCnt="3"/>
      <dgm:spPr/>
    </dgm:pt>
    <dgm:pt modelId="{37E70519-5FAE-4EC1-88E7-53A0F8031B8D}" type="pres">
      <dgm:prSet presAssocID="{65AB43F9-C959-4579-9D58-CA72732DF4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4E6747A0-8595-4ACB-B886-5C4EE5FEE8CF}" type="pres">
      <dgm:prSet presAssocID="{65AB43F9-C959-4579-9D58-CA72732DF403}" presName="spaceRect" presStyleCnt="0"/>
      <dgm:spPr/>
    </dgm:pt>
    <dgm:pt modelId="{1636C27E-7EC8-4004-BD90-B7CFF811F1D3}" type="pres">
      <dgm:prSet presAssocID="{65AB43F9-C959-4579-9D58-CA72732DF403}" presName="parTx" presStyleLbl="revTx" presStyleIdx="0" presStyleCnt="3" custLinFactNeighborX="-401" custLinFactNeighborY="-9130">
        <dgm:presLayoutVars>
          <dgm:chMax val="0"/>
          <dgm:chPref val="0"/>
        </dgm:presLayoutVars>
      </dgm:prSet>
      <dgm:spPr/>
    </dgm:pt>
    <dgm:pt modelId="{88E0E740-9806-4A54-9381-11225FEDBCE7}" type="pres">
      <dgm:prSet presAssocID="{40B16FC9-6CF9-4269-97AD-FF72F218711E}" presName="sibTrans" presStyleCnt="0"/>
      <dgm:spPr/>
    </dgm:pt>
    <dgm:pt modelId="{11656F27-1B41-4068-8A05-3921E92769D3}" type="pres">
      <dgm:prSet presAssocID="{062BC9C6-34C2-43C9-A704-411AB1490FC3}" presName="compNode" presStyleCnt="0"/>
      <dgm:spPr/>
    </dgm:pt>
    <dgm:pt modelId="{E1233075-86B6-4172-BB65-179806B8149A}" type="pres">
      <dgm:prSet presAssocID="{062BC9C6-34C2-43C9-A704-411AB1490FC3}" presName="bgRect" presStyleLbl="bgShp" presStyleIdx="1" presStyleCnt="3"/>
      <dgm:spPr/>
    </dgm:pt>
    <dgm:pt modelId="{FD8345CA-293D-4763-B3C8-1838C5AD8786}" type="pres">
      <dgm:prSet presAssocID="{062BC9C6-34C2-43C9-A704-411AB1490F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19B001E9-8683-4B16-9793-FF2699AE858B}" type="pres">
      <dgm:prSet presAssocID="{062BC9C6-34C2-43C9-A704-411AB1490FC3}" presName="spaceRect" presStyleCnt="0"/>
      <dgm:spPr/>
    </dgm:pt>
    <dgm:pt modelId="{42F08877-E50B-431D-B9BE-8FFE9B16E442}" type="pres">
      <dgm:prSet presAssocID="{062BC9C6-34C2-43C9-A704-411AB1490FC3}" presName="parTx" presStyleLbl="revTx" presStyleIdx="1" presStyleCnt="3">
        <dgm:presLayoutVars>
          <dgm:chMax val="0"/>
          <dgm:chPref val="0"/>
        </dgm:presLayoutVars>
      </dgm:prSet>
      <dgm:spPr/>
    </dgm:pt>
    <dgm:pt modelId="{6B135A49-194B-465D-88A6-18DE70D450B7}" type="pres">
      <dgm:prSet presAssocID="{D8BC1AC6-DD58-4330-9F78-880756A96E72}" presName="sibTrans" presStyleCnt="0"/>
      <dgm:spPr/>
    </dgm:pt>
    <dgm:pt modelId="{6DDCDE4D-AEDD-4405-8FD0-56B4B0DDE708}" type="pres">
      <dgm:prSet presAssocID="{D190D8C2-3506-41C4-880D-E610D32C81BE}" presName="compNode" presStyleCnt="0"/>
      <dgm:spPr/>
    </dgm:pt>
    <dgm:pt modelId="{BE5B3A1F-8E30-456D-8EDF-885C3BA41189}" type="pres">
      <dgm:prSet presAssocID="{D190D8C2-3506-41C4-880D-E610D32C81BE}" presName="bgRect" presStyleLbl="bgShp" presStyleIdx="2" presStyleCnt="3"/>
      <dgm:spPr/>
    </dgm:pt>
    <dgm:pt modelId="{A2D01319-91CC-42D1-9F3E-6D7BE6EFEE7C}" type="pres">
      <dgm:prSet presAssocID="{D190D8C2-3506-41C4-880D-E610D32C81B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9D9FFE2F-3762-4E9C-8DA9-DE060AF46481}" type="pres">
      <dgm:prSet presAssocID="{D190D8C2-3506-41C4-880D-E610D32C81BE}" presName="spaceRect" presStyleCnt="0"/>
      <dgm:spPr/>
    </dgm:pt>
    <dgm:pt modelId="{892AD7C1-4736-4E40-B5B9-99EA3D93DB38}" type="pres">
      <dgm:prSet presAssocID="{D190D8C2-3506-41C4-880D-E610D32C81BE}" presName="parTx" presStyleLbl="revTx" presStyleIdx="2" presStyleCnt="3">
        <dgm:presLayoutVars>
          <dgm:chMax val="0"/>
          <dgm:chPref val="0"/>
        </dgm:presLayoutVars>
      </dgm:prSet>
      <dgm:spPr/>
    </dgm:pt>
  </dgm:ptLst>
  <dgm:cxnLst>
    <dgm:cxn modelId="{8FD10C0F-A186-4BC2-A674-CEF4C63706C7}" srcId="{77BDFA13-39C8-40A2-80E0-716478A925D0}" destId="{062BC9C6-34C2-43C9-A704-411AB1490FC3}" srcOrd="1" destOrd="0" parTransId="{588B8BFD-FF46-4407-9D7A-CD3BFCC9ACAD}" sibTransId="{D8BC1AC6-DD58-4330-9F78-880756A96E72}"/>
    <dgm:cxn modelId="{DFFF8F61-E44F-40CE-90D4-8D83DBF37DF3}" type="presOf" srcId="{062BC9C6-34C2-43C9-A704-411AB1490FC3}" destId="{42F08877-E50B-431D-B9BE-8FFE9B16E442}" srcOrd="0" destOrd="0" presId="urn:microsoft.com/office/officeart/2018/2/layout/IconVerticalSolidList"/>
    <dgm:cxn modelId="{EB26D467-0F4D-416A-B125-4A557893490C}" type="presOf" srcId="{77BDFA13-39C8-40A2-80E0-716478A925D0}" destId="{AC3FD94F-5BF3-42DE-8236-F67151097CD6}" srcOrd="0" destOrd="0" presId="urn:microsoft.com/office/officeart/2018/2/layout/IconVerticalSolidList"/>
    <dgm:cxn modelId="{EF09B34D-DDD9-46A7-BD81-126544BAD193}" srcId="{77BDFA13-39C8-40A2-80E0-716478A925D0}" destId="{65AB43F9-C959-4579-9D58-CA72732DF403}" srcOrd="0" destOrd="0" parTransId="{09BB4FB6-32E1-4FE4-8698-DC728A43A07C}" sibTransId="{40B16FC9-6CF9-4269-97AD-FF72F218711E}"/>
    <dgm:cxn modelId="{FFD7774F-010F-42B7-B792-CEE341855280}" type="presOf" srcId="{D190D8C2-3506-41C4-880D-E610D32C81BE}" destId="{892AD7C1-4736-4E40-B5B9-99EA3D93DB38}" srcOrd="0" destOrd="0" presId="urn:microsoft.com/office/officeart/2018/2/layout/IconVerticalSolidList"/>
    <dgm:cxn modelId="{89F59676-1CD5-4E44-9EAD-44714A8611CD}" srcId="{77BDFA13-39C8-40A2-80E0-716478A925D0}" destId="{D190D8C2-3506-41C4-880D-E610D32C81BE}" srcOrd="2" destOrd="0" parTransId="{16DB5567-87D7-4A43-AD41-7296A294DA8F}" sibTransId="{C19C82F3-7971-45D5-AD57-C974E21137AC}"/>
    <dgm:cxn modelId="{924E7EAA-F839-46BD-9D4D-77A59F18A230}" type="presOf" srcId="{65AB43F9-C959-4579-9D58-CA72732DF403}" destId="{1636C27E-7EC8-4004-BD90-B7CFF811F1D3}" srcOrd="0" destOrd="0" presId="urn:microsoft.com/office/officeart/2018/2/layout/IconVerticalSolidList"/>
    <dgm:cxn modelId="{F30F4984-8B9C-421E-9523-583FBF959D42}" type="presParOf" srcId="{AC3FD94F-5BF3-42DE-8236-F67151097CD6}" destId="{D5398B88-98DE-4760-BB98-307AC464D624}" srcOrd="0" destOrd="0" presId="urn:microsoft.com/office/officeart/2018/2/layout/IconVerticalSolidList"/>
    <dgm:cxn modelId="{8617C1D8-29EF-4FA7-A0DC-FD7AE0AB22E4}" type="presParOf" srcId="{D5398B88-98DE-4760-BB98-307AC464D624}" destId="{B974BB16-E9F6-4101-9D87-A8ADD0C04DBB}" srcOrd="0" destOrd="0" presId="urn:microsoft.com/office/officeart/2018/2/layout/IconVerticalSolidList"/>
    <dgm:cxn modelId="{29BA9BC2-3E76-4D3E-8C0B-9435586C99DB}" type="presParOf" srcId="{D5398B88-98DE-4760-BB98-307AC464D624}" destId="{37E70519-5FAE-4EC1-88E7-53A0F8031B8D}" srcOrd="1" destOrd="0" presId="urn:microsoft.com/office/officeart/2018/2/layout/IconVerticalSolidList"/>
    <dgm:cxn modelId="{5C7EA270-DBEF-4B5E-BE5D-570E5CD76F19}" type="presParOf" srcId="{D5398B88-98DE-4760-BB98-307AC464D624}" destId="{4E6747A0-8595-4ACB-B886-5C4EE5FEE8CF}" srcOrd="2" destOrd="0" presId="urn:microsoft.com/office/officeart/2018/2/layout/IconVerticalSolidList"/>
    <dgm:cxn modelId="{BFED3904-CBD4-4610-AC0C-ED65377CE81B}" type="presParOf" srcId="{D5398B88-98DE-4760-BB98-307AC464D624}" destId="{1636C27E-7EC8-4004-BD90-B7CFF811F1D3}" srcOrd="3" destOrd="0" presId="urn:microsoft.com/office/officeart/2018/2/layout/IconVerticalSolidList"/>
    <dgm:cxn modelId="{76859AD3-F45F-4917-9163-A82F0CC3D4A6}" type="presParOf" srcId="{AC3FD94F-5BF3-42DE-8236-F67151097CD6}" destId="{88E0E740-9806-4A54-9381-11225FEDBCE7}" srcOrd="1" destOrd="0" presId="urn:microsoft.com/office/officeart/2018/2/layout/IconVerticalSolidList"/>
    <dgm:cxn modelId="{949B3736-5512-45B8-81AA-E9D64E225AEB}" type="presParOf" srcId="{AC3FD94F-5BF3-42DE-8236-F67151097CD6}" destId="{11656F27-1B41-4068-8A05-3921E92769D3}" srcOrd="2" destOrd="0" presId="urn:microsoft.com/office/officeart/2018/2/layout/IconVerticalSolidList"/>
    <dgm:cxn modelId="{C948F733-8FC0-4FBC-B9AB-09A908C9DEDC}" type="presParOf" srcId="{11656F27-1B41-4068-8A05-3921E92769D3}" destId="{E1233075-86B6-4172-BB65-179806B8149A}" srcOrd="0" destOrd="0" presId="urn:microsoft.com/office/officeart/2018/2/layout/IconVerticalSolidList"/>
    <dgm:cxn modelId="{B91A7DE6-798F-4DE9-93E8-D92B2E5D4954}" type="presParOf" srcId="{11656F27-1B41-4068-8A05-3921E92769D3}" destId="{FD8345CA-293D-4763-B3C8-1838C5AD8786}" srcOrd="1" destOrd="0" presId="urn:microsoft.com/office/officeart/2018/2/layout/IconVerticalSolidList"/>
    <dgm:cxn modelId="{7481BAA9-2779-4328-BB20-FAF4C2F05F28}" type="presParOf" srcId="{11656F27-1B41-4068-8A05-3921E92769D3}" destId="{19B001E9-8683-4B16-9793-FF2699AE858B}" srcOrd="2" destOrd="0" presId="urn:microsoft.com/office/officeart/2018/2/layout/IconVerticalSolidList"/>
    <dgm:cxn modelId="{CEF29DC4-3B02-445E-99DD-03BAE0E8ECE4}" type="presParOf" srcId="{11656F27-1B41-4068-8A05-3921E92769D3}" destId="{42F08877-E50B-431D-B9BE-8FFE9B16E442}" srcOrd="3" destOrd="0" presId="urn:microsoft.com/office/officeart/2018/2/layout/IconVerticalSolidList"/>
    <dgm:cxn modelId="{7371A38C-0DDC-44C8-94D5-8DE7127DBE44}" type="presParOf" srcId="{AC3FD94F-5BF3-42DE-8236-F67151097CD6}" destId="{6B135A49-194B-465D-88A6-18DE70D450B7}" srcOrd="3" destOrd="0" presId="urn:microsoft.com/office/officeart/2018/2/layout/IconVerticalSolidList"/>
    <dgm:cxn modelId="{F63CA519-7433-4404-A628-4A24932E81A2}" type="presParOf" srcId="{AC3FD94F-5BF3-42DE-8236-F67151097CD6}" destId="{6DDCDE4D-AEDD-4405-8FD0-56B4B0DDE708}" srcOrd="4" destOrd="0" presId="urn:microsoft.com/office/officeart/2018/2/layout/IconVerticalSolidList"/>
    <dgm:cxn modelId="{CE49E57D-318B-48B9-A206-216F7C78CDA2}" type="presParOf" srcId="{6DDCDE4D-AEDD-4405-8FD0-56B4B0DDE708}" destId="{BE5B3A1F-8E30-456D-8EDF-885C3BA41189}" srcOrd="0" destOrd="0" presId="urn:microsoft.com/office/officeart/2018/2/layout/IconVerticalSolidList"/>
    <dgm:cxn modelId="{9C24DBAB-9F08-4094-AB34-CA26CD08018A}" type="presParOf" srcId="{6DDCDE4D-AEDD-4405-8FD0-56B4B0DDE708}" destId="{A2D01319-91CC-42D1-9F3E-6D7BE6EFEE7C}" srcOrd="1" destOrd="0" presId="urn:microsoft.com/office/officeart/2018/2/layout/IconVerticalSolidList"/>
    <dgm:cxn modelId="{1FB947E0-E025-47A0-94C5-66A86CF12AEA}" type="presParOf" srcId="{6DDCDE4D-AEDD-4405-8FD0-56B4B0DDE708}" destId="{9D9FFE2F-3762-4E9C-8DA9-DE060AF46481}" srcOrd="2" destOrd="0" presId="urn:microsoft.com/office/officeart/2018/2/layout/IconVerticalSolidList"/>
    <dgm:cxn modelId="{E49339AB-5BE6-44C4-9864-B4E94529F0F0}" type="presParOf" srcId="{6DDCDE4D-AEDD-4405-8FD0-56B4B0DDE708}" destId="{892AD7C1-4736-4E40-B5B9-99EA3D93DB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43896C8-CDCC-42C1-A2B9-9B0DBDA442C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29178CB-B920-4182-AF7E-759B9BFBEA49}">
      <dgm:prSet/>
      <dgm:spPr/>
      <dgm:t>
        <a:bodyPr/>
        <a:lstStyle/>
        <a:p>
          <a:r>
            <a:rPr lang="cs-CZ"/>
            <a:t>Kontakt se zvířaty vede k psychické stimulaci, rozvíjí schopnost sociální komunikace a zvyšuje kvalitu života seniorů </a:t>
          </a:r>
          <a:endParaRPr lang="en-US"/>
        </a:p>
      </dgm:t>
    </dgm:pt>
    <dgm:pt modelId="{48D7E0F0-FB34-4238-A046-08DEB543EBDA}" type="parTrans" cxnId="{ABE450A4-EF86-4C8F-873E-2E1CD8893EBE}">
      <dgm:prSet/>
      <dgm:spPr/>
      <dgm:t>
        <a:bodyPr/>
        <a:lstStyle/>
        <a:p>
          <a:endParaRPr lang="en-US"/>
        </a:p>
      </dgm:t>
    </dgm:pt>
    <dgm:pt modelId="{11A6118F-3C57-4449-B33C-23CC61390231}" type="sibTrans" cxnId="{ABE450A4-EF86-4C8F-873E-2E1CD8893EBE}">
      <dgm:prSet/>
      <dgm:spPr/>
      <dgm:t>
        <a:bodyPr/>
        <a:lstStyle/>
        <a:p>
          <a:endParaRPr lang="en-US"/>
        </a:p>
      </dgm:t>
    </dgm:pt>
    <dgm:pt modelId="{96B5DB4B-8084-49DF-9DA9-F4929FA7354A}">
      <dgm:prSet/>
      <dgm:spPr/>
      <dgm:t>
        <a:bodyPr/>
        <a:lstStyle/>
        <a:p>
          <a:r>
            <a:rPr lang="cs-CZ"/>
            <a:t>Nejčastěji jde o psy (canisterapie), kočky (felinoterapie) a jiná domácí zvířata</a:t>
          </a:r>
          <a:endParaRPr lang="en-US"/>
        </a:p>
      </dgm:t>
    </dgm:pt>
    <dgm:pt modelId="{6FC3B579-B0F2-48AB-88FF-80C2F1E1673A}" type="parTrans" cxnId="{673D2A4A-A81E-4513-91C8-26D61C4C4AB4}">
      <dgm:prSet/>
      <dgm:spPr/>
      <dgm:t>
        <a:bodyPr/>
        <a:lstStyle/>
        <a:p>
          <a:endParaRPr lang="en-US"/>
        </a:p>
      </dgm:t>
    </dgm:pt>
    <dgm:pt modelId="{F62590B8-7D9E-475B-92A6-D92887AFA6E6}" type="sibTrans" cxnId="{673D2A4A-A81E-4513-91C8-26D61C4C4AB4}">
      <dgm:prSet/>
      <dgm:spPr/>
      <dgm:t>
        <a:bodyPr/>
        <a:lstStyle/>
        <a:p>
          <a:endParaRPr lang="en-US"/>
        </a:p>
      </dgm:t>
    </dgm:pt>
    <dgm:pt modelId="{4D3D7B3E-8FA9-4D6C-A282-D248707682F5}">
      <dgm:prSet/>
      <dgm:spPr/>
      <dgm:t>
        <a:bodyPr/>
        <a:lstStyle/>
        <a:p>
          <a:r>
            <a:rPr lang="cs-CZ"/>
            <a:t>Klienti s demencí vyhledávají kontakt se zvířaty a evidentně jim tento kontakt (dotek) je příjemný </a:t>
          </a:r>
          <a:endParaRPr lang="en-US"/>
        </a:p>
      </dgm:t>
    </dgm:pt>
    <dgm:pt modelId="{808644D7-6279-4338-BBD8-1FC79541FF34}" type="parTrans" cxnId="{FF226975-DE88-4972-ACC5-59DF6C6C818E}">
      <dgm:prSet/>
      <dgm:spPr/>
      <dgm:t>
        <a:bodyPr/>
        <a:lstStyle/>
        <a:p>
          <a:endParaRPr lang="en-US"/>
        </a:p>
      </dgm:t>
    </dgm:pt>
    <dgm:pt modelId="{8B5047AB-CE2D-4B68-9A7D-B8CB70BD2AEF}" type="sibTrans" cxnId="{FF226975-DE88-4972-ACC5-59DF6C6C818E}">
      <dgm:prSet/>
      <dgm:spPr/>
      <dgm:t>
        <a:bodyPr/>
        <a:lstStyle/>
        <a:p>
          <a:endParaRPr lang="en-US"/>
        </a:p>
      </dgm:t>
    </dgm:pt>
    <dgm:pt modelId="{EC76ACD7-5BF9-4300-B664-35A34EAECEE4}" type="pres">
      <dgm:prSet presAssocID="{343896C8-CDCC-42C1-A2B9-9B0DBDA442CA}" presName="root" presStyleCnt="0">
        <dgm:presLayoutVars>
          <dgm:dir/>
          <dgm:resizeHandles val="exact"/>
        </dgm:presLayoutVars>
      </dgm:prSet>
      <dgm:spPr/>
    </dgm:pt>
    <dgm:pt modelId="{0E17BE62-90AA-440A-BD37-A96237F5DEA9}" type="pres">
      <dgm:prSet presAssocID="{929178CB-B920-4182-AF7E-759B9BFBEA49}" presName="compNode" presStyleCnt="0"/>
      <dgm:spPr/>
    </dgm:pt>
    <dgm:pt modelId="{CC42587D-58AD-4438-ADB3-E59A90992A2B}" type="pres">
      <dgm:prSet presAssocID="{929178CB-B920-4182-AF7E-759B9BFBEA49}" presName="bgRect" presStyleLbl="bgShp" presStyleIdx="0" presStyleCnt="3"/>
      <dgm:spPr/>
    </dgm:pt>
    <dgm:pt modelId="{43C07AAA-6A8A-49FA-8F54-8F063ADE4F91}" type="pres">
      <dgm:prSet presAssocID="{929178CB-B920-4182-AF7E-759B9BFBEA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435264B2-A30D-4F4B-A323-F29E76D7FD42}" type="pres">
      <dgm:prSet presAssocID="{929178CB-B920-4182-AF7E-759B9BFBEA49}" presName="spaceRect" presStyleCnt="0"/>
      <dgm:spPr/>
    </dgm:pt>
    <dgm:pt modelId="{38187E24-370D-4661-B226-2F1C582AE1A0}" type="pres">
      <dgm:prSet presAssocID="{929178CB-B920-4182-AF7E-759B9BFBEA49}" presName="parTx" presStyleLbl="revTx" presStyleIdx="0" presStyleCnt="3">
        <dgm:presLayoutVars>
          <dgm:chMax val="0"/>
          <dgm:chPref val="0"/>
        </dgm:presLayoutVars>
      </dgm:prSet>
      <dgm:spPr/>
    </dgm:pt>
    <dgm:pt modelId="{D2AC10C6-4A4D-4BB1-B9F3-B1C04B0C5875}" type="pres">
      <dgm:prSet presAssocID="{11A6118F-3C57-4449-B33C-23CC61390231}" presName="sibTrans" presStyleCnt="0"/>
      <dgm:spPr/>
    </dgm:pt>
    <dgm:pt modelId="{B9A7C77C-2796-4A5B-9515-995C85E21F33}" type="pres">
      <dgm:prSet presAssocID="{96B5DB4B-8084-49DF-9DA9-F4929FA7354A}" presName="compNode" presStyleCnt="0"/>
      <dgm:spPr/>
    </dgm:pt>
    <dgm:pt modelId="{9C3CB0FF-8946-4993-89D4-E899F88C91AD}" type="pres">
      <dgm:prSet presAssocID="{96B5DB4B-8084-49DF-9DA9-F4929FA7354A}" presName="bgRect" presStyleLbl="bgShp" presStyleIdx="1" presStyleCnt="3"/>
      <dgm:spPr/>
    </dgm:pt>
    <dgm:pt modelId="{6326B70E-F054-4A11-B5FF-508288EFED34}" type="pres">
      <dgm:prSet presAssocID="{96B5DB4B-8084-49DF-9DA9-F4929FA735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s"/>
        </a:ext>
      </dgm:extLst>
    </dgm:pt>
    <dgm:pt modelId="{FE375928-7ED8-48AE-B686-17D685F236A8}" type="pres">
      <dgm:prSet presAssocID="{96B5DB4B-8084-49DF-9DA9-F4929FA7354A}" presName="spaceRect" presStyleCnt="0"/>
      <dgm:spPr/>
    </dgm:pt>
    <dgm:pt modelId="{D40C177B-0686-44D6-BCCF-8DCF554502CB}" type="pres">
      <dgm:prSet presAssocID="{96B5DB4B-8084-49DF-9DA9-F4929FA7354A}" presName="parTx" presStyleLbl="revTx" presStyleIdx="1" presStyleCnt="3">
        <dgm:presLayoutVars>
          <dgm:chMax val="0"/>
          <dgm:chPref val="0"/>
        </dgm:presLayoutVars>
      </dgm:prSet>
      <dgm:spPr/>
    </dgm:pt>
    <dgm:pt modelId="{6EB7B679-8858-4369-9801-EC5CA1D592C6}" type="pres">
      <dgm:prSet presAssocID="{F62590B8-7D9E-475B-92A6-D92887AFA6E6}" presName="sibTrans" presStyleCnt="0"/>
      <dgm:spPr/>
    </dgm:pt>
    <dgm:pt modelId="{84ED7822-B3D3-469E-A124-3C7D066EF7FF}" type="pres">
      <dgm:prSet presAssocID="{4D3D7B3E-8FA9-4D6C-A282-D248707682F5}" presName="compNode" presStyleCnt="0"/>
      <dgm:spPr/>
    </dgm:pt>
    <dgm:pt modelId="{F295D526-F0F2-47CD-904D-A3A22FC8BE38}" type="pres">
      <dgm:prSet presAssocID="{4D3D7B3E-8FA9-4D6C-A282-D248707682F5}" presName="bgRect" presStyleLbl="bgShp" presStyleIdx="2" presStyleCnt="3"/>
      <dgm:spPr/>
    </dgm:pt>
    <dgm:pt modelId="{41087C9B-C0DF-4C4D-ACDE-6270E19B6612}" type="pres">
      <dgm:prSet presAssocID="{4D3D7B3E-8FA9-4D6C-A282-D248707682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A901E89A-E181-4902-99D3-C9C252B88D29}" type="pres">
      <dgm:prSet presAssocID="{4D3D7B3E-8FA9-4D6C-A282-D248707682F5}" presName="spaceRect" presStyleCnt="0"/>
      <dgm:spPr/>
    </dgm:pt>
    <dgm:pt modelId="{E24E0E57-AEDF-4A6B-9F03-90C0B1CB0265}" type="pres">
      <dgm:prSet presAssocID="{4D3D7B3E-8FA9-4D6C-A282-D248707682F5}" presName="parTx" presStyleLbl="revTx" presStyleIdx="2" presStyleCnt="3">
        <dgm:presLayoutVars>
          <dgm:chMax val="0"/>
          <dgm:chPref val="0"/>
        </dgm:presLayoutVars>
      </dgm:prSet>
      <dgm:spPr/>
    </dgm:pt>
  </dgm:ptLst>
  <dgm:cxnLst>
    <dgm:cxn modelId="{BFB1645F-1C7B-4FE9-9C7D-E8769BED82E2}" type="presOf" srcId="{343896C8-CDCC-42C1-A2B9-9B0DBDA442CA}" destId="{EC76ACD7-5BF9-4300-B664-35A34EAECEE4}" srcOrd="0" destOrd="0" presId="urn:microsoft.com/office/officeart/2018/2/layout/IconVerticalSolidList"/>
    <dgm:cxn modelId="{673D2A4A-A81E-4513-91C8-26D61C4C4AB4}" srcId="{343896C8-CDCC-42C1-A2B9-9B0DBDA442CA}" destId="{96B5DB4B-8084-49DF-9DA9-F4929FA7354A}" srcOrd="1" destOrd="0" parTransId="{6FC3B579-B0F2-48AB-88FF-80C2F1E1673A}" sibTransId="{F62590B8-7D9E-475B-92A6-D92887AFA6E6}"/>
    <dgm:cxn modelId="{FF226975-DE88-4972-ACC5-59DF6C6C818E}" srcId="{343896C8-CDCC-42C1-A2B9-9B0DBDA442CA}" destId="{4D3D7B3E-8FA9-4D6C-A282-D248707682F5}" srcOrd="2" destOrd="0" parTransId="{808644D7-6279-4338-BBD8-1FC79541FF34}" sibTransId="{8B5047AB-CE2D-4B68-9A7D-B8CB70BD2AEF}"/>
    <dgm:cxn modelId="{ABE450A4-EF86-4C8F-873E-2E1CD8893EBE}" srcId="{343896C8-CDCC-42C1-A2B9-9B0DBDA442CA}" destId="{929178CB-B920-4182-AF7E-759B9BFBEA49}" srcOrd="0" destOrd="0" parTransId="{48D7E0F0-FB34-4238-A046-08DEB543EBDA}" sibTransId="{11A6118F-3C57-4449-B33C-23CC61390231}"/>
    <dgm:cxn modelId="{25BEE6CB-A382-4862-AA63-2EDDA85A9A46}" type="presOf" srcId="{929178CB-B920-4182-AF7E-759B9BFBEA49}" destId="{38187E24-370D-4661-B226-2F1C582AE1A0}" srcOrd="0" destOrd="0" presId="urn:microsoft.com/office/officeart/2018/2/layout/IconVerticalSolidList"/>
    <dgm:cxn modelId="{5187FADB-077B-4A20-B2B6-DC69AE83F426}" type="presOf" srcId="{4D3D7B3E-8FA9-4D6C-A282-D248707682F5}" destId="{E24E0E57-AEDF-4A6B-9F03-90C0B1CB0265}" srcOrd="0" destOrd="0" presId="urn:microsoft.com/office/officeart/2018/2/layout/IconVerticalSolidList"/>
    <dgm:cxn modelId="{436769EB-F752-4A8E-8CC7-2C0AB57CD2DF}" type="presOf" srcId="{96B5DB4B-8084-49DF-9DA9-F4929FA7354A}" destId="{D40C177B-0686-44D6-BCCF-8DCF554502CB}" srcOrd="0" destOrd="0" presId="urn:microsoft.com/office/officeart/2018/2/layout/IconVerticalSolidList"/>
    <dgm:cxn modelId="{E59F9BA1-AB9E-47EB-A71D-D325D014B371}" type="presParOf" srcId="{EC76ACD7-5BF9-4300-B664-35A34EAECEE4}" destId="{0E17BE62-90AA-440A-BD37-A96237F5DEA9}" srcOrd="0" destOrd="0" presId="urn:microsoft.com/office/officeart/2018/2/layout/IconVerticalSolidList"/>
    <dgm:cxn modelId="{732DABF0-C976-4DEA-9847-A92BB07DF258}" type="presParOf" srcId="{0E17BE62-90AA-440A-BD37-A96237F5DEA9}" destId="{CC42587D-58AD-4438-ADB3-E59A90992A2B}" srcOrd="0" destOrd="0" presId="urn:microsoft.com/office/officeart/2018/2/layout/IconVerticalSolidList"/>
    <dgm:cxn modelId="{7DD7C3DB-BB87-431D-A18A-42EB26398696}" type="presParOf" srcId="{0E17BE62-90AA-440A-BD37-A96237F5DEA9}" destId="{43C07AAA-6A8A-49FA-8F54-8F063ADE4F91}" srcOrd="1" destOrd="0" presId="urn:microsoft.com/office/officeart/2018/2/layout/IconVerticalSolidList"/>
    <dgm:cxn modelId="{3836EE58-34E3-443A-8EDF-A9531232A873}" type="presParOf" srcId="{0E17BE62-90AA-440A-BD37-A96237F5DEA9}" destId="{435264B2-A30D-4F4B-A323-F29E76D7FD42}" srcOrd="2" destOrd="0" presId="urn:microsoft.com/office/officeart/2018/2/layout/IconVerticalSolidList"/>
    <dgm:cxn modelId="{2C2BF415-0087-4DB5-81A1-53D8E4FC93B7}" type="presParOf" srcId="{0E17BE62-90AA-440A-BD37-A96237F5DEA9}" destId="{38187E24-370D-4661-B226-2F1C582AE1A0}" srcOrd="3" destOrd="0" presId="urn:microsoft.com/office/officeart/2018/2/layout/IconVerticalSolidList"/>
    <dgm:cxn modelId="{04B35E15-EA5E-4D38-B790-FA3EB92B7BCD}" type="presParOf" srcId="{EC76ACD7-5BF9-4300-B664-35A34EAECEE4}" destId="{D2AC10C6-4A4D-4BB1-B9F3-B1C04B0C5875}" srcOrd="1" destOrd="0" presId="urn:microsoft.com/office/officeart/2018/2/layout/IconVerticalSolidList"/>
    <dgm:cxn modelId="{04BE6EDA-7C92-4EE0-A822-48525F7A0959}" type="presParOf" srcId="{EC76ACD7-5BF9-4300-B664-35A34EAECEE4}" destId="{B9A7C77C-2796-4A5B-9515-995C85E21F33}" srcOrd="2" destOrd="0" presId="urn:microsoft.com/office/officeart/2018/2/layout/IconVerticalSolidList"/>
    <dgm:cxn modelId="{CB2D10C0-A9EF-4FDA-9714-88B5DCC02EE9}" type="presParOf" srcId="{B9A7C77C-2796-4A5B-9515-995C85E21F33}" destId="{9C3CB0FF-8946-4993-89D4-E899F88C91AD}" srcOrd="0" destOrd="0" presId="urn:microsoft.com/office/officeart/2018/2/layout/IconVerticalSolidList"/>
    <dgm:cxn modelId="{85C58C9A-5EF0-41AC-A4CD-8EBE4FBD6C50}" type="presParOf" srcId="{B9A7C77C-2796-4A5B-9515-995C85E21F33}" destId="{6326B70E-F054-4A11-B5FF-508288EFED34}" srcOrd="1" destOrd="0" presId="urn:microsoft.com/office/officeart/2018/2/layout/IconVerticalSolidList"/>
    <dgm:cxn modelId="{AEAC5124-758C-4D8A-8616-73130997CB4E}" type="presParOf" srcId="{B9A7C77C-2796-4A5B-9515-995C85E21F33}" destId="{FE375928-7ED8-48AE-B686-17D685F236A8}" srcOrd="2" destOrd="0" presId="urn:microsoft.com/office/officeart/2018/2/layout/IconVerticalSolidList"/>
    <dgm:cxn modelId="{0DAC686F-6639-47A5-B1A1-9B5620475792}" type="presParOf" srcId="{B9A7C77C-2796-4A5B-9515-995C85E21F33}" destId="{D40C177B-0686-44D6-BCCF-8DCF554502CB}" srcOrd="3" destOrd="0" presId="urn:microsoft.com/office/officeart/2018/2/layout/IconVerticalSolidList"/>
    <dgm:cxn modelId="{6EDBB84D-41BF-4EE4-A7EC-4CB97F89D935}" type="presParOf" srcId="{EC76ACD7-5BF9-4300-B664-35A34EAECEE4}" destId="{6EB7B679-8858-4369-9801-EC5CA1D592C6}" srcOrd="3" destOrd="0" presId="urn:microsoft.com/office/officeart/2018/2/layout/IconVerticalSolidList"/>
    <dgm:cxn modelId="{59554369-B203-407B-864C-68EA10044F25}" type="presParOf" srcId="{EC76ACD7-5BF9-4300-B664-35A34EAECEE4}" destId="{84ED7822-B3D3-469E-A124-3C7D066EF7FF}" srcOrd="4" destOrd="0" presId="urn:microsoft.com/office/officeart/2018/2/layout/IconVerticalSolidList"/>
    <dgm:cxn modelId="{CCDF8296-E6F5-4AB2-9814-3EE88D80A12B}" type="presParOf" srcId="{84ED7822-B3D3-469E-A124-3C7D066EF7FF}" destId="{F295D526-F0F2-47CD-904D-A3A22FC8BE38}" srcOrd="0" destOrd="0" presId="urn:microsoft.com/office/officeart/2018/2/layout/IconVerticalSolidList"/>
    <dgm:cxn modelId="{2F8BB0F4-44C1-40F8-9D46-F5573C7534EA}" type="presParOf" srcId="{84ED7822-B3D3-469E-A124-3C7D066EF7FF}" destId="{41087C9B-C0DF-4C4D-ACDE-6270E19B6612}" srcOrd="1" destOrd="0" presId="urn:microsoft.com/office/officeart/2018/2/layout/IconVerticalSolidList"/>
    <dgm:cxn modelId="{78EA4BD8-EFF5-4C67-885E-7A668A7DD633}" type="presParOf" srcId="{84ED7822-B3D3-469E-A124-3C7D066EF7FF}" destId="{A901E89A-E181-4902-99D3-C9C252B88D29}" srcOrd="2" destOrd="0" presId="urn:microsoft.com/office/officeart/2018/2/layout/IconVerticalSolidList"/>
    <dgm:cxn modelId="{EE423D12-A325-4C12-B2D0-AD2941C324C0}" type="presParOf" srcId="{84ED7822-B3D3-469E-A124-3C7D066EF7FF}" destId="{E24E0E57-AEDF-4A6B-9F03-90C0B1CB02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AE929ED-A81E-49D4-A59F-1B0469800DC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F0D82D2-B5D6-427C-AF07-AE4F741730DC}">
      <dgm:prSet/>
      <dgm:spPr/>
      <dgm:t>
        <a:bodyPr/>
        <a:lstStyle/>
        <a:p>
          <a:r>
            <a:rPr lang="cs-CZ"/>
            <a:t>Reminiscence je definována jako </a:t>
          </a:r>
          <a:r>
            <a:rPr lang="cs-CZ" b="1"/>
            <a:t>vyvolání vzpomínek</a:t>
          </a:r>
          <a:r>
            <a:rPr lang="cs-CZ"/>
            <a:t> ze života člověka, které probíhá buď o samotě nebo spolu s jinou osobou nebo skupinou lidí. Jako reminiscenční terapie je „označován rozhovor terapeuta se starším člověkem nebo (skupinou seniorů) o jeho dosavadním životě a dřívějších aktivitách, o prožitcích, událostech a získaných zkušenostech, často s využitím, vhodných podnětů (staré fotografie, předměty, nástroje a pomůcky dříve užívané v domácnosti).“ (Janečková, Holmerová, 2008, s.18). </a:t>
          </a:r>
          <a:endParaRPr lang="en-US"/>
        </a:p>
      </dgm:t>
    </dgm:pt>
    <dgm:pt modelId="{BAC7DBFB-DC8B-40F7-B859-35F60618C39C}" type="parTrans" cxnId="{D824ADBF-CAE5-4C48-A773-2D56FDA6EA47}">
      <dgm:prSet/>
      <dgm:spPr/>
      <dgm:t>
        <a:bodyPr/>
        <a:lstStyle/>
        <a:p>
          <a:endParaRPr lang="en-US"/>
        </a:p>
      </dgm:t>
    </dgm:pt>
    <dgm:pt modelId="{B872BC8F-65B0-4464-A7E3-7939F0DAC8D0}" type="sibTrans" cxnId="{D824ADBF-CAE5-4C48-A773-2D56FDA6EA47}">
      <dgm:prSet/>
      <dgm:spPr/>
      <dgm:t>
        <a:bodyPr/>
        <a:lstStyle/>
        <a:p>
          <a:endParaRPr lang="en-US"/>
        </a:p>
      </dgm:t>
    </dgm:pt>
    <dgm:pt modelId="{531386DA-0A9D-46C9-B5E7-05059DE8A227}">
      <dgm:prSet/>
      <dgm:spPr/>
      <dgm:t>
        <a:bodyPr/>
        <a:lstStyle/>
        <a:p>
          <a:r>
            <a:rPr lang="cs-CZ"/>
            <a:t>Tato terapie vychází ze skutečnosti, že v mozku jsou nejdéle zachovány vzpomínky, vědomosti a návyky, které jsou uloženy v dlouhodobé paměti. Vzpomínky  umožní seniorům, znovu prožít své úspěchy (vzpomínáme na silné stánky člověka), pocit vlastní důležitosti, hodnoty a díky tomu mají pozitivní vliv na psychický a fyzický stav seniorů. Reminiscenční terapie má uplatnění i u klientů postižených poruchou krátkodobé paměti, demencí a výrazně zvyšuje kvalitu jejich života.</a:t>
          </a:r>
          <a:endParaRPr lang="en-US"/>
        </a:p>
      </dgm:t>
    </dgm:pt>
    <dgm:pt modelId="{25B4E802-13A8-4764-93D6-6732CBCF8C4F}" type="parTrans" cxnId="{B7FCBC20-25B4-4846-AC77-3EE06DBE0EAA}">
      <dgm:prSet/>
      <dgm:spPr/>
      <dgm:t>
        <a:bodyPr/>
        <a:lstStyle/>
        <a:p>
          <a:endParaRPr lang="en-US"/>
        </a:p>
      </dgm:t>
    </dgm:pt>
    <dgm:pt modelId="{718242A5-8ABB-4125-89A3-B5872D0BB87E}" type="sibTrans" cxnId="{B7FCBC20-25B4-4846-AC77-3EE06DBE0EAA}">
      <dgm:prSet/>
      <dgm:spPr/>
      <dgm:t>
        <a:bodyPr/>
        <a:lstStyle/>
        <a:p>
          <a:endParaRPr lang="en-US"/>
        </a:p>
      </dgm:t>
    </dgm:pt>
    <dgm:pt modelId="{527DE938-00A4-48A6-8987-40A7A4A4B8FA}" type="pres">
      <dgm:prSet presAssocID="{EAE929ED-A81E-49D4-A59F-1B0469800DC1}" presName="root" presStyleCnt="0">
        <dgm:presLayoutVars>
          <dgm:dir/>
          <dgm:resizeHandles val="exact"/>
        </dgm:presLayoutVars>
      </dgm:prSet>
      <dgm:spPr/>
    </dgm:pt>
    <dgm:pt modelId="{E74EB871-90B4-4986-97AF-CC320427C9CE}" type="pres">
      <dgm:prSet presAssocID="{EF0D82D2-B5D6-427C-AF07-AE4F741730DC}" presName="compNode" presStyleCnt="0"/>
      <dgm:spPr/>
    </dgm:pt>
    <dgm:pt modelId="{888F2422-5A2C-4C90-B2C7-B9B8863161D7}" type="pres">
      <dgm:prSet presAssocID="{EF0D82D2-B5D6-427C-AF07-AE4F741730DC}" presName="bgRect" presStyleLbl="bgShp" presStyleIdx="0" presStyleCnt="2"/>
      <dgm:spPr/>
    </dgm:pt>
    <dgm:pt modelId="{CE45F0D5-7519-49D1-9B10-3DDDC3ED070C}" type="pres">
      <dgm:prSet presAssocID="{EF0D82D2-B5D6-427C-AF07-AE4F741730D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áždivá látka"/>
        </a:ext>
      </dgm:extLst>
    </dgm:pt>
    <dgm:pt modelId="{43D6BBE6-FC4A-45D9-B7E2-0498AF23292C}" type="pres">
      <dgm:prSet presAssocID="{EF0D82D2-B5D6-427C-AF07-AE4F741730DC}" presName="spaceRect" presStyleCnt="0"/>
      <dgm:spPr/>
    </dgm:pt>
    <dgm:pt modelId="{C97670F1-A5A8-4447-8755-CBFD18ADC23C}" type="pres">
      <dgm:prSet presAssocID="{EF0D82D2-B5D6-427C-AF07-AE4F741730DC}" presName="parTx" presStyleLbl="revTx" presStyleIdx="0" presStyleCnt="2">
        <dgm:presLayoutVars>
          <dgm:chMax val="0"/>
          <dgm:chPref val="0"/>
        </dgm:presLayoutVars>
      </dgm:prSet>
      <dgm:spPr/>
    </dgm:pt>
    <dgm:pt modelId="{7ABC25F8-3140-41D0-89CF-416DDDFDC2E8}" type="pres">
      <dgm:prSet presAssocID="{B872BC8F-65B0-4464-A7E3-7939F0DAC8D0}" presName="sibTrans" presStyleCnt="0"/>
      <dgm:spPr/>
    </dgm:pt>
    <dgm:pt modelId="{EB28514D-7D49-44C2-A6DB-5043630BA88D}" type="pres">
      <dgm:prSet presAssocID="{531386DA-0A9D-46C9-B5E7-05059DE8A227}" presName="compNode" presStyleCnt="0"/>
      <dgm:spPr/>
    </dgm:pt>
    <dgm:pt modelId="{96DAB4B8-DCCE-4ABE-92E8-1CC656C70F8E}" type="pres">
      <dgm:prSet presAssocID="{531386DA-0A9D-46C9-B5E7-05059DE8A227}" presName="bgRect" presStyleLbl="bgShp" presStyleIdx="1" presStyleCnt="2"/>
      <dgm:spPr/>
    </dgm:pt>
    <dgm:pt modelId="{C274E766-F722-41DB-8340-19EBC7BC28CE}" type="pres">
      <dgm:prSet presAssocID="{531386DA-0A9D-46C9-B5E7-05059DE8A22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9361055B-B4C7-48A9-ADD9-A0CC953B498A}" type="pres">
      <dgm:prSet presAssocID="{531386DA-0A9D-46C9-B5E7-05059DE8A227}" presName="spaceRect" presStyleCnt="0"/>
      <dgm:spPr/>
    </dgm:pt>
    <dgm:pt modelId="{43F5E4C3-3D19-4AF1-A5F7-B2C7AD6CF701}" type="pres">
      <dgm:prSet presAssocID="{531386DA-0A9D-46C9-B5E7-05059DE8A227}" presName="parTx" presStyleLbl="revTx" presStyleIdx="1" presStyleCnt="2">
        <dgm:presLayoutVars>
          <dgm:chMax val="0"/>
          <dgm:chPref val="0"/>
        </dgm:presLayoutVars>
      </dgm:prSet>
      <dgm:spPr/>
    </dgm:pt>
  </dgm:ptLst>
  <dgm:cxnLst>
    <dgm:cxn modelId="{B7FCBC20-25B4-4846-AC77-3EE06DBE0EAA}" srcId="{EAE929ED-A81E-49D4-A59F-1B0469800DC1}" destId="{531386DA-0A9D-46C9-B5E7-05059DE8A227}" srcOrd="1" destOrd="0" parTransId="{25B4E802-13A8-4764-93D6-6732CBCF8C4F}" sibTransId="{718242A5-8ABB-4125-89A3-B5872D0BB87E}"/>
    <dgm:cxn modelId="{7A7C9B7D-F5D2-4FBB-935F-BC089F7FB3A3}" type="presOf" srcId="{531386DA-0A9D-46C9-B5E7-05059DE8A227}" destId="{43F5E4C3-3D19-4AF1-A5F7-B2C7AD6CF701}" srcOrd="0" destOrd="0" presId="urn:microsoft.com/office/officeart/2018/2/layout/IconVerticalSolidList"/>
    <dgm:cxn modelId="{53B58A99-46DE-4C44-B8A2-AB40BFE1C4DF}" type="presOf" srcId="{EF0D82D2-B5D6-427C-AF07-AE4F741730DC}" destId="{C97670F1-A5A8-4447-8755-CBFD18ADC23C}" srcOrd="0" destOrd="0" presId="urn:microsoft.com/office/officeart/2018/2/layout/IconVerticalSolidList"/>
    <dgm:cxn modelId="{286F26A4-235C-46BA-B576-64E837C4843C}" type="presOf" srcId="{EAE929ED-A81E-49D4-A59F-1B0469800DC1}" destId="{527DE938-00A4-48A6-8987-40A7A4A4B8FA}" srcOrd="0" destOrd="0" presId="urn:microsoft.com/office/officeart/2018/2/layout/IconVerticalSolidList"/>
    <dgm:cxn modelId="{D824ADBF-CAE5-4C48-A773-2D56FDA6EA47}" srcId="{EAE929ED-A81E-49D4-A59F-1B0469800DC1}" destId="{EF0D82D2-B5D6-427C-AF07-AE4F741730DC}" srcOrd="0" destOrd="0" parTransId="{BAC7DBFB-DC8B-40F7-B859-35F60618C39C}" sibTransId="{B872BC8F-65B0-4464-A7E3-7939F0DAC8D0}"/>
    <dgm:cxn modelId="{5034F382-FFC6-42EF-B52E-41A711FB14DC}" type="presParOf" srcId="{527DE938-00A4-48A6-8987-40A7A4A4B8FA}" destId="{E74EB871-90B4-4986-97AF-CC320427C9CE}" srcOrd="0" destOrd="0" presId="urn:microsoft.com/office/officeart/2018/2/layout/IconVerticalSolidList"/>
    <dgm:cxn modelId="{48A7305E-3D84-41E4-80DE-73D7CAC01448}" type="presParOf" srcId="{E74EB871-90B4-4986-97AF-CC320427C9CE}" destId="{888F2422-5A2C-4C90-B2C7-B9B8863161D7}" srcOrd="0" destOrd="0" presId="urn:microsoft.com/office/officeart/2018/2/layout/IconVerticalSolidList"/>
    <dgm:cxn modelId="{9F43A53E-72DA-4BEA-B453-09DA22AAF208}" type="presParOf" srcId="{E74EB871-90B4-4986-97AF-CC320427C9CE}" destId="{CE45F0D5-7519-49D1-9B10-3DDDC3ED070C}" srcOrd="1" destOrd="0" presId="urn:microsoft.com/office/officeart/2018/2/layout/IconVerticalSolidList"/>
    <dgm:cxn modelId="{DDE7AA1B-5913-48A8-8A45-6A6CB43412CE}" type="presParOf" srcId="{E74EB871-90B4-4986-97AF-CC320427C9CE}" destId="{43D6BBE6-FC4A-45D9-B7E2-0498AF23292C}" srcOrd="2" destOrd="0" presId="urn:microsoft.com/office/officeart/2018/2/layout/IconVerticalSolidList"/>
    <dgm:cxn modelId="{41A96A3B-6D32-41C8-A7B8-55A9F9D45C6A}" type="presParOf" srcId="{E74EB871-90B4-4986-97AF-CC320427C9CE}" destId="{C97670F1-A5A8-4447-8755-CBFD18ADC23C}" srcOrd="3" destOrd="0" presId="urn:microsoft.com/office/officeart/2018/2/layout/IconVerticalSolidList"/>
    <dgm:cxn modelId="{AAB88161-75A4-423D-A483-09470B107DA6}" type="presParOf" srcId="{527DE938-00A4-48A6-8987-40A7A4A4B8FA}" destId="{7ABC25F8-3140-41D0-89CF-416DDDFDC2E8}" srcOrd="1" destOrd="0" presId="urn:microsoft.com/office/officeart/2018/2/layout/IconVerticalSolidList"/>
    <dgm:cxn modelId="{5AC36251-AD44-4B11-9ADE-94CC4E227A85}" type="presParOf" srcId="{527DE938-00A4-48A6-8987-40A7A4A4B8FA}" destId="{EB28514D-7D49-44C2-A6DB-5043630BA88D}" srcOrd="2" destOrd="0" presId="urn:microsoft.com/office/officeart/2018/2/layout/IconVerticalSolidList"/>
    <dgm:cxn modelId="{A97D8CF5-1482-4A44-BE36-EF3FF1FA0912}" type="presParOf" srcId="{EB28514D-7D49-44C2-A6DB-5043630BA88D}" destId="{96DAB4B8-DCCE-4ABE-92E8-1CC656C70F8E}" srcOrd="0" destOrd="0" presId="urn:microsoft.com/office/officeart/2018/2/layout/IconVerticalSolidList"/>
    <dgm:cxn modelId="{558B6EA4-0707-4441-B0F7-051AC3CCEBC2}" type="presParOf" srcId="{EB28514D-7D49-44C2-A6DB-5043630BA88D}" destId="{C274E766-F722-41DB-8340-19EBC7BC28CE}" srcOrd="1" destOrd="0" presId="urn:microsoft.com/office/officeart/2018/2/layout/IconVerticalSolidList"/>
    <dgm:cxn modelId="{D58A9755-B92B-496F-A64D-5DCEB8D62609}" type="presParOf" srcId="{EB28514D-7D49-44C2-A6DB-5043630BA88D}" destId="{9361055B-B4C7-48A9-ADD9-A0CC953B498A}" srcOrd="2" destOrd="0" presId="urn:microsoft.com/office/officeart/2018/2/layout/IconVerticalSolidList"/>
    <dgm:cxn modelId="{D0A15CDC-DA9B-40E1-B4DC-0D14CDC3614F}" type="presParOf" srcId="{EB28514D-7D49-44C2-A6DB-5043630BA88D}" destId="{43F5E4C3-3D19-4AF1-A5F7-B2C7AD6CF7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4144AAA-2B09-4600-9455-B353C6D14C8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3662C92-5733-44A7-B1B7-97390121D130}">
      <dgm:prSet/>
      <dgm:spPr/>
      <dgm:t>
        <a:bodyPr/>
        <a:lstStyle/>
        <a:p>
          <a:r>
            <a:rPr lang="cs-CZ"/>
            <a:t>Se vzpomínkami můžeme pracovat jak verbálně (ústně, psané vzpomínky – knihy života, zpěv), tak neverbálně (výtvarné činnosti, vzpomínkové krabice, výlety, pečení), kreativitě při využívání vzpomínek se meze nekladou. </a:t>
          </a:r>
          <a:endParaRPr lang="en-US"/>
        </a:p>
      </dgm:t>
    </dgm:pt>
    <dgm:pt modelId="{E103C653-7BF1-4664-8446-393D7E2ADB0E}" type="parTrans" cxnId="{0056E33D-E0F3-44C2-A79B-959312366AB9}">
      <dgm:prSet/>
      <dgm:spPr/>
      <dgm:t>
        <a:bodyPr/>
        <a:lstStyle/>
        <a:p>
          <a:endParaRPr lang="en-US"/>
        </a:p>
      </dgm:t>
    </dgm:pt>
    <dgm:pt modelId="{624E02E9-51B2-498D-9AF2-F6D4E60D87DB}" type="sibTrans" cxnId="{0056E33D-E0F3-44C2-A79B-959312366AB9}">
      <dgm:prSet/>
      <dgm:spPr/>
      <dgm:t>
        <a:bodyPr/>
        <a:lstStyle/>
        <a:p>
          <a:endParaRPr lang="en-US"/>
        </a:p>
      </dgm:t>
    </dgm:pt>
    <dgm:pt modelId="{0601F805-F63D-402C-BD68-038262A97A64}">
      <dgm:prSet/>
      <dgm:spPr/>
      <dgm:t>
        <a:bodyPr/>
        <a:lstStyle/>
        <a:p>
          <a:r>
            <a:rPr lang="cs-CZ" b="1"/>
            <a:t>Náročnost aktivit přizpůsobíme možnostem a schopnostem konkrétních klientů (vhodné i pro klienty trpící demencí) </a:t>
          </a:r>
          <a:endParaRPr lang="en-US"/>
        </a:p>
      </dgm:t>
    </dgm:pt>
    <dgm:pt modelId="{CD310257-6D74-4B9B-9152-A4A99DA09491}" type="parTrans" cxnId="{9973BFAD-46AA-4FA2-9163-0682606C548C}">
      <dgm:prSet/>
      <dgm:spPr/>
      <dgm:t>
        <a:bodyPr/>
        <a:lstStyle/>
        <a:p>
          <a:endParaRPr lang="en-US"/>
        </a:p>
      </dgm:t>
    </dgm:pt>
    <dgm:pt modelId="{C3E2D395-7380-471C-A180-ACC77FA013A6}" type="sibTrans" cxnId="{9973BFAD-46AA-4FA2-9163-0682606C548C}">
      <dgm:prSet/>
      <dgm:spPr/>
      <dgm:t>
        <a:bodyPr/>
        <a:lstStyle/>
        <a:p>
          <a:endParaRPr lang="en-US"/>
        </a:p>
      </dgm:t>
    </dgm:pt>
    <dgm:pt modelId="{803E8AB0-4999-436B-937A-5A9B0F3AA18A}" type="pres">
      <dgm:prSet presAssocID="{54144AAA-2B09-4600-9455-B353C6D14C89}" presName="root" presStyleCnt="0">
        <dgm:presLayoutVars>
          <dgm:dir/>
          <dgm:resizeHandles val="exact"/>
        </dgm:presLayoutVars>
      </dgm:prSet>
      <dgm:spPr/>
    </dgm:pt>
    <dgm:pt modelId="{B792E10A-1FD6-468D-A505-088597E2E3AC}" type="pres">
      <dgm:prSet presAssocID="{23662C92-5733-44A7-B1B7-97390121D130}" presName="compNode" presStyleCnt="0"/>
      <dgm:spPr/>
    </dgm:pt>
    <dgm:pt modelId="{3F92B013-DC73-49E3-80B3-2F856C3FAA41}" type="pres">
      <dgm:prSet presAssocID="{23662C92-5733-44A7-B1B7-97390121D130}" presName="bgRect" presStyleLbl="bgShp" presStyleIdx="0" presStyleCnt="2"/>
      <dgm:spPr/>
    </dgm:pt>
    <dgm:pt modelId="{B6CEFA26-EF94-415E-B440-DFDB4ED4B5C2}" type="pres">
      <dgm:prSet presAssocID="{23662C92-5733-44A7-B1B7-97390121D13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sic Notes"/>
        </a:ext>
      </dgm:extLst>
    </dgm:pt>
    <dgm:pt modelId="{08102EBA-57E9-4BCC-B784-D01A7E40E052}" type="pres">
      <dgm:prSet presAssocID="{23662C92-5733-44A7-B1B7-97390121D130}" presName="spaceRect" presStyleCnt="0"/>
      <dgm:spPr/>
    </dgm:pt>
    <dgm:pt modelId="{9011CAD4-1E43-427C-9FD3-58AAF3646E8C}" type="pres">
      <dgm:prSet presAssocID="{23662C92-5733-44A7-B1B7-97390121D130}" presName="parTx" presStyleLbl="revTx" presStyleIdx="0" presStyleCnt="2">
        <dgm:presLayoutVars>
          <dgm:chMax val="0"/>
          <dgm:chPref val="0"/>
        </dgm:presLayoutVars>
      </dgm:prSet>
      <dgm:spPr/>
    </dgm:pt>
    <dgm:pt modelId="{E229164F-A598-42C7-9613-25C2D91618A5}" type="pres">
      <dgm:prSet presAssocID="{624E02E9-51B2-498D-9AF2-F6D4E60D87DB}" presName="sibTrans" presStyleCnt="0"/>
      <dgm:spPr/>
    </dgm:pt>
    <dgm:pt modelId="{8F1C2624-EFE7-42F6-AED6-45A0691B5043}" type="pres">
      <dgm:prSet presAssocID="{0601F805-F63D-402C-BD68-038262A97A64}" presName="compNode" presStyleCnt="0"/>
      <dgm:spPr/>
    </dgm:pt>
    <dgm:pt modelId="{90FCA86E-3C9A-4F6D-B17E-DF1E4EC744E6}" type="pres">
      <dgm:prSet presAssocID="{0601F805-F63D-402C-BD68-038262A97A64}" presName="bgRect" presStyleLbl="bgShp" presStyleIdx="1" presStyleCnt="2"/>
      <dgm:spPr/>
    </dgm:pt>
    <dgm:pt modelId="{7A0AAB2B-F4D3-4199-B9D7-EAB6C00DA09F}" type="pres">
      <dgm:prSet presAssocID="{0601F805-F63D-402C-BD68-038262A97A6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ékař"/>
        </a:ext>
      </dgm:extLst>
    </dgm:pt>
    <dgm:pt modelId="{EA1AB2C0-F1EB-4F74-A6A1-BCB3DD9397AC}" type="pres">
      <dgm:prSet presAssocID="{0601F805-F63D-402C-BD68-038262A97A64}" presName="spaceRect" presStyleCnt="0"/>
      <dgm:spPr/>
    </dgm:pt>
    <dgm:pt modelId="{62BA7439-0003-42AF-A90A-204A18026DE3}" type="pres">
      <dgm:prSet presAssocID="{0601F805-F63D-402C-BD68-038262A97A64}" presName="parTx" presStyleLbl="revTx" presStyleIdx="1" presStyleCnt="2">
        <dgm:presLayoutVars>
          <dgm:chMax val="0"/>
          <dgm:chPref val="0"/>
        </dgm:presLayoutVars>
      </dgm:prSet>
      <dgm:spPr/>
    </dgm:pt>
  </dgm:ptLst>
  <dgm:cxnLst>
    <dgm:cxn modelId="{0056E33D-E0F3-44C2-A79B-959312366AB9}" srcId="{54144AAA-2B09-4600-9455-B353C6D14C89}" destId="{23662C92-5733-44A7-B1B7-97390121D130}" srcOrd="0" destOrd="0" parTransId="{E103C653-7BF1-4664-8446-393D7E2ADB0E}" sibTransId="{624E02E9-51B2-498D-9AF2-F6D4E60D87DB}"/>
    <dgm:cxn modelId="{E987FFA5-F7B0-4903-BE2B-4F6C2103B324}" type="presOf" srcId="{0601F805-F63D-402C-BD68-038262A97A64}" destId="{62BA7439-0003-42AF-A90A-204A18026DE3}" srcOrd="0" destOrd="0" presId="urn:microsoft.com/office/officeart/2018/2/layout/IconVerticalSolidList"/>
    <dgm:cxn modelId="{9973BFAD-46AA-4FA2-9163-0682606C548C}" srcId="{54144AAA-2B09-4600-9455-B353C6D14C89}" destId="{0601F805-F63D-402C-BD68-038262A97A64}" srcOrd="1" destOrd="0" parTransId="{CD310257-6D74-4B9B-9152-A4A99DA09491}" sibTransId="{C3E2D395-7380-471C-A180-ACC77FA013A6}"/>
    <dgm:cxn modelId="{551030B0-9857-4DAE-A01D-C270178E5CF7}" type="presOf" srcId="{54144AAA-2B09-4600-9455-B353C6D14C89}" destId="{803E8AB0-4999-436B-937A-5A9B0F3AA18A}" srcOrd="0" destOrd="0" presId="urn:microsoft.com/office/officeart/2018/2/layout/IconVerticalSolidList"/>
    <dgm:cxn modelId="{2AC616D9-C642-499F-B2BC-3B2FAD233B7A}" type="presOf" srcId="{23662C92-5733-44A7-B1B7-97390121D130}" destId="{9011CAD4-1E43-427C-9FD3-58AAF3646E8C}" srcOrd="0" destOrd="0" presId="urn:microsoft.com/office/officeart/2018/2/layout/IconVerticalSolidList"/>
    <dgm:cxn modelId="{700EC9EC-95ED-44FD-8AF7-3F591B095066}" type="presParOf" srcId="{803E8AB0-4999-436B-937A-5A9B0F3AA18A}" destId="{B792E10A-1FD6-468D-A505-088597E2E3AC}" srcOrd="0" destOrd="0" presId="urn:microsoft.com/office/officeart/2018/2/layout/IconVerticalSolidList"/>
    <dgm:cxn modelId="{5362BC68-98B3-44D0-8503-A7295F6E3904}" type="presParOf" srcId="{B792E10A-1FD6-468D-A505-088597E2E3AC}" destId="{3F92B013-DC73-49E3-80B3-2F856C3FAA41}" srcOrd="0" destOrd="0" presId="urn:microsoft.com/office/officeart/2018/2/layout/IconVerticalSolidList"/>
    <dgm:cxn modelId="{8066C21C-4D15-4A25-8C3D-C45EDC3E4CD8}" type="presParOf" srcId="{B792E10A-1FD6-468D-A505-088597E2E3AC}" destId="{B6CEFA26-EF94-415E-B440-DFDB4ED4B5C2}" srcOrd="1" destOrd="0" presId="urn:microsoft.com/office/officeart/2018/2/layout/IconVerticalSolidList"/>
    <dgm:cxn modelId="{174480E8-E4CF-498E-8F64-209044894916}" type="presParOf" srcId="{B792E10A-1FD6-468D-A505-088597E2E3AC}" destId="{08102EBA-57E9-4BCC-B784-D01A7E40E052}" srcOrd="2" destOrd="0" presId="urn:microsoft.com/office/officeart/2018/2/layout/IconVerticalSolidList"/>
    <dgm:cxn modelId="{B69CC79D-AC4A-48A4-BCC6-15D8EBE623E7}" type="presParOf" srcId="{B792E10A-1FD6-468D-A505-088597E2E3AC}" destId="{9011CAD4-1E43-427C-9FD3-58AAF3646E8C}" srcOrd="3" destOrd="0" presId="urn:microsoft.com/office/officeart/2018/2/layout/IconVerticalSolidList"/>
    <dgm:cxn modelId="{C6B7090A-C8B2-41D9-81F7-9B3367ECDC52}" type="presParOf" srcId="{803E8AB0-4999-436B-937A-5A9B0F3AA18A}" destId="{E229164F-A598-42C7-9613-25C2D91618A5}" srcOrd="1" destOrd="0" presId="urn:microsoft.com/office/officeart/2018/2/layout/IconVerticalSolidList"/>
    <dgm:cxn modelId="{D84344A1-2BB9-4B75-A223-7C0F774B388E}" type="presParOf" srcId="{803E8AB0-4999-436B-937A-5A9B0F3AA18A}" destId="{8F1C2624-EFE7-42F6-AED6-45A0691B5043}" srcOrd="2" destOrd="0" presId="urn:microsoft.com/office/officeart/2018/2/layout/IconVerticalSolidList"/>
    <dgm:cxn modelId="{95091ADA-CCFF-4142-9FA4-1EFDD5CA2C54}" type="presParOf" srcId="{8F1C2624-EFE7-42F6-AED6-45A0691B5043}" destId="{90FCA86E-3C9A-4F6D-B17E-DF1E4EC744E6}" srcOrd="0" destOrd="0" presId="urn:microsoft.com/office/officeart/2018/2/layout/IconVerticalSolidList"/>
    <dgm:cxn modelId="{6D3EEC5C-B6FF-4A0E-9D20-28BAB683EE29}" type="presParOf" srcId="{8F1C2624-EFE7-42F6-AED6-45A0691B5043}" destId="{7A0AAB2B-F4D3-4199-B9D7-EAB6C00DA09F}" srcOrd="1" destOrd="0" presId="urn:microsoft.com/office/officeart/2018/2/layout/IconVerticalSolidList"/>
    <dgm:cxn modelId="{8B9FBD19-A402-4F42-A9F0-93824C7F500B}" type="presParOf" srcId="{8F1C2624-EFE7-42F6-AED6-45A0691B5043}" destId="{EA1AB2C0-F1EB-4F74-A6A1-BCB3DD9397AC}" srcOrd="2" destOrd="0" presId="urn:microsoft.com/office/officeart/2018/2/layout/IconVerticalSolidList"/>
    <dgm:cxn modelId="{7C8B5253-EA2A-4D69-8387-C4D694243FD8}" type="presParOf" srcId="{8F1C2624-EFE7-42F6-AED6-45A0691B5043}" destId="{62BA7439-0003-42AF-A90A-204A18026D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A0D78EB-3734-4932-8224-1CD58B29CF76}"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A23027FE-4C03-4B97-BCBC-A5920E30E98E}">
      <dgm:prSet/>
      <dgm:spPr/>
      <dgm:t>
        <a:bodyPr/>
        <a:lstStyle/>
        <a:p>
          <a:r>
            <a:rPr lang="cs-CZ"/>
            <a:t>Tato metoda předpokládá, že cokoliv klient řekne, je pro něj právě teď skutečností a nemá smysl to měnit, nesnažíme se řešit minulá traumata. Využívá se u klientů trpících demencí a to ve fázi, kdy obnova reality je naprosto nemožná. </a:t>
          </a:r>
          <a:endParaRPr lang="en-US"/>
        </a:p>
      </dgm:t>
    </dgm:pt>
    <dgm:pt modelId="{D16BF203-D405-405B-BFF2-E3E28E3A0C30}" type="parTrans" cxnId="{9424C46B-3D7F-4182-A6AC-9130CD9369CD}">
      <dgm:prSet/>
      <dgm:spPr/>
      <dgm:t>
        <a:bodyPr/>
        <a:lstStyle/>
        <a:p>
          <a:endParaRPr lang="en-US"/>
        </a:p>
      </dgm:t>
    </dgm:pt>
    <dgm:pt modelId="{FEA9AF24-3558-4BFB-B742-746B76880BB8}" type="sibTrans" cxnId="{9424C46B-3D7F-4182-A6AC-9130CD9369CD}">
      <dgm:prSet/>
      <dgm:spPr/>
      <dgm:t>
        <a:bodyPr/>
        <a:lstStyle/>
        <a:p>
          <a:endParaRPr lang="en-US"/>
        </a:p>
      </dgm:t>
    </dgm:pt>
    <dgm:pt modelId="{8CBFB898-D59B-4241-B42F-7A9352BBBDC6}">
      <dgm:prSet/>
      <dgm:spPr/>
      <dgm:t>
        <a:bodyPr/>
        <a:lstStyle/>
        <a:p>
          <a:r>
            <a:rPr lang="cs-CZ"/>
            <a:t>Při práci s klientem neopravujeme slyšené, ale snažíme se o naprosté přijetí. Klient musí cítit, že je přijímán, že má zachovánu svoji důstojnost </a:t>
          </a:r>
          <a:endParaRPr lang="en-US"/>
        </a:p>
      </dgm:t>
    </dgm:pt>
    <dgm:pt modelId="{945C9339-2361-41E5-AB5E-7B445CA41DF7}" type="parTrans" cxnId="{674F48B3-EAC6-4F0D-B950-723781D64A74}">
      <dgm:prSet/>
      <dgm:spPr/>
      <dgm:t>
        <a:bodyPr/>
        <a:lstStyle/>
        <a:p>
          <a:endParaRPr lang="en-US"/>
        </a:p>
      </dgm:t>
    </dgm:pt>
    <dgm:pt modelId="{742FB1D7-3C0C-4721-9818-1B5DC6C57B3A}" type="sibTrans" cxnId="{674F48B3-EAC6-4F0D-B950-723781D64A74}">
      <dgm:prSet/>
      <dgm:spPr/>
      <dgm:t>
        <a:bodyPr/>
        <a:lstStyle/>
        <a:p>
          <a:endParaRPr lang="en-US"/>
        </a:p>
      </dgm:t>
    </dgm:pt>
    <dgm:pt modelId="{75046D30-A5E0-4961-938A-7CEB7A53AF91}" type="pres">
      <dgm:prSet presAssocID="{4A0D78EB-3734-4932-8224-1CD58B29CF76}" presName="hierChild1" presStyleCnt="0">
        <dgm:presLayoutVars>
          <dgm:chPref val="1"/>
          <dgm:dir/>
          <dgm:animOne val="branch"/>
          <dgm:animLvl val="lvl"/>
          <dgm:resizeHandles/>
        </dgm:presLayoutVars>
      </dgm:prSet>
      <dgm:spPr/>
    </dgm:pt>
    <dgm:pt modelId="{BE889A1E-F6EE-4313-9755-C071E12E6C92}" type="pres">
      <dgm:prSet presAssocID="{A23027FE-4C03-4B97-BCBC-A5920E30E98E}" presName="hierRoot1" presStyleCnt="0"/>
      <dgm:spPr/>
    </dgm:pt>
    <dgm:pt modelId="{167F2EB8-F699-46B5-BA6D-51AB3767D0B9}" type="pres">
      <dgm:prSet presAssocID="{A23027FE-4C03-4B97-BCBC-A5920E30E98E}" presName="composite" presStyleCnt="0"/>
      <dgm:spPr/>
    </dgm:pt>
    <dgm:pt modelId="{F6175FC3-A297-4D6B-9433-5D230FE39F3F}" type="pres">
      <dgm:prSet presAssocID="{A23027FE-4C03-4B97-BCBC-A5920E30E98E}" presName="background" presStyleLbl="node0" presStyleIdx="0" presStyleCnt="2"/>
      <dgm:spPr/>
    </dgm:pt>
    <dgm:pt modelId="{D6FE55BF-524B-4A24-BCEC-1800A12B759D}" type="pres">
      <dgm:prSet presAssocID="{A23027FE-4C03-4B97-BCBC-A5920E30E98E}" presName="text" presStyleLbl="fgAcc0" presStyleIdx="0" presStyleCnt="2">
        <dgm:presLayoutVars>
          <dgm:chPref val="3"/>
        </dgm:presLayoutVars>
      </dgm:prSet>
      <dgm:spPr/>
    </dgm:pt>
    <dgm:pt modelId="{3C987FCE-65AE-4104-A2BB-9E13DB447940}" type="pres">
      <dgm:prSet presAssocID="{A23027FE-4C03-4B97-BCBC-A5920E30E98E}" presName="hierChild2" presStyleCnt="0"/>
      <dgm:spPr/>
    </dgm:pt>
    <dgm:pt modelId="{AFDC5D9C-2493-4036-B066-47BE134D2A2B}" type="pres">
      <dgm:prSet presAssocID="{8CBFB898-D59B-4241-B42F-7A9352BBBDC6}" presName="hierRoot1" presStyleCnt="0"/>
      <dgm:spPr/>
    </dgm:pt>
    <dgm:pt modelId="{E957163B-7618-4BDB-A033-F34D9CAA0F93}" type="pres">
      <dgm:prSet presAssocID="{8CBFB898-D59B-4241-B42F-7A9352BBBDC6}" presName="composite" presStyleCnt="0"/>
      <dgm:spPr/>
    </dgm:pt>
    <dgm:pt modelId="{0A714A16-B450-47E3-8FF6-C2E1D8A17A55}" type="pres">
      <dgm:prSet presAssocID="{8CBFB898-D59B-4241-B42F-7A9352BBBDC6}" presName="background" presStyleLbl="node0" presStyleIdx="1" presStyleCnt="2"/>
      <dgm:spPr/>
    </dgm:pt>
    <dgm:pt modelId="{8AA6855E-CDE2-4AD0-B63C-DD396D6B4381}" type="pres">
      <dgm:prSet presAssocID="{8CBFB898-D59B-4241-B42F-7A9352BBBDC6}" presName="text" presStyleLbl="fgAcc0" presStyleIdx="1" presStyleCnt="2">
        <dgm:presLayoutVars>
          <dgm:chPref val="3"/>
        </dgm:presLayoutVars>
      </dgm:prSet>
      <dgm:spPr/>
    </dgm:pt>
    <dgm:pt modelId="{EA2D7D4A-BAD6-4C3E-AFC2-19807D583CDA}" type="pres">
      <dgm:prSet presAssocID="{8CBFB898-D59B-4241-B42F-7A9352BBBDC6}" presName="hierChild2" presStyleCnt="0"/>
      <dgm:spPr/>
    </dgm:pt>
  </dgm:ptLst>
  <dgm:cxnLst>
    <dgm:cxn modelId="{A1EE891E-83DC-4755-B12A-5B6D5F031F7D}" type="presOf" srcId="{4A0D78EB-3734-4932-8224-1CD58B29CF76}" destId="{75046D30-A5E0-4961-938A-7CEB7A53AF91}" srcOrd="0" destOrd="0" presId="urn:microsoft.com/office/officeart/2005/8/layout/hierarchy1"/>
    <dgm:cxn modelId="{F91F012B-3CE8-4C17-8978-C0B6FB8E24A3}" type="presOf" srcId="{A23027FE-4C03-4B97-BCBC-A5920E30E98E}" destId="{D6FE55BF-524B-4A24-BCEC-1800A12B759D}" srcOrd="0" destOrd="0" presId="urn:microsoft.com/office/officeart/2005/8/layout/hierarchy1"/>
    <dgm:cxn modelId="{ACEA795B-C231-47C3-AD77-35B7230CA837}" type="presOf" srcId="{8CBFB898-D59B-4241-B42F-7A9352BBBDC6}" destId="{8AA6855E-CDE2-4AD0-B63C-DD396D6B4381}" srcOrd="0" destOrd="0" presId="urn:microsoft.com/office/officeart/2005/8/layout/hierarchy1"/>
    <dgm:cxn modelId="{9424C46B-3D7F-4182-A6AC-9130CD9369CD}" srcId="{4A0D78EB-3734-4932-8224-1CD58B29CF76}" destId="{A23027FE-4C03-4B97-BCBC-A5920E30E98E}" srcOrd="0" destOrd="0" parTransId="{D16BF203-D405-405B-BFF2-E3E28E3A0C30}" sibTransId="{FEA9AF24-3558-4BFB-B742-746B76880BB8}"/>
    <dgm:cxn modelId="{674F48B3-EAC6-4F0D-B950-723781D64A74}" srcId="{4A0D78EB-3734-4932-8224-1CD58B29CF76}" destId="{8CBFB898-D59B-4241-B42F-7A9352BBBDC6}" srcOrd="1" destOrd="0" parTransId="{945C9339-2361-41E5-AB5E-7B445CA41DF7}" sibTransId="{742FB1D7-3C0C-4721-9818-1B5DC6C57B3A}"/>
    <dgm:cxn modelId="{9D3FAD66-C712-4CB8-A748-CB05B8E18A86}" type="presParOf" srcId="{75046D30-A5E0-4961-938A-7CEB7A53AF91}" destId="{BE889A1E-F6EE-4313-9755-C071E12E6C92}" srcOrd="0" destOrd="0" presId="urn:microsoft.com/office/officeart/2005/8/layout/hierarchy1"/>
    <dgm:cxn modelId="{E056B284-DF91-4A33-A31E-B20F6CF0769C}" type="presParOf" srcId="{BE889A1E-F6EE-4313-9755-C071E12E6C92}" destId="{167F2EB8-F699-46B5-BA6D-51AB3767D0B9}" srcOrd="0" destOrd="0" presId="urn:microsoft.com/office/officeart/2005/8/layout/hierarchy1"/>
    <dgm:cxn modelId="{AD047150-0F41-4906-AC8A-013DB685998C}" type="presParOf" srcId="{167F2EB8-F699-46B5-BA6D-51AB3767D0B9}" destId="{F6175FC3-A297-4D6B-9433-5D230FE39F3F}" srcOrd="0" destOrd="0" presId="urn:microsoft.com/office/officeart/2005/8/layout/hierarchy1"/>
    <dgm:cxn modelId="{CF5906EE-04CD-4404-B1C8-31744FB0EE5E}" type="presParOf" srcId="{167F2EB8-F699-46B5-BA6D-51AB3767D0B9}" destId="{D6FE55BF-524B-4A24-BCEC-1800A12B759D}" srcOrd="1" destOrd="0" presId="urn:microsoft.com/office/officeart/2005/8/layout/hierarchy1"/>
    <dgm:cxn modelId="{C4FEFFB0-BDDC-4EDC-8818-85D4837D4A7F}" type="presParOf" srcId="{BE889A1E-F6EE-4313-9755-C071E12E6C92}" destId="{3C987FCE-65AE-4104-A2BB-9E13DB447940}" srcOrd="1" destOrd="0" presId="urn:microsoft.com/office/officeart/2005/8/layout/hierarchy1"/>
    <dgm:cxn modelId="{08206FE0-3568-4110-A488-66A7AA0CCB58}" type="presParOf" srcId="{75046D30-A5E0-4961-938A-7CEB7A53AF91}" destId="{AFDC5D9C-2493-4036-B066-47BE134D2A2B}" srcOrd="1" destOrd="0" presId="urn:microsoft.com/office/officeart/2005/8/layout/hierarchy1"/>
    <dgm:cxn modelId="{086C7490-EC20-42EF-82FF-56927CB710AF}" type="presParOf" srcId="{AFDC5D9C-2493-4036-B066-47BE134D2A2B}" destId="{E957163B-7618-4BDB-A033-F34D9CAA0F93}" srcOrd="0" destOrd="0" presId="urn:microsoft.com/office/officeart/2005/8/layout/hierarchy1"/>
    <dgm:cxn modelId="{11DDF06C-B50F-4708-BF3F-770D432C9CAD}" type="presParOf" srcId="{E957163B-7618-4BDB-A033-F34D9CAA0F93}" destId="{0A714A16-B450-47E3-8FF6-C2E1D8A17A55}" srcOrd="0" destOrd="0" presId="urn:microsoft.com/office/officeart/2005/8/layout/hierarchy1"/>
    <dgm:cxn modelId="{DEC30D18-3785-42BF-88D0-658D72332BB8}" type="presParOf" srcId="{E957163B-7618-4BDB-A033-F34D9CAA0F93}" destId="{8AA6855E-CDE2-4AD0-B63C-DD396D6B4381}" srcOrd="1" destOrd="0" presId="urn:microsoft.com/office/officeart/2005/8/layout/hierarchy1"/>
    <dgm:cxn modelId="{70088105-0F32-4A20-970E-365F45641EA0}" type="presParOf" srcId="{AFDC5D9C-2493-4036-B066-47BE134D2A2B}" destId="{EA2D7D4A-BAD6-4C3E-AFC2-19807D583CD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06CF1E8-E4BA-4EAD-81AD-8E821D07B0B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50A99FA-CE48-4426-90E9-03D3C1EC2A65}">
      <dgm:prSet/>
      <dgm:spPr/>
      <dgm:t>
        <a:bodyPr/>
        <a:lstStyle/>
        <a:p>
          <a:r>
            <a:rPr lang="cs-CZ"/>
            <a:t>Pro práci s klientem je důležité vybudování pocitu důvěry a bezpečí. </a:t>
          </a:r>
          <a:endParaRPr lang="en-US"/>
        </a:p>
      </dgm:t>
    </dgm:pt>
    <dgm:pt modelId="{0BAA330F-F5B5-45E2-8DDE-5F12EBE8F93A}" type="parTrans" cxnId="{EA01CEAB-BBD8-496F-B7D0-CC093B38954E}">
      <dgm:prSet/>
      <dgm:spPr/>
      <dgm:t>
        <a:bodyPr/>
        <a:lstStyle/>
        <a:p>
          <a:endParaRPr lang="en-US"/>
        </a:p>
      </dgm:t>
    </dgm:pt>
    <dgm:pt modelId="{EB9B3D60-22D1-4940-8BE5-9EAC3B460FAE}" type="sibTrans" cxnId="{EA01CEAB-BBD8-496F-B7D0-CC093B38954E}">
      <dgm:prSet/>
      <dgm:spPr/>
      <dgm:t>
        <a:bodyPr/>
        <a:lstStyle/>
        <a:p>
          <a:endParaRPr lang="en-US"/>
        </a:p>
      </dgm:t>
    </dgm:pt>
    <dgm:pt modelId="{A5D518EC-51B6-41B9-961F-ABE3F7CB40BA}">
      <dgm:prSet/>
      <dgm:spPr/>
      <dgm:t>
        <a:bodyPr/>
        <a:lstStyle/>
        <a:p>
          <a:r>
            <a:rPr lang="cs-CZ" b="1"/>
            <a:t>Validační sezení může trvat 5-10minut zpočátku až 3x denně, později při fungujícím vztahu alespoň jednou za týden.</a:t>
          </a:r>
          <a:endParaRPr lang="en-US"/>
        </a:p>
      </dgm:t>
    </dgm:pt>
    <dgm:pt modelId="{DF9C5492-234E-4936-B324-FB5027C33294}" type="parTrans" cxnId="{DE518444-DD53-452E-988A-A3EC27AB2655}">
      <dgm:prSet/>
      <dgm:spPr/>
      <dgm:t>
        <a:bodyPr/>
        <a:lstStyle/>
        <a:p>
          <a:endParaRPr lang="en-US"/>
        </a:p>
      </dgm:t>
    </dgm:pt>
    <dgm:pt modelId="{CD07846D-831E-409A-9778-E71A3690F7F4}" type="sibTrans" cxnId="{DE518444-DD53-452E-988A-A3EC27AB2655}">
      <dgm:prSet/>
      <dgm:spPr/>
      <dgm:t>
        <a:bodyPr/>
        <a:lstStyle/>
        <a:p>
          <a:endParaRPr lang="en-US"/>
        </a:p>
      </dgm:t>
    </dgm:pt>
    <dgm:pt modelId="{7CFC0786-D4B8-4900-9467-0AC5A92832C0}">
      <dgm:prSet/>
      <dgm:spPr/>
      <dgm:t>
        <a:bodyPr/>
        <a:lstStyle/>
        <a:p>
          <a:r>
            <a:rPr lang="cs-CZ"/>
            <a:t>Validační techniky využívají: jednoduchých otázek (Kdo, co, kde, kdy, jak?), parafrázování (zopakování vlastními slovy), užívání polarity (Jak to bolelo?), pomoc představit si opačný pocit (Stane se někdy, že je na vás milá?), popisování pocitů pomocí smyslů (Je to ostrá bolest? Jaký to byl zvuk?) a vzpomínání (reminiscence). </a:t>
          </a:r>
          <a:endParaRPr lang="en-US"/>
        </a:p>
      </dgm:t>
    </dgm:pt>
    <dgm:pt modelId="{74FD7037-3E85-4EAA-8B8B-191E40050A14}" type="parTrans" cxnId="{74D21479-4B3F-4CA9-956C-0BA77B0E5368}">
      <dgm:prSet/>
      <dgm:spPr/>
      <dgm:t>
        <a:bodyPr/>
        <a:lstStyle/>
        <a:p>
          <a:endParaRPr lang="en-US"/>
        </a:p>
      </dgm:t>
    </dgm:pt>
    <dgm:pt modelId="{06969874-E036-42D3-A975-CCBB49F4DB53}" type="sibTrans" cxnId="{74D21479-4B3F-4CA9-956C-0BA77B0E5368}">
      <dgm:prSet/>
      <dgm:spPr/>
      <dgm:t>
        <a:bodyPr/>
        <a:lstStyle/>
        <a:p>
          <a:endParaRPr lang="en-US"/>
        </a:p>
      </dgm:t>
    </dgm:pt>
    <dgm:pt modelId="{9BD9E888-2D41-4186-A48D-0F6EBA904B36}">
      <dgm:prSet/>
      <dgm:spPr/>
      <dgm:t>
        <a:bodyPr/>
        <a:lstStyle/>
        <a:p>
          <a:r>
            <a:rPr lang="cs-CZ" b="1"/>
            <a:t>Validace vede k zlepšení psychického i fyzického</a:t>
          </a:r>
          <a:r>
            <a:rPr lang="cs-CZ"/>
            <a:t> (uvolnění svalů, klidné oči, stejnoměrný dech) </a:t>
          </a:r>
          <a:r>
            <a:rPr lang="cs-CZ" b="1"/>
            <a:t>stavu klienta a především podstatně zvyšuje kvalitu života.</a:t>
          </a:r>
          <a:r>
            <a:rPr lang="cs-CZ"/>
            <a:t> (Janečková, 2005)</a:t>
          </a:r>
          <a:endParaRPr lang="en-US"/>
        </a:p>
      </dgm:t>
    </dgm:pt>
    <dgm:pt modelId="{4BCBCF8E-B2FF-413A-B30B-D6C860B418D0}" type="parTrans" cxnId="{B584FAFD-89A6-4782-8836-34AC35E2C80D}">
      <dgm:prSet/>
      <dgm:spPr/>
      <dgm:t>
        <a:bodyPr/>
        <a:lstStyle/>
        <a:p>
          <a:endParaRPr lang="en-US"/>
        </a:p>
      </dgm:t>
    </dgm:pt>
    <dgm:pt modelId="{A8063D03-1111-45BA-A128-617EFAA81799}" type="sibTrans" cxnId="{B584FAFD-89A6-4782-8836-34AC35E2C80D}">
      <dgm:prSet/>
      <dgm:spPr/>
      <dgm:t>
        <a:bodyPr/>
        <a:lstStyle/>
        <a:p>
          <a:endParaRPr lang="en-US"/>
        </a:p>
      </dgm:t>
    </dgm:pt>
    <dgm:pt modelId="{EE774232-E286-4497-8A60-BF30F9777BD9}" type="pres">
      <dgm:prSet presAssocID="{606CF1E8-E4BA-4EAD-81AD-8E821D07B0BF}" presName="root" presStyleCnt="0">
        <dgm:presLayoutVars>
          <dgm:dir/>
          <dgm:resizeHandles val="exact"/>
        </dgm:presLayoutVars>
      </dgm:prSet>
      <dgm:spPr/>
    </dgm:pt>
    <dgm:pt modelId="{6F8DB8B7-640A-41F6-A73C-7DD2C80846C7}" type="pres">
      <dgm:prSet presAssocID="{650A99FA-CE48-4426-90E9-03D3C1EC2A65}" presName="compNode" presStyleCnt="0"/>
      <dgm:spPr/>
    </dgm:pt>
    <dgm:pt modelId="{AE4D7DB3-4324-4D34-8EEB-CB32667325F9}" type="pres">
      <dgm:prSet presAssocID="{650A99FA-CE48-4426-90E9-03D3C1EC2A65}" presName="bgRect" presStyleLbl="bgShp" presStyleIdx="0" presStyleCnt="4"/>
      <dgm:spPr/>
    </dgm:pt>
    <dgm:pt modelId="{94C8525B-9998-49F2-8827-C4CFD48A6FD8}" type="pres">
      <dgm:prSet presAssocID="{650A99FA-CE48-4426-90E9-03D3C1EC2A6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vářeč"/>
        </a:ext>
      </dgm:extLst>
    </dgm:pt>
    <dgm:pt modelId="{71C945C6-3563-4170-A7B1-AC366B010E3C}" type="pres">
      <dgm:prSet presAssocID="{650A99FA-CE48-4426-90E9-03D3C1EC2A65}" presName="spaceRect" presStyleCnt="0"/>
      <dgm:spPr/>
    </dgm:pt>
    <dgm:pt modelId="{C22B2949-390E-431C-A4AA-D85BD871378C}" type="pres">
      <dgm:prSet presAssocID="{650A99FA-CE48-4426-90E9-03D3C1EC2A65}" presName="parTx" presStyleLbl="revTx" presStyleIdx="0" presStyleCnt="4">
        <dgm:presLayoutVars>
          <dgm:chMax val="0"/>
          <dgm:chPref val="0"/>
        </dgm:presLayoutVars>
      </dgm:prSet>
      <dgm:spPr/>
    </dgm:pt>
    <dgm:pt modelId="{C10A7471-F462-4CC3-8002-944FA6636674}" type="pres">
      <dgm:prSet presAssocID="{EB9B3D60-22D1-4940-8BE5-9EAC3B460FAE}" presName="sibTrans" presStyleCnt="0"/>
      <dgm:spPr/>
    </dgm:pt>
    <dgm:pt modelId="{1E1C4E43-F734-458F-A917-01EA4854D823}" type="pres">
      <dgm:prSet presAssocID="{A5D518EC-51B6-41B9-961F-ABE3F7CB40BA}" presName="compNode" presStyleCnt="0"/>
      <dgm:spPr/>
    </dgm:pt>
    <dgm:pt modelId="{67268DAB-90D3-4DD9-AFB1-8D36D882D0BD}" type="pres">
      <dgm:prSet presAssocID="{A5D518EC-51B6-41B9-961F-ABE3F7CB40BA}" presName="bgRect" presStyleLbl="bgShp" presStyleIdx="1" presStyleCnt="4"/>
      <dgm:spPr/>
    </dgm:pt>
    <dgm:pt modelId="{FE5EC051-941B-4869-A55F-9C7B711106AD}" type="pres">
      <dgm:prSet presAssocID="{A5D518EC-51B6-41B9-961F-ABE3F7CB40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ědec"/>
        </a:ext>
      </dgm:extLst>
    </dgm:pt>
    <dgm:pt modelId="{18551EA7-674A-41DC-BDC0-4A1DEC76750A}" type="pres">
      <dgm:prSet presAssocID="{A5D518EC-51B6-41B9-961F-ABE3F7CB40BA}" presName="spaceRect" presStyleCnt="0"/>
      <dgm:spPr/>
    </dgm:pt>
    <dgm:pt modelId="{B96F5241-9355-4023-88E0-A8D704F7534A}" type="pres">
      <dgm:prSet presAssocID="{A5D518EC-51B6-41B9-961F-ABE3F7CB40BA}" presName="parTx" presStyleLbl="revTx" presStyleIdx="1" presStyleCnt="4">
        <dgm:presLayoutVars>
          <dgm:chMax val="0"/>
          <dgm:chPref val="0"/>
        </dgm:presLayoutVars>
      </dgm:prSet>
      <dgm:spPr/>
    </dgm:pt>
    <dgm:pt modelId="{AB11DFDB-E43C-4B84-903D-0AD7E75966F2}" type="pres">
      <dgm:prSet presAssocID="{CD07846D-831E-409A-9778-E71A3690F7F4}" presName="sibTrans" presStyleCnt="0"/>
      <dgm:spPr/>
    </dgm:pt>
    <dgm:pt modelId="{527FED8B-3B94-43B7-A4B4-35B1986DBD08}" type="pres">
      <dgm:prSet presAssocID="{7CFC0786-D4B8-4900-9467-0AC5A92832C0}" presName="compNode" presStyleCnt="0"/>
      <dgm:spPr/>
    </dgm:pt>
    <dgm:pt modelId="{B6DD6242-1391-4EFB-8DE8-FBDD465BDF80}" type="pres">
      <dgm:prSet presAssocID="{7CFC0786-D4B8-4900-9467-0AC5A92832C0}" presName="bgRect" presStyleLbl="bgShp" presStyleIdx="2" presStyleCnt="4"/>
      <dgm:spPr/>
    </dgm:pt>
    <dgm:pt modelId="{751DDF61-196D-4E7F-BE6A-61E57B81207E}" type="pres">
      <dgm:prSet presAssocID="{7CFC0786-D4B8-4900-9467-0AC5A92832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rcles with Arrows"/>
        </a:ext>
      </dgm:extLst>
    </dgm:pt>
    <dgm:pt modelId="{D6454F13-A216-4E52-AC3C-4AA34B7C7A60}" type="pres">
      <dgm:prSet presAssocID="{7CFC0786-D4B8-4900-9467-0AC5A92832C0}" presName="spaceRect" presStyleCnt="0"/>
      <dgm:spPr/>
    </dgm:pt>
    <dgm:pt modelId="{F04FCCC6-5D76-45BC-82EF-572566981378}" type="pres">
      <dgm:prSet presAssocID="{7CFC0786-D4B8-4900-9467-0AC5A92832C0}" presName="parTx" presStyleLbl="revTx" presStyleIdx="2" presStyleCnt="4">
        <dgm:presLayoutVars>
          <dgm:chMax val="0"/>
          <dgm:chPref val="0"/>
        </dgm:presLayoutVars>
      </dgm:prSet>
      <dgm:spPr/>
    </dgm:pt>
    <dgm:pt modelId="{DFBB2858-1767-4163-9121-2B1F39E8F423}" type="pres">
      <dgm:prSet presAssocID="{06969874-E036-42D3-A975-CCBB49F4DB53}" presName="sibTrans" presStyleCnt="0"/>
      <dgm:spPr/>
    </dgm:pt>
    <dgm:pt modelId="{C32F284C-399B-4ADF-AA7C-C70CDA9A17C9}" type="pres">
      <dgm:prSet presAssocID="{9BD9E888-2D41-4186-A48D-0F6EBA904B36}" presName="compNode" presStyleCnt="0"/>
      <dgm:spPr/>
    </dgm:pt>
    <dgm:pt modelId="{FCDBBD53-2F19-47D2-B3AA-F8121D4100B4}" type="pres">
      <dgm:prSet presAssocID="{9BD9E888-2D41-4186-A48D-0F6EBA904B36}" presName="bgRect" presStyleLbl="bgShp" presStyleIdx="3" presStyleCnt="4"/>
      <dgm:spPr/>
    </dgm:pt>
    <dgm:pt modelId="{A096BF6B-1B57-40F9-B666-02D529F7D74B}" type="pres">
      <dgm:prSet presAssocID="{9BD9E888-2D41-4186-A48D-0F6EBA904B3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Hand with Plant"/>
        </a:ext>
      </dgm:extLst>
    </dgm:pt>
    <dgm:pt modelId="{69F72830-96E8-4739-8B50-15AB07895254}" type="pres">
      <dgm:prSet presAssocID="{9BD9E888-2D41-4186-A48D-0F6EBA904B36}" presName="spaceRect" presStyleCnt="0"/>
      <dgm:spPr/>
    </dgm:pt>
    <dgm:pt modelId="{2FA9B7F7-3824-48D8-B051-737AF6C5ABF2}" type="pres">
      <dgm:prSet presAssocID="{9BD9E888-2D41-4186-A48D-0F6EBA904B36}" presName="parTx" presStyleLbl="revTx" presStyleIdx="3" presStyleCnt="4">
        <dgm:presLayoutVars>
          <dgm:chMax val="0"/>
          <dgm:chPref val="0"/>
        </dgm:presLayoutVars>
      </dgm:prSet>
      <dgm:spPr/>
    </dgm:pt>
  </dgm:ptLst>
  <dgm:cxnLst>
    <dgm:cxn modelId="{C298C608-6A2A-4BF0-BA46-2BE9C61898FB}" type="presOf" srcId="{7CFC0786-D4B8-4900-9467-0AC5A92832C0}" destId="{F04FCCC6-5D76-45BC-82EF-572566981378}" srcOrd="0" destOrd="0" presId="urn:microsoft.com/office/officeart/2018/2/layout/IconVerticalSolidList"/>
    <dgm:cxn modelId="{DE518444-DD53-452E-988A-A3EC27AB2655}" srcId="{606CF1E8-E4BA-4EAD-81AD-8E821D07B0BF}" destId="{A5D518EC-51B6-41B9-961F-ABE3F7CB40BA}" srcOrd="1" destOrd="0" parTransId="{DF9C5492-234E-4936-B324-FB5027C33294}" sibTransId="{CD07846D-831E-409A-9778-E71A3690F7F4}"/>
    <dgm:cxn modelId="{74D21479-4B3F-4CA9-956C-0BA77B0E5368}" srcId="{606CF1E8-E4BA-4EAD-81AD-8E821D07B0BF}" destId="{7CFC0786-D4B8-4900-9467-0AC5A92832C0}" srcOrd="2" destOrd="0" parTransId="{74FD7037-3E85-4EAA-8B8B-191E40050A14}" sibTransId="{06969874-E036-42D3-A975-CCBB49F4DB53}"/>
    <dgm:cxn modelId="{D622A18A-1A2C-4FDB-BC84-0B646A9BF3B9}" type="presOf" srcId="{606CF1E8-E4BA-4EAD-81AD-8E821D07B0BF}" destId="{EE774232-E286-4497-8A60-BF30F9777BD9}" srcOrd="0" destOrd="0" presId="urn:microsoft.com/office/officeart/2018/2/layout/IconVerticalSolidList"/>
    <dgm:cxn modelId="{A4F146A2-6A3A-4CE0-8C9F-5CB4F279D300}" type="presOf" srcId="{A5D518EC-51B6-41B9-961F-ABE3F7CB40BA}" destId="{B96F5241-9355-4023-88E0-A8D704F7534A}" srcOrd="0" destOrd="0" presId="urn:microsoft.com/office/officeart/2018/2/layout/IconVerticalSolidList"/>
    <dgm:cxn modelId="{EA01CEAB-BBD8-496F-B7D0-CC093B38954E}" srcId="{606CF1E8-E4BA-4EAD-81AD-8E821D07B0BF}" destId="{650A99FA-CE48-4426-90E9-03D3C1EC2A65}" srcOrd="0" destOrd="0" parTransId="{0BAA330F-F5B5-45E2-8DDE-5F12EBE8F93A}" sibTransId="{EB9B3D60-22D1-4940-8BE5-9EAC3B460FAE}"/>
    <dgm:cxn modelId="{265075B1-D085-4FEB-853B-6D0CF96D5E46}" type="presOf" srcId="{9BD9E888-2D41-4186-A48D-0F6EBA904B36}" destId="{2FA9B7F7-3824-48D8-B051-737AF6C5ABF2}" srcOrd="0" destOrd="0" presId="urn:microsoft.com/office/officeart/2018/2/layout/IconVerticalSolidList"/>
    <dgm:cxn modelId="{182D0EF6-2E36-42BD-942A-FBA1C4028C0D}" type="presOf" srcId="{650A99FA-CE48-4426-90E9-03D3C1EC2A65}" destId="{C22B2949-390E-431C-A4AA-D85BD871378C}" srcOrd="0" destOrd="0" presId="urn:microsoft.com/office/officeart/2018/2/layout/IconVerticalSolidList"/>
    <dgm:cxn modelId="{B584FAFD-89A6-4782-8836-34AC35E2C80D}" srcId="{606CF1E8-E4BA-4EAD-81AD-8E821D07B0BF}" destId="{9BD9E888-2D41-4186-A48D-0F6EBA904B36}" srcOrd="3" destOrd="0" parTransId="{4BCBCF8E-B2FF-413A-B30B-D6C860B418D0}" sibTransId="{A8063D03-1111-45BA-A128-617EFAA81799}"/>
    <dgm:cxn modelId="{5F14EB86-AFF7-4433-A0F5-0FF96AC2A43D}" type="presParOf" srcId="{EE774232-E286-4497-8A60-BF30F9777BD9}" destId="{6F8DB8B7-640A-41F6-A73C-7DD2C80846C7}" srcOrd="0" destOrd="0" presId="urn:microsoft.com/office/officeart/2018/2/layout/IconVerticalSolidList"/>
    <dgm:cxn modelId="{90A1EBE0-B7B0-4620-9AAB-7DC76F2C8D24}" type="presParOf" srcId="{6F8DB8B7-640A-41F6-A73C-7DD2C80846C7}" destId="{AE4D7DB3-4324-4D34-8EEB-CB32667325F9}" srcOrd="0" destOrd="0" presId="urn:microsoft.com/office/officeart/2018/2/layout/IconVerticalSolidList"/>
    <dgm:cxn modelId="{EFC67AE7-E96F-4959-8B60-F71B1BEA3C75}" type="presParOf" srcId="{6F8DB8B7-640A-41F6-A73C-7DD2C80846C7}" destId="{94C8525B-9998-49F2-8827-C4CFD48A6FD8}" srcOrd="1" destOrd="0" presId="urn:microsoft.com/office/officeart/2018/2/layout/IconVerticalSolidList"/>
    <dgm:cxn modelId="{2C0A7BA9-9FA4-4C79-9A11-C73FDF5DF9D2}" type="presParOf" srcId="{6F8DB8B7-640A-41F6-A73C-7DD2C80846C7}" destId="{71C945C6-3563-4170-A7B1-AC366B010E3C}" srcOrd="2" destOrd="0" presId="urn:microsoft.com/office/officeart/2018/2/layout/IconVerticalSolidList"/>
    <dgm:cxn modelId="{1448C50F-3337-45A6-AA57-E4676AE44AD6}" type="presParOf" srcId="{6F8DB8B7-640A-41F6-A73C-7DD2C80846C7}" destId="{C22B2949-390E-431C-A4AA-D85BD871378C}" srcOrd="3" destOrd="0" presId="urn:microsoft.com/office/officeart/2018/2/layout/IconVerticalSolidList"/>
    <dgm:cxn modelId="{597E69AA-3829-494E-B84B-53DD328AF4B5}" type="presParOf" srcId="{EE774232-E286-4497-8A60-BF30F9777BD9}" destId="{C10A7471-F462-4CC3-8002-944FA6636674}" srcOrd="1" destOrd="0" presId="urn:microsoft.com/office/officeart/2018/2/layout/IconVerticalSolidList"/>
    <dgm:cxn modelId="{C841B61B-8470-4040-BB22-3202F290459E}" type="presParOf" srcId="{EE774232-E286-4497-8A60-BF30F9777BD9}" destId="{1E1C4E43-F734-458F-A917-01EA4854D823}" srcOrd="2" destOrd="0" presId="urn:microsoft.com/office/officeart/2018/2/layout/IconVerticalSolidList"/>
    <dgm:cxn modelId="{EF03D598-C8B2-4161-A0CC-9499FD3628D2}" type="presParOf" srcId="{1E1C4E43-F734-458F-A917-01EA4854D823}" destId="{67268DAB-90D3-4DD9-AFB1-8D36D882D0BD}" srcOrd="0" destOrd="0" presId="urn:microsoft.com/office/officeart/2018/2/layout/IconVerticalSolidList"/>
    <dgm:cxn modelId="{2266F08C-0D34-48D9-BB91-A81574F4F9FB}" type="presParOf" srcId="{1E1C4E43-F734-458F-A917-01EA4854D823}" destId="{FE5EC051-941B-4869-A55F-9C7B711106AD}" srcOrd="1" destOrd="0" presId="urn:microsoft.com/office/officeart/2018/2/layout/IconVerticalSolidList"/>
    <dgm:cxn modelId="{247A17B2-C649-49C5-B506-6246A18E821A}" type="presParOf" srcId="{1E1C4E43-F734-458F-A917-01EA4854D823}" destId="{18551EA7-674A-41DC-BDC0-4A1DEC76750A}" srcOrd="2" destOrd="0" presId="urn:microsoft.com/office/officeart/2018/2/layout/IconVerticalSolidList"/>
    <dgm:cxn modelId="{5001DDCB-8871-4210-A0E5-F7570C9D78D1}" type="presParOf" srcId="{1E1C4E43-F734-458F-A917-01EA4854D823}" destId="{B96F5241-9355-4023-88E0-A8D704F7534A}" srcOrd="3" destOrd="0" presId="urn:microsoft.com/office/officeart/2018/2/layout/IconVerticalSolidList"/>
    <dgm:cxn modelId="{F5E1D8B5-4F8A-4B5C-9BDF-063F841F0ACC}" type="presParOf" srcId="{EE774232-E286-4497-8A60-BF30F9777BD9}" destId="{AB11DFDB-E43C-4B84-903D-0AD7E75966F2}" srcOrd="3" destOrd="0" presId="urn:microsoft.com/office/officeart/2018/2/layout/IconVerticalSolidList"/>
    <dgm:cxn modelId="{6575937E-6046-4EF8-B8AF-E7209D382FD5}" type="presParOf" srcId="{EE774232-E286-4497-8A60-BF30F9777BD9}" destId="{527FED8B-3B94-43B7-A4B4-35B1986DBD08}" srcOrd="4" destOrd="0" presId="urn:microsoft.com/office/officeart/2018/2/layout/IconVerticalSolidList"/>
    <dgm:cxn modelId="{5462D06D-DC2C-467A-B70D-4448BC2F5F1F}" type="presParOf" srcId="{527FED8B-3B94-43B7-A4B4-35B1986DBD08}" destId="{B6DD6242-1391-4EFB-8DE8-FBDD465BDF80}" srcOrd="0" destOrd="0" presId="urn:microsoft.com/office/officeart/2018/2/layout/IconVerticalSolidList"/>
    <dgm:cxn modelId="{CF8AA9FB-00C7-41AD-890A-0CEED312F5CD}" type="presParOf" srcId="{527FED8B-3B94-43B7-A4B4-35B1986DBD08}" destId="{751DDF61-196D-4E7F-BE6A-61E57B81207E}" srcOrd="1" destOrd="0" presId="urn:microsoft.com/office/officeart/2018/2/layout/IconVerticalSolidList"/>
    <dgm:cxn modelId="{3992275F-A2D0-48C9-A32C-65FFB752DAD5}" type="presParOf" srcId="{527FED8B-3B94-43B7-A4B4-35B1986DBD08}" destId="{D6454F13-A216-4E52-AC3C-4AA34B7C7A60}" srcOrd="2" destOrd="0" presId="urn:microsoft.com/office/officeart/2018/2/layout/IconVerticalSolidList"/>
    <dgm:cxn modelId="{6CCEE7BB-B596-4E7E-AB53-A32D35AF0DC3}" type="presParOf" srcId="{527FED8B-3B94-43B7-A4B4-35B1986DBD08}" destId="{F04FCCC6-5D76-45BC-82EF-572566981378}" srcOrd="3" destOrd="0" presId="urn:microsoft.com/office/officeart/2018/2/layout/IconVerticalSolidList"/>
    <dgm:cxn modelId="{B9DCABA5-CB8C-44D9-8455-403894D635AD}" type="presParOf" srcId="{EE774232-E286-4497-8A60-BF30F9777BD9}" destId="{DFBB2858-1767-4163-9121-2B1F39E8F423}" srcOrd="5" destOrd="0" presId="urn:microsoft.com/office/officeart/2018/2/layout/IconVerticalSolidList"/>
    <dgm:cxn modelId="{B38984F7-949F-4EF3-8B18-7F0B8596D35C}" type="presParOf" srcId="{EE774232-E286-4497-8A60-BF30F9777BD9}" destId="{C32F284C-399B-4ADF-AA7C-C70CDA9A17C9}" srcOrd="6" destOrd="0" presId="urn:microsoft.com/office/officeart/2018/2/layout/IconVerticalSolidList"/>
    <dgm:cxn modelId="{B7CF5732-A86D-4C99-B53D-C27D2AD6A066}" type="presParOf" srcId="{C32F284C-399B-4ADF-AA7C-C70CDA9A17C9}" destId="{FCDBBD53-2F19-47D2-B3AA-F8121D4100B4}" srcOrd="0" destOrd="0" presId="urn:microsoft.com/office/officeart/2018/2/layout/IconVerticalSolidList"/>
    <dgm:cxn modelId="{FCB730A7-80FE-48C4-8A67-46CF2A749794}" type="presParOf" srcId="{C32F284C-399B-4ADF-AA7C-C70CDA9A17C9}" destId="{A096BF6B-1B57-40F9-B666-02D529F7D74B}" srcOrd="1" destOrd="0" presId="urn:microsoft.com/office/officeart/2018/2/layout/IconVerticalSolidList"/>
    <dgm:cxn modelId="{5A6E4D0C-A035-4251-8AC6-68DD881E73A4}" type="presParOf" srcId="{C32F284C-399B-4ADF-AA7C-C70CDA9A17C9}" destId="{69F72830-96E8-4739-8B50-15AB07895254}" srcOrd="2" destOrd="0" presId="urn:microsoft.com/office/officeart/2018/2/layout/IconVerticalSolidList"/>
    <dgm:cxn modelId="{8C00613B-7A96-4551-824B-DDE197897E42}" type="presParOf" srcId="{C32F284C-399B-4ADF-AA7C-C70CDA9A17C9}" destId="{2FA9B7F7-3824-48D8-B051-737AF6C5AB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5039B4F-5FE0-469B-A74C-4C6F6508798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9DA0A699-293E-4FF6-831C-968F5228CFEF}">
      <dgm:prSet/>
      <dgm:spPr/>
      <dgm:t>
        <a:bodyPr/>
        <a:lstStyle/>
        <a:p>
          <a:r>
            <a:rPr lang="cs-CZ" dirty="0"/>
            <a:t>Příprava a realizace divadelního představení</a:t>
          </a:r>
          <a:endParaRPr lang="en-US" dirty="0"/>
        </a:p>
      </dgm:t>
    </dgm:pt>
    <dgm:pt modelId="{E08227DC-F48A-4165-9B7C-B29104DAF941}" type="parTrans" cxnId="{9EA6FF7D-310E-4C65-9CF9-F8E0D0FEB537}">
      <dgm:prSet/>
      <dgm:spPr/>
      <dgm:t>
        <a:bodyPr/>
        <a:lstStyle/>
        <a:p>
          <a:endParaRPr lang="en-US"/>
        </a:p>
      </dgm:t>
    </dgm:pt>
    <dgm:pt modelId="{83319368-E9B5-4310-B7E2-E86B5F4A9974}" type="sibTrans" cxnId="{9EA6FF7D-310E-4C65-9CF9-F8E0D0FEB537}">
      <dgm:prSet/>
      <dgm:spPr/>
      <dgm:t>
        <a:bodyPr/>
        <a:lstStyle/>
        <a:p>
          <a:endParaRPr lang="en-US"/>
        </a:p>
      </dgm:t>
    </dgm:pt>
    <dgm:pt modelId="{3435D745-9DD6-4BA6-B062-2DFD7218BB82}">
      <dgm:prSet/>
      <dgm:spPr/>
      <dgm:t>
        <a:bodyPr/>
        <a:lstStyle/>
        <a:p>
          <a:r>
            <a:rPr lang="cs-CZ"/>
            <a:t>Aktivita poskytne další pozitivní prvky, umožní seberealizaci, prožitek úspěchu, snížení společenské izolovanosti a podporuje tvořivost.</a:t>
          </a:r>
          <a:endParaRPr lang="en-US"/>
        </a:p>
      </dgm:t>
    </dgm:pt>
    <dgm:pt modelId="{F2437187-85B3-4CDE-B716-FE92CE3BCF55}" type="parTrans" cxnId="{F3200977-E924-4021-80CD-2C55E75FCE15}">
      <dgm:prSet/>
      <dgm:spPr/>
      <dgm:t>
        <a:bodyPr/>
        <a:lstStyle/>
        <a:p>
          <a:endParaRPr lang="en-US"/>
        </a:p>
      </dgm:t>
    </dgm:pt>
    <dgm:pt modelId="{617AD5E8-1C4A-489A-B2CE-B7D98707C088}" type="sibTrans" cxnId="{F3200977-E924-4021-80CD-2C55E75FCE15}">
      <dgm:prSet/>
      <dgm:spPr/>
      <dgm:t>
        <a:bodyPr/>
        <a:lstStyle/>
        <a:p>
          <a:endParaRPr lang="en-US"/>
        </a:p>
      </dgm:t>
    </dgm:pt>
    <dgm:pt modelId="{F61018DB-3EE8-4879-98AE-05840296E361}" type="pres">
      <dgm:prSet presAssocID="{75039B4F-5FE0-469B-A74C-4C6F65087985}" presName="root" presStyleCnt="0">
        <dgm:presLayoutVars>
          <dgm:dir/>
          <dgm:resizeHandles val="exact"/>
        </dgm:presLayoutVars>
      </dgm:prSet>
      <dgm:spPr/>
    </dgm:pt>
    <dgm:pt modelId="{6E69555F-CAEC-492B-BE31-A412D9CFD91C}" type="pres">
      <dgm:prSet presAssocID="{9DA0A699-293E-4FF6-831C-968F5228CFEF}" presName="compNode" presStyleCnt="0"/>
      <dgm:spPr/>
    </dgm:pt>
    <dgm:pt modelId="{3A83415B-1D0A-46F5-949C-2C5183CBA55A}" type="pres">
      <dgm:prSet presAssocID="{9DA0A699-293E-4FF6-831C-968F5228CFEF}" presName="bgRect" presStyleLbl="bgShp" presStyleIdx="0" presStyleCnt="2"/>
      <dgm:spPr/>
    </dgm:pt>
    <dgm:pt modelId="{1C6A9D7A-C954-4571-8B3D-27B93FC948DA}" type="pres">
      <dgm:prSet presAssocID="{9DA0A699-293E-4FF6-831C-968F5228CFE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Circle"/>
        </a:ext>
      </dgm:extLst>
    </dgm:pt>
    <dgm:pt modelId="{E06477AC-70C6-4B75-BF62-D7684914660F}" type="pres">
      <dgm:prSet presAssocID="{9DA0A699-293E-4FF6-831C-968F5228CFEF}" presName="spaceRect" presStyleCnt="0"/>
      <dgm:spPr/>
    </dgm:pt>
    <dgm:pt modelId="{01CA8ED9-638E-41A3-889A-56EA1FC6F21D}" type="pres">
      <dgm:prSet presAssocID="{9DA0A699-293E-4FF6-831C-968F5228CFEF}" presName="parTx" presStyleLbl="revTx" presStyleIdx="0" presStyleCnt="2">
        <dgm:presLayoutVars>
          <dgm:chMax val="0"/>
          <dgm:chPref val="0"/>
        </dgm:presLayoutVars>
      </dgm:prSet>
      <dgm:spPr/>
    </dgm:pt>
    <dgm:pt modelId="{4BB36813-DD9D-402F-9FB7-81CBBE268B99}" type="pres">
      <dgm:prSet presAssocID="{83319368-E9B5-4310-B7E2-E86B5F4A9974}" presName="sibTrans" presStyleCnt="0"/>
      <dgm:spPr/>
    </dgm:pt>
    <dgm:pt modelId="{35CFD12D-FAF3-4366-A651-1919AFD69EEB}" type="pres">
      <dgm:prSet presAssocID="{3435D745-9DD6-4BA6-B062-2DFD7218BB82}" presName="compNode" presStyleCnt="0"/>
      <dgm:spPr/>
    </dgm:pt>
    <dgm:pt modelId="{7D106746-DA83-4B05-A2CC-416F6A188199}" type="pres">
      <dgm:prSet presAssocID="{3435D745-9DD6-4BA6-B062-2DFD7218BB82}" presName="bgRect" presStyleLbl="bgShp" presStyleIdx="1" presStyleCnt="2"/>
      <dgm:spPr/>
    </dgm:pt>
    <dgm:pt modelId="{D2A384CC-3845-47B6-B62A-6752F4845CC3}" type="pres">
      <dgm:prSet presAssocID="{3435D745-9DD6-4BA6-B062-2DFD7218BB8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nimalizovat"/>
        </a:ext>
      </dgm:extLst>
    </dgm:pt>
    <dgm:pt modelId="{0554793D-613C-42E8-98C9-F7D30760CF50}" type="pres">
      <dgm:prSet presAssocID="{3435D745-9DD6-4BA6-B062-2DFD7218BB82}" presName="spaceRect" presStyleCnt="0"/>
      <dgm:spPr/>
    </dgm:pt>
    <dgm:pt modelId="{8D986DA4-DC5E-4626-97AD-1F81E6761333}" type="pres">
      <dgm:prSet presAssocID="{3435D745-9DD6-4BA6-B062-2DFD7218BB82}" presName="parTx" presStyleLbl="revTx" presStyleIdx="1" presStyleCnt="2">
        <dgm:presLayoutVars>
          <dgm:chMax val="0"/>
          <dgm:chPref val="0"/>
        </dgm:presLayoutVars>
      </dgm:prSet>
      <dgm:spPr/>
    </dgm:pt>
  </dgm:ptLst>
  <dgm:cxnLst>
    <dgm:cxn modelId="{7F519839-AC0C-443F-A4B7-A3CB9FFC6ACB}" type="presOf" srcId="{3435D745-9DD6-4BA6-B062-2DFD7218BB82}" destId="{8D986DA4-DC5E-4626-97AD-1F81E6761333}" srcOrd="0" destOrd="0" presId="urn:microsoft.com/office/officeart/2018/2/layout/IconVerticalSolidList"/>
    <dgm:cxn modelId="{F3200977-E924-4021-80CD-2C55E75FCE15}" srcId="{75039B4F-5FE0-469B-A74C-4C6F65087985}" destId="{3435D745-9DD6-4BA6-B062-2DFD7218BB82}" srcOrd="1" destOrd="0" parTransId="{F2437187-85B3-4CDE-B716-FE92CE3BCF55}" sibTransId="{617AD5E8-1C4A-489A-B2CE-B7D98707C088}"/>
    <dgm:cxn modelId="{9EA6FF7D-310E-4C65-9CF9-F8E0D0FEB537}" srcId="{75039B4F-5FE0-469B-A74C-4C6F65087985}" destId="{9DA0A699-293E-4FF6-831C-968F5228CFEF}" srcOrd="0" destOrd="0" parTransId="{E08227DC-F48A-4165-9B7C-B29104DAF941}" sibTransId="{83319368-E9B5-4310-B7E2-E86B5F4A9974}"/>
    <dgm:cxn modelId="{29F16B80-0517-4177-BDBF-39176E3CB04E}" type="presOf" srcId="{9DA0A699-293E-4FF6-831C-968F5228CFEF}" destId="{01CA8ED9-638E-41A3-889A-56EA1FC6F21D}" srcOrd="0" destOrd="0" presId="urn:microsoft.com/office/officeart/2018/2/layout/IconVerticalSolidList"/>
    <dgm:cxn modelId="{F5F444CD-2A70-48F8-9938-2CDCDEDAB371}" type="presOf" srcId="{75039B4F-5FE0-469B-A74C-4C6F65087985}" destId="{F61018DB-3EE8-4879-98AE-05840296E361}" srcOrd="0" destOrd="0" presId="urn:microsoft.com/office/officeart/2018/2/layout/IconVerticalSolidList"/>
    <dgm:cxn modelId="{15C908F9-0456-491F-B211-380392F45269}" type="presParOf" srcId="{F61018DB-3EE8-4879-98AE-05840296E361}" destId="{6E69555F-CAEC-492B-BE31-A412D9CFD91C}" srcOrd="0" destOrd="0" presId="urn:microsoft.com/office/officeart/2018/2/layout/IconVerticalSolidList"/>
    <dgm:cxn modelId="{1BA68722-DC09-4D53-AFDB-5C5169AE030C}" type="presParOf" srcId="{6E69555F-CAEC-492B-BE31-A412D9CFD91C}" destId="{3A83415B-1D0A-46F5-949C-2C5183CBA55A}" srcOrd="0" destOrd="0" presId="urn:microsoft.com/office/officeart/2018/2/layout/IconVerticalSolidList"/>
    <dgm:cxn modelId="{A545110E-F1DE-46F4-97F8-24B9773C7EAB}" type="presParOf" srcId="{6E69555F-CAEC-492B-BE31-A412D9CFD91C}" destId="{1C6A9D7A-C954-4571-8B3D-27B93FC948DA}" srcOrd="1" destOrd="0" presId="urn:microsoft.com/office/officeart/2018/2/layout/IconVerticalSolidList"/>
    <dgm:cxn modelId="{B7A372AD-AC37-4BEA-B30E-0D3E93864131}" type="presParOf" srcId="{6E69555F-CAEC-492B-BE31-A412D9CFD91C}" destId="{E06477AC-70C6-4B75-BF62-D7684914660F}" srcOrd="2" destOrd="0" presId="urn:microsoft.com/office/officeart/2018/2/layout/IconVerticalSolidList"/>
    <dgm:cxn modelId="{97465732-FFA8-4A0A-9C29-2A7D317DF20B}" type="presParOf" srcId="{6E69555F-CAEC-492B-BE31-A412D9CFD91C}" destId="{01CA8ED9-638E-41A3-889A-56EA1FC6F21D}" srcOrd="3" destOrd="0" presId="urn:microsoft.com/office/officeart/2018/2/layout/IconVerticalSolidList"/>
    <dgm:cxn modelId="{990DF44E-5AFF-4CB7-8E34-52E1878B5DD3}" type="presParOf" srcId="{F61018DB-3EE8-4879-98AE-05840296E361}" destId="{4BB36813-DD9D-402F-9FB7-81CBBE268B99}" srcOrd="1" destOrd="0" presId="urn:microsoft.com/office/officeart/2018/2/layout/IconVerticalSolidList"/>
    <dgm:cxn modelId="{AB97A469-D377-449A-BEBC-DF74574F63D3}" type="presParOf" srcId="{F61018DB-3EE8-4879-98AE-05840296E361}" destId="{35CFD12D-FAF3-4366-A651-1919AFD69EEB}" srcOrd="2" destOrd="0" presId="urn:microsoft.com/office/officeart/2018/2/layout/IconVerticalSolidList"/>
    <dgm:cxn modelId="{7B7EB95C-B034-46B4-A6F3-5697161768E7}" type="presParOf" srcId="{35CFD12D-FAF3-4366-A651-1919AFD69EEB}" destId="{7D106746-DA83-4B05-A2CC-416F6A188199}" srcOrd="0" destOrd="0" presId="urn:microsoft.com/office/officeart/2018/2/layout/IconVerticalSolidList"/>
    <dgm:cxn modelId="{0D326DAA-CB30-464A-A9A3-1556CBDF24D1}" type="presParOf" srcId="{35CFD12D-FAF3-4366-A651-1919AFD69EEB}" destId="{D2A384CC-3845-47B6-B62A-6752F4845CC3}" srcOrd="1" destOrd="0" presId="urn:microsoft.com/office/officeart/2018/2/layout/IconVerticalSolidList"/>
    <dgm:cxn modelId="{76F5636D-BAE9-4DF5-B10D-B3CEF6C35E29}" type="presParOf" srcId="{35CFD12D-FAF3-4366-A651-1919AFD69EEB}" destId="{0554793D-613C-42E8-98C9-F7D30760CF50}" srcOrd="2" destOrd="0" presId="urn:microsoft.com/office/officeart/2018/2/layout/IconVerticalSolidList"/>
    <dgm:cxn modelId="{96103081-BD6D-47BB-AA03-2A8E0F9E2B1E}" type="presParOf" srcId="{35CFD12D-FAF3-4366-A651-1919AFD69EEB}" destId="{8D986DA4-DC5E-4626-97AD-1F81E67613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7E7CBDC-023A-4AB5-9D18-0A908137D5B9}" type="doc">
      <dgm:prSet loTypeId="urn:microsoft.com/office/officeart/2005/8/layout/hierarchy1" loCatId="hierarchy" qsTypeId="urn:microsoft.com/office/officeart/2005/8/quickstyle/simple2" qsCatId="simple" csTypeId="urn:microsoft.com/office/officeart/2005/8/colors/accent3_2" csCatId="accent3"/>
      <dgm:spPr/>
      <dgm:t>
        <a:bodyPr/>
        <a:lstStyle/>
        <a:p>
          <a:endParaRPr lang="en-US"/>
        </a:p>
      </dgm:t>
    </dgm:pt>
    <dgm:pt modelId="{F7B5A23C-43BE-4BC2-9C3B-05D731301331}">
      <dgm:prSet/>
      <dgm:spPr/>
      <dgm:t>
        <a:bodyPr/>
        <a:lstStyle/>
        <a:p>
          <a:r>
            <a:rPr lang="cs-CZ"/>
            <a:t>Plaňava (2005, s.113) </a:t>
          </a:r>
          <a:endParaRPr lang="en-US"/>
        </a:p>
      </dgm:t>
    </dgm:pt>
    <dgm:pt modelId="{D0CCCBF2-A47F-408F-A3CD-F4DFDCCAC9C9}" type="parTrans" cxnId="{5A096EF7-912B-4592-AC44-724910B17108}">
      <dgm:prSet/>
      <dgm:spPr/>
      <dgm:t>
        <a:bodyPr/>
        <a:lstStyle/>
        <a:p>
          <a:endParaRPr lang="en-US"/>
        </a:p>
      </dgm:t>
    </dgm:pt>
    <dgm:pt modelId="{B38CFB6D-987D-4A53-835A-00F86645CA73}" type="sibTrans" cxnId="{5A096EF7-912B-4592-AC44-724910B17108}">
      <dgm:prSet/>
      <dgm:spPr/>
      <dgm:t>
        <a:bodyPr/>
        <a:lstStyle/>
        <a:p>
          <a:endParaRPr lang="en-US"/>
        </a:p>
      </dgm:t>
    </dgm:pt>
    <dgm:pt modelId="{0C757AC9-4DFD-4A46-9CD2-0D95813F9742}">
      <dgm:prSet/>
      <dgm:spPr/>
      <dgm:t>
        <a:bodyPr/>
        <a:lstStyle/>
        <a:p>
          <a:r>
            <a:rPr lang="cs-CZ"/>
            <a:t>„Jakže se seniory a seniorkami mluvit? </a:t>
          </a:r>
          <a:endParaRPr lang="en-US"/>
        </a:p>
      </dgm:t>
    </dgm:pt>
    <dgm:pt modelId="{1BC35086-3422-4F2D-A8FF-F37CB5C61D8D}" type="parTrans" cxnId="{08235A82-FA00-489F-BDD9-3C6FECE826D6}">
      <dgm:prSet/>
      <dgm:spPr/>
      <dgm:t>
        <a:bodyPr/>
        <a:lstStyle/>
        <a:p>
          <a:endParaRPr lang="en-US"/>
        </a:p>
      </dgm:t>
    </dgm:pt>
    <dgm:pt modelId="{DD4ACB33-D52A-4276-BAD1-F011AB3D47A7}" type="sibTrans" cxnId="{08235A82-FA00-489F-BDD9-3C6FECE826D6}">
      <dgm:prSet/>
      <dgm:spPr/>
      <dgm:t>
        <a:bodyPr/>
        <a:lstStyle/>
        <a:p>
          <a:endParaRPr lang="en-US"/>
        </a:p>
      </dgm:t>
    </dgm:pt>
    <dgm:pt modelId="{0B2EDC22-83B2-4551-9D5A-B4D716EA16FA}">
      <dgm:prSet/>
      <dgm:spPr/>
      <dgm:t>
        <a:bodyPr/>
        <a:lstStyle/>
        <a:p>
          <a:r>
            <a:rPr lang="cs-CZ"/>
            <a:t>Hlavně pomalu, za druhé hlasitě a za třetí </a:t>
          </a:r>
          <a:r>
            <a:rPr lang="cs-CZ" b="1"/>
            <a:t>často</a:t>
          </a:r>
          <a:r>
            <a:rPr lang="cs-CZ"/>
            <a:t>.“</a:t>
          </a:r>
          <a:endParaRPr lang="en-US"/>
        </a:p>
      </dgm:t>
    </dgm:pt>
    <dgm:pt modelId="{8FF2C638-84A2-4E74-AFAF-5F855DFDE448}" type="parTrans" cxnId="{205C157A-41CC-4330-9723-1251C288E7DB}">
      <dgm:prSet/>
      <dgm:spPr/>
      <dgm:t>
        <a:bodyPr/>
        <a:lstStyle/>
        <a:p>
          <a:endParaRPr lang="en-US"/>
        </a:p>
      </dgm:t>
    </dgm:pt>
    <dgm:pt modelId="{39BFE228-2900-4785-9432-37197B4995C3}" type="sibTrans" cxnId="{205C157A-41CC-4330-9723-1251C288E7DB}">
      <dgm:prSet/>
      <dgm:spPr/>
      <dgm:t>
        <a:bodyPr/>
        <a:lstStyle/>
        <a:p>
          <a:endParaRPr lang="en-US"/>
        </a:p>
      </dgm:t>
    </dgm:pt>
    <dgm:pt modelId="{E8FB0759-F0D9-419D-A475-3F6B978151D7}" type="pres">
      <dgm:prSet presAssocID="{07E7CBDC-023A-4AB5-9D18-0A908137D5B9}" presName="hierChild1" presStyleCnt="0">
        <dgm:presLayoutVars>
          <dgm:chPref val="1"/>
          <dgm:dir/>
          <dgm:animOne val="branch"/>
          <dgm:animLvl val="lvl"/>
          <dgm:resizeHandles/>
        </dgm:presLayoutVars>
      </dgm:prSet>
      <dgm:spPr/>
    </dgm:pt>
    <dgm:pt modelId="{E5A18CD8-F137-46CB-8E3E-78CC6F682FD2}" type="pres">
      <dgm:prSet presAssocID="{F7B5A23C-43BE-4BC2-9C3B-05D731301331}" presName="hierRoot1" presStyleCnt="0"/>
      <dgm:spPr/>
    </dgm:pt>
    <dgm:pt modelId="{9064B183-AAAC-4FEF-9CBF-4A8EC3476577}" type="pres">
      <dgm:prSet presAssocID="{F7B5A23C-43BE-4BC2-9C3B-05D731301331}" presName="composite" presStyleCnt="0"/>
      <dgm:spPr/>
    </dgm:pt>
    <dgm:pt modelId="{66DF11CA-1E38-45FE-AFB4-CB83EBF891EA}" type="pres">
      <dgm:prSet presAssocID="{F7B5A23C-43BE-4BC2-9C3B-05D731301331}" presName="background" presStyleLbl="node0" presStyleIdx="0" presStyleCnt="3"/>
      <dgm:spPr/>
    </dgm:pt>
    <dgm:pt modelId="{AE9A9365-001F-4D58-8EAF-FA0571DDF6B3}" type="pres">
      <dgm:prSet presAssocID="{F7B5A23C-43BE-4BC2-9C3B-05D731301331}" presName="text" presStyleLbl="fgAcc0" presStyleIdx="0" presStyleCnt="3">
        <dgm:presLayoutVars>
          <dgm:chPref val="3"/>
        </dgm:presLayoutVars>
      </dgm:prSet>
      <dgm:spPr/>
    </dgm:pt>
    <dgm:pt modelId="{3049CD61-67EA-4CDC-8C89-49D6CD69B8DA}" type="pres">
      <dgm:prSet presAssocID="{F7B5A23C-43BE-4BC2-9C3B-05D731301331}" presName="hierChild2" presStyleCnt="0"/>
      <dgm:spPr/>
    </dgm:pt>
    <dgm:pt modelId="{31BF4C8E-DCB9-48FB-B9CD-2A63A4797CD4}" type="pres">
      <dgm:prSet presAssocID="{0C757AC9-4DFD-4A46-9CD2-0D95813F9742}" presName="hierRoot1" presStyleCnt="0"/>
      <dgm:spPr/>
    </dgm:pt>
    <dgm:pt modelId="{5D731037-6D63-4F3E-B46D-78C0EF8AA763}" type="pres">
      <dgm:prSet presAssocID="{0C757AC9-4DFD-4A46-9CD2-0D95813F9742}" presName="composite" presStyleCnt="0"/>
      <dgm:spPr/>
    </dgm:pt>
    <dgm:pt modelId="{0858CAA7-4C42-45F1-9D8A-38794566C70E}" type="pres">
      <dgm:prSet presAssocID="{0C757AC9-4DFD-4A46-9CD2-0D95813F9742}" presName="background" presStyleLbl="node0" presStyleIdx="1" presStyleCnt="3"/>
      <dgm:spPr/>
    </dgm:pt>
    <dgm:pt modelId="{F76BFFB3-B5A7-4D4F-A8D4-56D80241441B}" type="pres">
      <dgm:prSet presAssocID="{0C757AC9-4DFD-4A46-9CD2-0D95813F9742}" presName="text" presStyleLbl="fgAcc0" presStyleIdx="1" presStyleCnt="3">
        <dgm:presLayoutVars>
          <dgm:chPref val="3"/>
        </dgm:presLayoutVars>
      </dgm:prSet>
      <dgm:spPr/>
    </dgm:pt>
    <dgm:pt modelId="{876C67DA-7E9F-41F0-9F9C-D67BCEC081E1}" type="pres">
      <dgm:prSet presAssocID="{0C757AC9-4DFD-4A46-9CD2-0D95813F9742}" presName="hierChild2" presStyleCnt="0"/>
      <dgm:spPr/>
    </dgm:pt>
    <dgm:pt modelId="{F12434C2-D666-41D0-9562-A12B91F47550}" type="pres">
      <dgm:prSet presAssocID="{0B2EDC22-83B2-4551-9D5A-B4D716EA16FA}" presName="hierRoot1" presStyleCnt="0"/>
      <dgm:spPr/>
    </dgm:pt>
    <dgm:pt modelId="{2ECF4C5E-80CB-4286-BF29-90A4D17B4EB0}" type="pres">
      <dgm:prSet presAssocID="{0B2EDC22-83B2-4551-9D5A-B4D716EA16FA}" presName="composite" presStyleCnt="0"/>
      <dgm:spPr/>
    </dgm:pt>
    <dgm:pt modelId="{57C6DFF5-4BC8-4E50-9E27-4E226D648B07}" type="pres">
      <dgm:prSet presAssocID="{0B2EDC22-83B2-4551-9D5A-B4D716EA16FA}" presName="background" presStyleLbl="node0" presStyleIdx="2" presStyleCnt="3"/>
      <dgm:spPr/>
    </dgm:pt>
    <dgm:pt modelId="{8254F5DD-3613-4A5D-9B0D-E7F370D61184}" type="pres">
      <dgm:prSet presAssocID="{0B2EDC22-83B2-4551-9D5A-B4D716EA16FA}" presName="text" presStyleLbl="fgAcc0" presStyleIdx="2" presStyleCnt="3">
        <dgm:presLayoutVars>
          <dgm:chPref val="3"/>
        </dgm:presLayoutVars>
      </dgm:prSet>
      <dgm:spPr/>
    </dgm:pt>
    <dgm:pt modelId="{E22A1470-1D76-451D-95B5-4D49353FB9AA}" type="pres">
      <dgm:prSet presAssocID="{0B2EDC22-83B2-4551-9D5A-B4D716EA16FA}" presName="hierChild2" presStyleCnt="0"/>
      <dgm:spPr/>
    </dgm:pt>
  </dgm:ptLst>
  <dgm:cxnLst>
    <dgm:cxn modelId="{0AB39645-60D1-455F-ABB4-1B69EB04B1AE}" type="presOf" srcId="{F7B5A23C-43BE-4BC2-9C3B-05D731301331}" destId="{AE9A9365-001F-4D58-8EAF-FA0571DDF6B3}" srcOrd="0" destOrd="0" presId="urn:microsoft.com/office/officeart/2005/8/layout/hierarchy1"/>
    <dgm:cxn modelId="{205C157A-41CC-4330-9723-1251C288E7DB}" srcId="{07E7CBDC-023A-4AB5-9D18-0A908137D5B9}" destId="{0B2EDC22-83B2-4551-9D5A-B4D716EA16FA}" srcOrd="2" destOrd="0" parTransId="{8FF2C638-84A2-4E74-AFAF-5F855DFDE448}" sibTransId="{39BFE228-2900-4785-9432-37197B4995C3}"/>
    <dgm:cxn modelId="{08235A82-FA00-489F-BDD9-3C6FECE826D6}" srcId="{07E7CBDC-023A-4AB5-9D18-0A908137D5B9}" destId="{0C757AC9-4DFD-4A46-9CD2-0D95813F9742}" srcOrd="1" destOrd="0" parTransId="{1BC35086-3422-4F2D-A8FF-F37CB5C61D8D}" sibTransId="{DD4ACB33-D52A-4276-BAD1-F011AB3D47A7}"/>
    <dgm:cxn modelId="{3E9161A5-F7C8-4F1B-B3B3-C86740EDE551}" type="presOf" srcId="{07E7CBDC-023A-4AB5-9D18-0A908137D5B9}" destId="{E8FB0759-F0D9-419D-A475-3F6B978151D7}" srcOrd="0" destOrd="0" presId="urn:microsoft.com/office/officeart/2005/8/layout/hierarchy1"/>
    <dgm:cxn modelId="{18F443E2-A760-4F5F-95D6-3201D96EA5C7}" type="presOf" srcId="{0B2EDC22-83B2-4551-9D5A-B4D716EA16FA}" destId="{8254F5DD-3613-4A5D-9B0D-E7F370D61184}" srcOrd="0" destOrd="0" presId="urn:microsoft.com/office/officeart/2005/8/layout/hierarchy1"/>
    <dgm:cxn modelId="{5A096EF7-912B-4592-AC44-724910B17108}" srcId="{07E7CBDC-023A-4AB5-9D18-0A908137D5B9}" destId="{F7B5A23C-43BE-4BC2-9C3B-05D731301331}" srcOrd="0" destOrd="0" parTransId="{D0CCCBF2-A47F-408F-A3CD-F4DFDCCAC9C9}" sibTransId="{B38CFB6D-987D-4A53-835A-00F86645CA73}"/>
    <dgm:cxn modelId="{FE301FFC-AFA9-43E1-9403-0CF47E4458EE}" type="presOf" srcId="{0C757AC9-4DFD-4A46-9CD2-0D95813F9742}" destId="{F76BFFB3-B5A7-4D4F-A8D4-56D80241441B}" srcOrd="0" destOrd="0" presId="urn:microsoft.com/office/officeart/2005/8/layout/hierarchy1"/>
    <dgm:cxn modelId="{0686E3C5-C68B-4FD1-BE8E-407AA28B6EEC}" type="presParOf" srcId="{E8FB0759-F0D9-419D-A475-3F6B978151D7}" destId="{E5A18CD8-F137-46CB-8E3E-78CC6F682FD2}" srcOrd="0" destOrd="0" presId="urn:microsoft.com/office/officeart/2005/8/layout/hierarchy1"/>
    <dgm:cxn modelId="{7AC59D1B-5B51-4F97-9027-83DC0D35388F}" type="presParOf" srcId="{E5A18CD8-F137-46CB-8E3E-78CC6F682FD2}" destId="{9064B183-AAAC-4FEF-9CBF-4A8EC3476577}" srcOrd="0" destOrd="0" presId="urn:microsoft.com/office/officeart/2005/8/layout/hierarchy1"/>
    <dgm:cxn modelId="{56D47BB6-0806-4F28-BBD4-CD0E7228D0A2}" type="presParOf" srcId="{9064B183-AAAC-4FEF-9CBF-4A8EC3476577}" destId="{66DF11CA-1E38-45FE-AFB4-CB83EBF891EA}" srcOrd="0" destOrd="0" presId="urn:microsoft.com/office/officeart/2005/8/layout/hierarchy1"/>
    <dgm:cxn modelId="{ADD33A06-AFFA-44EC-9D7E-5E8000896EBA}" type="presParOf" srcId="{9064B183-AAAC-4FEF-9CBF-4A8EC3476577}" destId="{AE9A9365-001F-4D58-8EAF-FA0571DDF6B3}" srcOrd="1" destOrd="0" presId="urn:microsoft.com/office/officeart/2005/8/layout/hierarchy1"/>
    <dgm:cxn modelId="{E39FE172-C004-411C-8557-39CCDB82064E}" type="presParOf" srcId="{E5A18CD8-F137-46CB-8E3E-78CC6F682FD2}" destId="{3049CD61-67EA-4CDC-8C89-49D6CD69B8DA}" srcOrd="1" destOrd="0" presId="urn:microsoft.com/office/officeart/2005/8/layout/hierarchy1"/>
    <dgm:cxn modelId="{1DE3F939-902E-49F2-8C7D-CD3081D8FE75}" type="presParOf" srcId="{E8FB0759-F0D9-419D-A475-3F6B978151D7}" destId="{31BF4C8E-DCB9-48FB-B9CD-2A63A4797CD4}" srcOrd="1" destOrd="0" presId="urn:microsoft.com/office/officeart/2005/8/layout/hierarchy1"/>
    <dgm:cxn modelId="{AB13A9A3-0994-45B5-BC01-EB26FC39C4DE}" type="presParOf" srcId="{31BF4C8E-DCB9-48FB-B9CD-2A63A4797CD4}" destId="{5D731037-6D63-4F3E-B46D-78C0EF8AA763}" srcOrd="0" destOrd="0" presId="urn:microsoft.com/office/officeart/2005/8/layout/hierarchy1"/>
    <dgm:cxn modelId="{ADFCD2F9-0DD3-4033-9818-D9A0A95BE4CC}" type="presParOf" srcId="{5D731037-6D63-4F3E-B46D-78C0EF8AA763}" destId="{0858CAA7-4C42-45F1-9D8A-38794566C70E}" srcOrd="0" destOrd="0" presId="urn:microsoft.com/office/officeart/2005/8/layout/hierarchy1"/>
    <dgm:cxn modelId="{9E6BB530-69D3-4848-8634-D4CD29432378}" type="presParOf" srcId="{5D731037-6D63-4F3E-B46D-78C0EF8AA763}" destId="{F76BFFB3-B5A7-4D4F-A8D4-56D80241441B}" srcOrd="1" destOrd="0" presId="urn:microsoft.com/office/officeart/2005/8/layout/hierarchy1"/>
    <dgm:cxn modelId="{3104072E-6C66-4852-B571-2647FC290003}" type="presParOf" srcId="{31BF4C8E-DCB9-48FB-B9CD-2A63A4797CD4}" destId="{876C67DA-7E9F-41F0-9F9C-D67BCEC081E1}" srcOrd="1" destOrd="0" presId="urn:microsoft.com/office/officeart/2005/8/layout/hierarchy1"/>
    <dgm:cxn modelId="{28C4C494-C2E1-4ECD-9D57-4A8A573DA188}" type="presParOf" srcId="{E8FB0759-F0D9-419D-A475-3F6B978151D7}" destId="{F12434C2-D666-41D0-9562-A12B91F47550}" srcOrd="2" destOrd="0" presId="urn:microsoft.com/office/officeart/2005/8/layout/hierarchy1"/>
    <dgm:cxn modelId="{154AA9A8-1FD9-43FB-A8AB-D759DD7A5469}" type="presParOf" srcId="{F12434C2-D666-41D0-9562-A12B91F47550}" destId="{2ECF4C5E-80CB-4286-BF29-90A4D17B4EB0}" srcOrd="0" destOrd="0" presId="urn:microsoft.com/office/officeart/2005/8/layout/hierarchy1"/>
    <dgm:cxn modelId="{7E0215FA-A9C2-4FAF-8D9D-B10CFB42B6FE}" type="presParOf" srcId="{2ECF4C5E-80CB-4286-BF29-90A4D17B4EB0}" destId="{57C6DFF5-4BC8-4E50-9E27-4E226D648B07}" srcOrd="0" destOrd="0" presId="urn:microsoft.com/office/officeart/2005/8/layout/hierarchy1"/>
    <dgm:cxn modelId="{B1491798-D191-4601-B381-3E85AD5F9D0A}" type="presParOf" srcId="{2ECF4C5E-80CB-4286-BF29-90A4D17B4EB0}" destId="{8254F5DD-3613-4A5D-9B0D-E7F370D61184}" srcOrd="1" destOrd="0" presId="urn:microsoft.com/office/officeart/2005/8/layout/hierarchy1"/>
    <dgm:cxn modelId="{D23BCAAF-CB9D-421D-9639-150F74AEB67C}" type="presParOf" srcId="{F12434C2-D666-41D0-9562-A12B91F47550}" destId="{E22A1470-1D76-451D-95B5-4D49353FB9A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ACBB8CC-C2A5-4A6B-8382-D94C80C7215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C9B5D4-C6D1-4C89-A3AF-4E76B40F0A7A}">
      <dgm:prSet/>
      <dgm:spPr/>
      <dgm:t>
        <a:bodyPr/>
        <a:lstStyle/>
        <a:p>
          <a:r>
            <a:rPr lang="cs-CZ"/>
            <a:t>bude organizovat zájmové činnosti klientů a to s ohledem na jejich přání a možnosti</a:t>
          </a:r>
          <a:endParaRPr lang="en-US"/>
        </a:p>
      </dgm:t>
    </dgm:pt>
    <dgm:pt modelId="{6647AE9D-ABD2-4CD6-8482-253D83C76653}" type="parTrans" cxnId="{AD9F668B-59DA-4826-AC17-82C2117BCA34}">
      <dgm:prSet/>
      <dgm:spPr/>
      <dgm:t>
        <a:bodyPr/>
        <a:lstStyle/>
        <a:p>
          <a:endParaRPr lang="en-US"/>
        </a:p>
      </dgm:t>
    </dgm:pt>
    <dgm:pt modelId="{DA3E3013-7B24-4727-84EB-0C015F0795E8}" type="sibTrans" cxnId="{AD9F668B-59DA-4826-AC17-82C2117BCA34}">
      <dgm:prSet/>
      <dgm:spPr/>
      <dgm:t>
        <a:bodyPr/>
        <a:lstStyle/>
        <a:p>
          <a:endParaRPr lang="en-US"/>
        </a:p>
      </dgm:t>
    </dgm:pt>
    <dgm:pt modelId="{43B8EEB3-6A81-4F37-BC1A-4FEB9B3750D9}">
      <dgm:prSet/>
      <dgm:spPr/>
      <dgm:t>
        <a:bodyPr/>
        <a:lstStyle/>
        <a:p>
          <a:r>
            <a:rPr lang="cs-CZ"/>
            <a:t>bude poskytovat klientům psychickou podporu, vhodně zvolenými aktivitami přispěje k udržení schopností klienta (motivace, mentální funkce)</a:t>
          </a:r>
          <a:endParaRPr lang="en-US"/>
        </a:p>
      </dgm:t>
    </dgm:pt>
    <dgm:pt modelId="{DC803465-2B3B-47C9-AEB5-9D8365B927CF}" type="parTrans" cxnId="{C1B7187B-A76C-48D3-A033-F24DDA310D66}">
      <dgm:prSet/>
      <dgm:spPr/>
      <dgm:t>
        <a:bodyPr/>
        <a:lstStyle/>
        <a:p>
          <a:endParaRPr lang="en-US"/>
        </a:p>
      </dgm:t>
    </dgm:pt>
    <dgm:pt modelId="{8D2D5F43-F512-47CB-86FE-1D73BCD97539}" type="sibTrans" cxnId="{C1B7187B-A76C-48D3-A033-F24DDA310D66}">
      <dgm:prSet/>
      <dgm:spPr/>
      <dgm:t>
        <a:bodyPr/>
        <a:lstStyle/>
        <a:p>
          <a:endParaRPr lang="en-US"/>
        </a:p>
      </dgm:t>
    </dgm:pt>
    <dgm:pt modelId="{44678C03-BFAE-4362-95FB-AC07E7666C31}">
      <dgm:prSet/>
      <dgm:spPr/>
      <dgm:t>
        <a:bodyPr/>
        <a:lstStyle/>
        <a:p>
          <a:r>
            <a:rPr lang="cs-CZ"/>
            <a:t>prostřednictvím aktivit zajistí seniorům psychickou úlevu a rozptýlení </a:t>
          </a:r>
          <a:endParaRPr lang="en-US"/>
        </a:p>
      </dgm:t>
    </dgm:pt>
    <dgm:pt modelId="{F30210EF-753E-47B8-B09E-8D84A7F5AD22}" type="parTrans" cxnId="{AF502CE0-AF29-40A1-B3BF-69D166FD498E}">
      <dgm:prSet/>
      <dgm:spPr/>
      <dgm:t>
        <a:bodyPr/>
        <a:lstStyle/>
        <a:p>
          <a:endParaRPr lang="en-US"/>
        </a:p>
      </dgm:t>
    </dgm:pt>
    <dgm:pt modelId="{48F6FDB3-E7A2-4C54-ABEF-AB4C262B3FE7}" type="sibTrans" cxnId="{AF502CE0-AF29-40A1-B3BF-69D166FD498E}">
      <dgm:prSet/>
      <dgm:spPr/>
      <dgm:t>
        <a:bodyPr/>
        <a:lstStyle/>
        <a:p>
          <a:endParaRPr lang="en-US"/>
        </a:p>
      </dgm:t>
    </dgm:pt>
    <dgm:pt modelId="{44626572-E90C-454F-B78A-0920AE9DE5E2}" type="pres">
      <dgm:prSet presAssocID="{0ACBB8CC-C2A5-4A6B-8382-D94C80C72152}" presName="root" presStyleCnt="0">
        <dgm:presLayoutVars>
          <dgm:dir/>
          <dgm:resizeHandles val="exact"/>
        </dgm:presLayoutVars>
      </dgm:prSet>
      <dgm:spPr/>
    </dgm:pt>
    <dgm:pt modelId="{DBB30764-66CF-436B-A58A-860E40CA19B0}" type="pres">
      <dgm:prSet presAssocID="{B9C9B5D4-C6D1-4C89-A3AF-4E76B40F0A7A}" presName="compNode" presStyleCnt="0"/>
      <dgm:spPr/>
    </dgm:pt>
    <dgm:pt modelId="{8E56063A-0AAE-4D0C-9881-6C9522EA17A9}" type="pres">
      <dgm:prSet presAssocID="{B9C9B5D4-C6D1-4C89-A3AF-4E76B40F0A7A}" presName="bgRect" presStyleLbl="bgShp" presStyleIdx="0" presStyleCnt="3"/>
      <dgm:spPr/>
    </dgm:pt>
    <dgm:pt modelId="{3CF97622-38B3-4968-A362-0EE624159550}" type="pres">
      <dgm:prSet presAssocID="{B9C9B5D4-C6D1-4C89-A3AF-4E76B40F0A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áždivá látka"/>
        </a:ext>
      </dgm:extLst>
    </dgm:pt>
    <dgm:pt modelId="{C1D1105F-8A1F-48BB-8C4C-E4E3749A4B37}" type="pres">
      <dgm:prSet presAssocID="{B9C9B5D4-C6D1-4C89-A3AF-4E76B40F0A7A}" presName="spaceRect" presStyleCnt="0"/>
      <dgm:spPr/>
    </dgm:pt>
    <dgm:pt modelId="{BA17F011-28B3-49C0-B717-3A00CC0F831A}" type="pres">
      <dgm:prSet presAssocID="{B9C9B5D4-C6D1-4C89-A3AF-4E76B40F0A7A}" presName="parTx" presStyleLbl="revTx" presStyleIdx="0" presStyleCnt="3">
        <dgm:presLayoutVars>
          <dgm:chMax val="0"/>
          <dgm:chPref val="0"/>
        </dgm:presLayoutVars>
      </dgm:prSet>
      <dgm:spPr/>
    </dgm:pt>
    <dgm:pt modelId="{42A7D325-5DCD-4A07-86FD-18282E1A8820}" type="pres">
      <dgm:prSet presAssocID="{DA3E3013-7B24-4727-84EB-0C015F0795E8}" presName="sibTrans" presStyleCnt="0"/>
      <dgm:spPr/>
    </dgm:pt>
    <dgm:pt modelId="{2F7624B5-31F3-4EAB-A2DA-0BCB22DDE107}" type="pres">
      <dgm:prSet presAssocID="{43B8EEB3-6A81-4F37-BC1A-4FEB9B3750D9}" presName="compNode" presStyleCnt="0"/>
      <dgm:spPr/>
    </dgm:pt>
    <dgm:pt modelId="{92F0F665-0004-45E8-A5B8-F3DF4508B40F}" type="pres">
      <dgm:prSet presAssocID="{43B8EEB3-6A81-4F37-BC1A-4FEB9B3750D9}" presName="bgRect" presStyleLbl="bgShp" presStyleIdx="1" presStyleCnt="3"/>
      <dgm:spPr/>
    </dgm:pt>
    <dgm:pt modelId="{55A76FB8-91D4-4F48-B7ED-DB08D924316F}" type="pres">
      <dgm:prSet presAssocID="{43B8EEB3-6A81-4F37-BC1A-4FEB9B3750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D9226274-B30F-4FD7-8EB4-205B1F43CA56}" type="pres">
      <dgm:prSet presAssocID="{43B8EEB3-6A81-4F37-BC1A-4FEB9B3750D9}" presName="spaceRect" presStyleCnt="0"/>
      <dgm:spPr/>
    </dgm:pt>
    <dgm:pt modelId="{09414567-90D4-4AC8-B774-2588156D13B9}" type="pres">
      <dgm:prSet presAssocID="{43B8EEB3-6A81-4F37-BC1A-4FEB9B3750D9}" presName="parTx" presStyleLbl="revTx" presStyleIdx="1" presStyleCnt="3">
        <dgm:presLayoutVars>
          <dgm:chMax val="0"/>
          <dgm:chPref val="0"/>
        </dgm:presLayoutVars>
      </dgm:prSet>
      <dgm:spPr/>
    </dgm:pt>
    <dgm:pt modelId="{1B60150C-5889-4866-88D9-F11E70C2B0A0}" type="pres">
      <dgm:prSet presAssocID="{8D2D5F43-F512-47CB-86FE-1D73BCD97539}" presName="sibTrans" presStyleCnt="0"/>
      <dgm:spPr/>
    </dgm:pt>
    <dgm:pt modelId="{96EB37CA-0D5E-4AC6-B808-D07840F40F80}" type="pres">
      <dgm:prSet presAssocID="{44678C03-BFAE-4362-95FB-AC07E7666C31}" presName="compNode" presStyleCnt="0"/>
      <dgm:spPr/>
    </dgm:pt>
    <dgm:pt modelId="{FD809B51-54C8-491A-8FB4-DF1D75CB15FF}" type="pres">
      <dgm:prSet presAssocID="{44678C03-BFAE-4362-95FB-AC07E7666C31}" presName="bgRect" presStyleLbl="bgShp" presStyleIdx="2" presStyleCnt="3"/>
      <dgm:spPr/>
    </dgm:pt>
    <dgm:pt modelId="{2F80D1AD-6A5E-46E1-8A12-1D97411E6133}" type="pres">
      <dgm:prSet presAssocID="{44678C03-BFAE-4362-95FB-AC07E7666C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6A085169-7B8D-46A9-8903-D077A66C0F5E}" type="pres">
      <dgm:prSet presAssocID="{44678C03-BFAE-4362-95FB-AC07E7666C31}" presName="spaceRect" presStyleCnt="0"/>
      <dgm:spPr/>
    </dgm:pt>
    <dgm:pt modelId="{CF577740-D26F-47E6-98B6-90DCB4E42821}" type="pres">
      <dgm:prSet presAssocID="{44678C03-BFAE-4362-95FB-AC07E7666C31}" presName="parTx" presStyleLbl="revTx" presStyleIdx="2" presStyleCnt="3">
        <dgm:presLayoutVars>
          <dgm:chMax val="0"/>
          <dgm:chPref val="0"/>
        </dgm:presLayoutVars>
      </dgm:prSet>
      <dgm:spPr/>
    </dgm:pt>
  </dgm:ptLst>
  <dgm:cxnLst>
    <dgm:cxn modelId="{89A70E00-E1FE-48E7-9C64-57ECE5A57F78}" type="presOf" srcId="{0ACBB8CC-C2A5-4A6B-8382-D94C80C72152}" destId="{44626572-E90C-454F-B78A-0920AE9DE5E2}" srcOrd="0" destOrd="0" presId="urn:microsoft.com/office/officeart/2018/2/layout/IconVerticalSolidList"/>
    <dgm:cxn modelId="{B1DBA822-92E8-4F5B-8807-015067AB6EE9}" type="presOf" srcId="{B9C9B5D4-C6D1-4C89-A3AF-4E76B40F0A7A}" destId="{BA17F011-28B3-49C0-B717-3A00CC0F831A}" srcOrd="0" destOrd="0" presId="urn:microsoft.com/office/officeart/2018/2/layout/IconVerticalSolidList"/>
    <dgm:cxn modelId="{C1B7187B-A76C-48D3-A033-F24DDA310D66}" srcId="{0ACBB8CC-C2A5-4A6B-8382-D94C80C72152}" destId="{43B8EEB3-6A81-4F37-BC1A-4FEB9B3750D9}" srcOrd="1" destOrd="0" parTransId="{DC803465-2B3B-47C9-AEB5-9D8365B927CF}" sibTransId="{8D2D5F43-F512-47CB-86FE-1D73BCD97539}"/>
    <dgm:cxn modelId="{646B4A80-DEB6-4C7E-991C-919B7168AED1}" type="presOf" srcId="{43B8EEB3-6A81-4F37-BC1A-4FEB9B3750D9}" destId="{09414567-90D4-4AC8-B774-2588156D13B9}" srcOrd="0" destOrd="0" presId="urn:microsoft.com/office/officeart/2018/2/layout/IconVerticalSolidList"/>
    <dgm:cxn modelId="{0AF7FB85-C8C3-43C1-AD77-71DA2514CCD0}" type="presOf" srcId="{44678C03-BFAE-4362-95FB-AC07E7666C31}" destId="{CF577740-D26F-47E6-98B6-90DCB4E42821}" srcOrd="0" destOrd="0" presId="urn:microsoft.com/office/officeart/2018/2/layout/IconVerticalSolidList"/>
    <dgm:cxn modelId="{AD9F668B-59DA-4826-AC17-82C2117BCA34}" srcId="{0ACBB8CC-C2A5-4A6B-8382-D94C80C72152}" destId="{B9C9B5D4-C6D1-4C89-A3AF-4E76B40F0A7A}" srcOrd="0" destOrd="0" parTransId="{6647AE9D-ABD2-4CD6-8482-253D83C76653}" sibTransId="{DA3E3013-7B24-4727-84EB-0C015F0795E8}"/>
    <dgm:cxn modelId="{AF502CE0-AF29-40A1-B3BF-69D166FD498E}" srcId="{0ACBB8CC-C2A5-4A6B-8382-D94C80C72152}" destId="{44678C03-BFAE-4362-95FB-AC07E7666C31}" srcOrd="2" destOrd="0" parTransId="{F30210EF-753E-47B8-B09E-8D84A7F5AD22}" sibTransId="{48F6FDB3-E7A2-4C54-ABEF-AB4C262B3FE7}"/>
    <dgm:cxn modelId="{1F9721F3-2040-47AD-A338-0AC13A759DFC}" type="presParOf" srcId="{44626572-E90C-454F-B78A-0920AE9DE5E2}" destId="{DBB30764-66CF-436B-A58A-860E40CA19B0}" srcOrd="0" destOrd="0" presId="urn:microsoft.com/office/officeart/2018/2/layout/IconVerticalSolidList"/>
    <dgm:cxn modelId="{5D4732A2-2DD8-4C0A-BD59-238C8996EFCC}" type="presParOf" srcId="{DBB30764-66CF-436B-A58A-860E40CA19B0}" destId="{8E56063A-0AAE-4D0C-9881-6C9522EA17A9}" srcOrd="0" destOrd="0" presId="urn:microsoft.com/office/officeart/2018/2/layout/IconVerticalSolidList"/>
    <dgm:cxn modelId="{EF37150B-B82E-48AA-A10D-D76282D272B2}" type="presParOf" srcId="{DBB30764-66CF-436B-A58A-860E40CA19B0}" destId="{3CF97622-38B3-4968-A362-0EE624159550}" srcOrd="1" destOrd="0" presId="urn:microsoft.com/office/officeart/2018/2/layout/IconVerticalSolidList"/>
    <dgm:cxn modelId="{4C9109C5-A831-4975-82CE-88D83CF7165B}" type="presParOf" srcId="{DBB30764-66CF-436B-A58A-860E40CA19B0}" destId="{C1D1105F-8A1F-48BB-8C4C-E4E3749A4B37}" srcOrd="2" destOrd="0" presId="urn:microsoft.com/office/officeart/2018/2/layout/IconVerticalSolidList"/>
    <dgm:cxn modelId="{EED529DA-897C-4C2A-8B16-B4E12B2FCA7D}" type="presParOf" srcId="{DBB30764-66CF-436B-A58A-860E40CA19B0}" destId="{BA17F011-28B3-49C0-B717-3A00CC0F831A}" srcOrd="3" destOrd="0" presId="urn:microsoft.com/office/officeart/2018/2/layout/IconVerticalSolidList"/>
    <dgm:cxn modelId="{EFA616D6-003E-42D3-B9EF-BB82810EC9B6}" type="presParOf" srcId="{44626572-E90C-454F-B78A-0920AE9DE5E2}" destId="{42A7D325-5DCD-4A07-86FD-18282E1A8820}" srcOrd="1" destOrd="0" presId="urn:microsoft.com/office/officeart/2018/2/layout/IconVerticalSolidList"/>
    <dgm:cxn modelId="{4B1D9B7F-9ABC-40D8-B25E-3A620D171B6A}" type="presParOf" srcId="{44626572-E90C-454F-B78A-0920AE9DE5E2}" destId="{2F7624B5-31F3-4EAB-A2DA-0BCB22DDE107}" srcOrd="2" destOrd="0" presId="urn:microsoft.com/office/officeart/2018/2/layout/IconVerticalSolidList"/>
    <dgm:cxn modelId="{38F75FF2-1F7C-46BD-A100-13680CFCCAA8}" type="presParOf" srcId="{2F7624B5-31F3-4EAB-A2DA-0BCB22DDE107}" destId="{92F0F665-0004-45E8-A5B8-F3DF4508B40F}" srcOrd="0" destOrd="0" presId="urn:microsoft.com/office/officeart/2018/2/layout/IconVerticalSolidList"/>
    <dgm:cxn modelId="{A22085C2-9EEC-4000-AD44-9D15CE64FC5E}" type="presParOf" srcId="{2F7624B5-31F3-4EAB-A2DA-0BCB22DDE107}" destId="{55A76FB8-91D4-4F48-B7ED-DB08D924316F}" srcOrd="1" destOrd="0" presId="urn:microsoft.com/office/officeart/2018/2/layout/IconVerticalSolidList"/>
    <dgm:cxn modelId="{B51A5E75-180E-491F-AFD5-8AB0B4090731}" type="presParOf" srcId="{2F7624B5-31F3-4EAB-A2DA-0BCB22DDE107}" destId="{D9226274-B30F-4FD7-8EB4-205B1F43CA56}" srcOrd="2" destOrd="0" presId="urn:microsoft.com/office/officeart/2018/2/layout/IconVerticalSolidList"/>
    <dgm:cxn modelId="{098677DB-638E-4128-B446-8F58769B3252}" type="presParOf" srcId="{2F7624B5-31F3-4EAB-A2DA-0BCB22DDE107}" destId="{09414567-90D4-4AC8-B774-2588156D13B9}" srcOrd="3" destOrd="0" presId="urn:microsoft.com/office/officeart/2018/2/layout/IconVerticalSolidList"/>
    <dgm:cxn modelId="{9F64EE06-A0FF-471B-BCC2-254C381B5041}" type="presParOf" srcId="{44626572-E90C-454F-B78A-0920AE9DE5E2}" destId="{1B60150C-5889-4866-88D9-F11E70C2B0A0}" srcOrd="3" destOrd="0" presId="urn:microsoft.com/office/officeart/2018/2/layout/IconVerticalSolidList"/>
    <dgm:cxn modelId="{E9574A20-D173-47A2-9C3A-34CB9E0108E8}" type="presParOf" srcId="{44626572-E90C-454F-B78A-0920AE9DE5E2}" destId="{96EB37CA-0D5E-4AC6-B808-D07840F40F80}" srcOrd="4" destOrd="0" presId="urn:microsoft.com/office/officeart/2018/2/layout/IconVerticalSolidList"/>
    <dgm:cxn modelId="{250A9EBD-B821-41D5-BCB6-09533951EEDC}" type="presParOf" srcId="{96EB37CA-0D5E-4AC6-B808-D07840F40F80}" destId="{FD809B51-54C8-491A-8FB4-DF1D75CB15FF}" srcOrd="0" destOrd="0" presId="urn:microsoft.com/office/officeart/2018/2/layout/IconVerticalSolidList"/>
    <dgm:cxn modelId="{0EDD9FAE-0FD5-4ED7-B098-59B9FF3B925B}" type="presParOf" srcId="{96EB37CA-0D5E-4AC6-B808-D07840F40F80}" destId="{2F80D1AD-6A5E-46E1-8A12-1D97411E6133}" srcOrd="1" destOrd="0" presId="urn:microsoft.com/office/officeart/2018/2/layout/IconVerticalSolidList"/>
    <dgm:cxn modelId="{C699EEC7-E499-4095-8308-C57AB908C1CF}" type="presParOf" srcId="{96EB37CA-0D5E-4AC6-B808-D07840F40F80}" destId="{6A085169-7B8D-46A9-8903-D077A66C0F5E}" srcOrd="2" destOrd="0" presId="urn:microsoft.com/office/officeart/2018/2/layout/IconVerticalSolidList"/>
    <dgm:cxn modelId="{519F0B97-6C14-4A52-849B-8F30ADE48B3C}" type="presParOf" srcId="{96EB37CA-0D5E-4AC6-B808-D07840F40F80}" destId="{CF577740-D26F-47E6-98B6-90DCB4E428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11FE39-DE46-4A9A-9B92-180E5648EB5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FC34650D-5C36-454B-8700-5D09B37B79E4}">
      <dgm:prSet/>
      <dgm:spPr/>
      <dgm:t>
        <a:bodyPr/>
        <a:lstStyle/>
        <a:p>
          <a:r>
            <a:rPr lang="cs-CZ"/>
            <a:t>Pojem ageismus</a:t>
          </a:r>
          <a:r>
            <a:rPr lang="cs-CZ" u="sng"/>
            <a:t>[1]</a:t>
          </a:r>
          <a:r>
            <a:rPr lang="cs-CZ"/>
            <a:t> nemá český ekvivalent, jde o pojem odvozený z anglického slova age (stáří, věk). Termín byl poprvé použit v šedesátých letech 20.století R. Butlerem pro znevýhodňování na základě věku. </a:t>
          </a:r>
          <a:endParaRPr lang="en-US"/>
        </a:p>
      </dgm:t>
    </dgm:pt>
    <dgm:pt modelId="{72079727-8F6C-4DD9-AE93-56A5484A0868}" type="parTrans" cxnId="{67CCD1BB-EF3B-467F-94A7-3E11C39D68BB}">
      <dgm:prSet/>
      <dgm:spPr/>
      <dgm:t>
        <a:bodyPr/>
        <a:lstStyle/>
        <a:p>
          <a:endParaRPr lang="en-US"/>
        </a:p>
      </dgm:t>
    </dgm:pt>
    <dgm:pt modelId="{C4C5B7E1-E0A5-4AB3-8E53-CBD004E3291F}" type="sibTrans" cxnId="{67CCD1BB-EF3B-467F-94A7-3E11C39D68BB}">
      <dgm:prSet/>
      <dgm:spPr/>
      <dgm:t>
        <a:bodyPr/>
        <a:lstStyle/>
        <a:p>
          <a:endParaRPr lang="en-US"/>
        </a:p>
      </dgm:t>
    </dgm:pt>
    <dgm:pt modelId="{0D0411ED-2D55-4B93-96A0-433223F02376}">
      <dgm:prSet/>
      <dgm:spPr/>
      <dgm:t>
        <a:bodyPr/>
        <a:lstStyle/>
        <a:p>
          <a:r>
            <a:rPr lang="cs-CZ"/>
            <a:t>Dnes tento pojem zahrnuje širší okruh problémů nejde jen o diskriminaci starých lidí, ale i o předsudky a negativní představy o stáří. </a:t>
          </a:r>
          <a:endParaRPr lang="en-US"/>
        </a:p>
      </dgm:t>
    </dgm:pt>
    <dgm:pt modelId="{04840B35-603A-4EC0-8D6D-792E8938C757}" type="parTrans" cxnId="{E3008415-3B55-4EF3-81B9-FF723C1EFE39}">
      <dgm:prSet/>
      <dgm:spPr/>
      <dgm:t>
        <a:bodyPr/>
        <a:lstStyle/>
        <a:p>
          <a:endParaRPr lang="en-US"/>
        </a:p>
      </dgm:t>
    </dgm:pt>
    <dgm:pt modelId="{0DD39FC1-3EEF-473B-BB37-47D22F220599}" type="sibTrans" cxnId="{E3008415-3B55-4EF3-81B9-FF723C1EFE39}">
      <dgm:prSet/>
      <dgm:spPr/>
      <dgm:t>
        <a:bodyPr/>
        <a:lstStyle/>
        <a:p>
          <a:endParaRPr lang="en-US"/>
        </a:p>
      </dgm:t>
    </dgm:pt>
    <dgm:pt modelId="{ACFFF79E-4980-49EC-A29A-6087EF6FB7B8}">
      <dgm:prSet/>
      <dgm:spPr/>
      <dgm:t>
        <a:bodyPr/>
        <a:lstStyle/>
        <a:p>
          <a:r>
            <a:rPr lang="cs-CZ" dirty="0"/>
            <a:t>Stáří je spojováno se stereotypy, které ztotožňují vyšší věk s negativními charakteristikami a nepřipouští charakteristiky pozitivní, prezentují staré lidi jako homogenní skupinu nemocných , nesoběstačných, málo výkonných jedinců.</a:t>
          </a:r>
          <a:endParaRPr lang="en-US" dirty="0"/>
        </a:p>
      </dgm:t>
    </dgm:pt>
    <dgm:pt modelId="{E4C7B43C-2BE4-4A60-82B4-13DA506BA8A8}" type="parTrans" cxnId="{5E8EF115-9B38-4CE2-8E6F-FA74DA7772C4}">
      <dgm:prSet/>
      <dgm:spPr/>
      <dgm:t>
        <a:bodyPr/>
        <a:lstStyle/>
        <a:p>
          <a:endParaRPr lang="en-US"/>
        </a:p>
      </dgm:t>
    </dgm:pt>
    <dgm:pt modelId="{73A9E875-6526-469B-8797-7B5240E273F3}" type="sibTrans" cxnId="{5E8EF115-9B38-4CE2-8E6F-FA74DA7772C4}">
      <dgm:prSet/>
      <dgm:spPr/>
      <dgm:t>
        <a:bodyPr/>
        <a:lstStyle/>
        <a:p>
          <a:endParaRPr lang="en-US"/>
        </a:p>
      </dgm:t>
    </dgm:pt>
    <dgm:pt modelId="{10ACDE8B-3F7B-4052-A8CD-D99926AC1FF5}" type="pres">
      <dgm:prSet presAssocID="{6E11FE39-DE46-4A9A-9B92-180E5648EB5A}" presName="linear" presStyleCnt="0">
        <dgm:presLayoutVars>
          <dgm:animLvl val="lvl"/>
          <dgm:resizeHandles val="exact"/>
        </dgm:presLayoutVars>
      </dgm:prSet>
      <dgm:spPr/>
    </dgm:pt>
    <dgm:pt modelId="{7AB0DD5A-FC59-4FC0-928C-4F8AEA6642C5}" type="pres">
      <dgm:prSet presAssocID="{FC34650D-5C36-454B-8700-5D09B37B79E4}" presName="parentText" presStyleLbl="node1" presStyleIdx="0" presStyleCnt="3">
        <dgm:presLayoutVars>
          <dgm:chMax val="0"/>
          <dgm:bulletEnabled val="1"/>
        </dgm:presLayoutVars>
      </dgm:prSet>
      <dgm:spPr/>
    </dgm:pt>
    <dgm:pt modelId="{B752EDF8-3ED0-4E17-8B0B-2DD9EB5818D4}" type="pres">
      <dgm:prSet presAssocID="{C4C5B7E1-E0A5-4AB3-8E53-CBD004E3291F}" presName="spacer" presStyleCnt="0"/>
      <dgm:spPr/>
    </dgm:pt>
    <dgm:pt modelId="{6D2C8966-6B73-4227-BA3D-C262AE18DD74}" type="pres">
      <dgm:prSet presAssocID="{0D0411ED-2D55-4B93-96A0-433223F02376}" presName="parentText" presStyleLbl="node1" presStyleIdx="1" presStyleCnt="3">
        <dgm:presLayoutVars>
          <dgm:chMax val="0"/>
          <dgm:bulletEnabled val="1"/>
        </dgm:presLayoutVars>
      </dgm:prSet>
      <dgm:spPr/>
    </dgm:pt>
    <dgm:pt modelId="{F49761D2-DEDE-4323-B77C-89254B8D9725}" type="pres">
      <dgm:prSet presAssocID="{0DD39FC1-3EEF-473B-BB37-47D22F220599}" presName="spacer" presStyleCnt="0"/>
      <dgm:spPr/>
    </dgm:pt>
    <dgm:pt modelId="{1A53AACA-67C3-4C16-AAAE-952FA91BF525}" type="pres">
      <dgm:prSet presAssocID="{ACFFF79E-4980-49EC-A29A-6087EF6FB7B8}" presName="parentText" presStyleLbl="node1" presStyleIdx="2" presStyleCnt="3" custScaleY="121435">
        <dgm:presLayoutVars>
          <dgm:chMax val="0"/>
          <dgm:bulletEnabled val="1"/>
        </dgm:presLayoutVars>
      </dgm:prSet>
      <dgm:spPr/>
    </dgm:pt>
  </dgm:ptLst>
  <dgm:cxnLst>
    <dgm:cxn modelId="{3F013410-87B6-4C11-BF73-F3D350AE7EAA}" type="presOf" srcId="{ACFFF79E-4980-49EC-A29A-6087EF6FB7B8}" destId="{1A53AACA-67C3-4C16-AAAE-952FA91BF525}" srcOrd="0" destOrd="0" presId="urn:microsoft.com/office/officeart/2005/8/layout/vList2"/>
    <dgm:cxn modelId="{E3008415-3B55-4EF3-81B9-FF723C1EFE39}" srcId="{6E11FE39-DE46-4A9A-9B92-180E5648EB5A}" destId="{0D0411ED-2D55-4B93-96A0-433223F02376}" srcOrd="1" destOrd="0" parTransId="{04840B35-603A-4EC0-8D6D-792E8938C757}" sibTransId="{0DD39FC1-3EEF-473B-BB37-47D22F220599}"/>
    <dgm:cxn modelId="{5E8EF115-9B38-4CE2-8E6F-FA74DA7772C4}" srcId="{6E11FE39-DE46-4A9A-9B92-180E5648EB5A}" destId="{ACFFF79E-4980-49EC-A29A-6087EF6FB7B8}" srcOrd="2" destOrd="0" parTransId="{E4C7B43C-2BE4-4A60-82B4-13DA506BA8A8}" sibTransId="{73A9E875-6526-469B-8797-7B5240E273F3}"/>
    <dgm:cxn modelId="{AAE4602C-47FD-4167-8B2E-277CE0B55D16}" type="presOf" srcId="{6E11FE39-DE46-4A9A-9B92-180E5648EB5A}" destId="{10ACDE8B-3F7B-4052-A8CD-D99926AC1FF5}" srcOrd="0" destOrd="0" presId="urn:microsoft.com/office/officeart/2005/8/layout/vList2"/>
    <dgm:cxn modelId="{5542AA40-E0C2-488F-9F90-E74D2A40F97C}" type="presOf" srcId="{FC34650D-5C36-454B-8700-5D09B37B79E4}" destId="{7AB0DD5A-FC59-4FC0-928C-4F8AEA6642C5}" srcOrd="0" destOrd="0" presId="urn:microsoft.com/office/officeart/2005/8/layout/vList2"/>
    <dgm:cxn modelId="{A78A2C6A-1EA6-42BF-A0AF-4B856017D815}" type="presOf" srcId="{0D0411ED-2D55-4B93-96A0-433223F02376}" destId="{6D2C8966-6B73-4227-BA3D-C262AE18DD74}" srcOrd="0" destOrd="0" presId="urn:microsoft.com/office/officeart/2005/8/layout/vList2"/>
    <dgm:cxn modelId="{67CCD1BB-EF3B-467F-94A7-3E11C39D68BB}" srcId="{6E11FE39-DE46-4A9A-9B92-180E5648EB5A}" destId="{FC34650D-5C36-454B-8700-5D09B37B79E4}" srcOrd="0" destOrd="0" parTransId="{72079727-8F6C-4DD9-AE93-56A5484A0868}" sibTransId="{C4C5B7E1-E0A5-4AB3-8E53-CBD004E3291F}"/>
    <dgm:cxn modelId="{37441382-9E9B-4AD0-B54D-67377D7D7CB1}" type="presParOf" srcId="{10ACDE8B-3F7B-4052-A8CD-D99926AC1FF5}" destId="{7AB0DD5A-FC59-4FC0-928C-4F8AEA6642C5}" srcOrd="0" destOrd="0" presId="urn:microsoft.com/office/officeart/2005/8/layout/vList2"/>
    <dgm:cxn modelId="{1F29E3E5-6B64-4BA1-9811-D1CA6DD3206E}" type="presParOf" srcId="{10ACDE8B-3F7B-4052-A8CD-D99926AC1FF5}" destId="{B752EDF8-3ED0-4E17-8B0B-2DD9EB5818D4}" srcOrd="1" destOrd="0" presId="urn:microsoft.com/office/officeart/2005/8/layout/vList2"/>
    <dgm:cxn modelId="{12C514EF-3DD8-4DA3-A3D3-DE9180B94261}" type="presParOf" srcId="{10ACDE8B-3F7B-4052-A8CD-D99926AC1FF5}" destId="{6D2C8966-6B73-4227-BA3D-C262AE18DD74}" srcOrd="2" destOrd="0" presId="urn:microsoft.com/office/officeart/2005/8/layout/vList2"/>
    <dgm:cxn modelId="{9FB2A7C7-F728-4023-96A1-10635E840193}" type="presParOf" srcId="{10ACDE8B-3F7B-4052-A8CD-D99926AC1FF5}" destId="{F49761D2-DEDE-4323-B77C-89254B8D9725}" srcOrd="3" destOrd="0" presId="urn:microsoft.com/office/officeart/2005/8/layout/vList2"/>
    <dgm:cxn modelId="{013671AF-6490-4CE8-AAAC-9093A915112B}" type="presParOf" srcId="{10ACDE8B-3F7B-4052-A8CD-D99926AC1FF5}" destId="{1A53AACA-67C3-4C16-AAAE-952FA91BF5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F822BC-9815-4FC4-98ED-0ECF52F0685D}"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F0D1D163-B028-403A-A733-56DC01281AF5}">
      <dgm:prSet/>
      <dgm:spPr/>
      <dgm:t>
        <a:bodyPr/>
        <a:lstStyle/>
        <a:p>
          <a:r>
            <a:rPr lang="cs-CZ" dirty="0" err="1"/>
            <a:t>Vidovićová</a:t>
          </a:r>
          <a:r>
            <a:rPr lang="cs-CZ" dirty="0"/>
            <a:t> (2008, s.113) sestavila definici: „</a:t>
          </a:r>
          <a:r>
            <a:rPr lang="cs-CZ" b="1" dirty="0"/>
            <a:t>Ageismus je ideologie založená na sdíleném přesvědčení o kvalitativní nerovnosti jednotlivých fází lidského životního cyklu, manifestovaná skrze proces systematické, symbolické i reálné stereotypizace a diskriminace osob a skupin na základě jejich chronologického věku a/nebo  na jejich příslušnosti k určité kohortě/generaci.“</a:t>
          </a:r>
          <a:r>
            <a:rPr lang="cs-CZ" dirty="0"/>
            <a:t> </a:t>
          </a:r>
          <a:endParaRPr lang="en-US" dirty="0"/>
        </a:p>
      </dgm:t>
    </dgm:pt>
    <dgm:pt modelId="{244D8974-5DA2-4FE7-98A0-9DABB022311C}" type="parTrans" cxnId="{CF2EA54A-6312-4D4B-9A1C-7F0703EBCE23}">
      <dgm:prSet/>
      <dgm:spPr/>
      <dgm:t>
        <a:bodyPr/>
        <a:lstStyle/>
        <a:p>
          <a:endParaRPr lang="en-US"/>
        </a:p>
      </dgm:t>
    </dgm:pt>
    <dgm:pt modelId="{F8E2697A-A612-454B-86F2-416D2513B000}" type="sibTrans" cxnId="{CF2EA54A-6312-4D4B-9A1C-7F0703EBCE23}">
      <dgm:prSet/>
      <dgm:spPr/>
      <dgm:t>
        <a:bodyPr/>
        <a:lstStyle/>
        <a:p>
          <a:endParaRPr lang="en-US"/>
        </a:p>
      </dgm:t>
    </dgm:pt>
    <dgm:pt modelId="{A5926278-64E5-49F2-88F5-70510B60F59F}">
      <dgm:prSet/>
      <dgm:spPr/>
      <dgm:t>
        <a:bodyPr/>
        <a:lstStyle/>
        <a:p>
          <a:pPr>
            <a:lnSpc>
              <a:spcPct val="100000"/>
            </a:lnSpc>
          </a:pPr>
          <a:r>
            <a:rPr lang="cs-CZ" dirty="0"/>
            <a:t>Tato definice nás nutí k zamyšlení, vytvořili jsme si opravdu novou ideologii, nový sociálně patologický jev?</a:t>
          </a:r>
          <a:endParaRPr lang="en-US" dirty="0"/>
        </a:p>
      </dgm:t>
    </dgm:pt>
    <dgm:pt modelId="{732A2DA9-9650-440D-9FB6-8D16B12D257A}" type="parTrans" cxnId="{F19D4373-654E-4AC3-BAC7-B50292F01481}">
      <dgm:prSet/>
      <dgm:spPr/>
      <dgm:t>
        <a:bodyPr/>
        <a:lstStyle/>
        <a:p>
          <a:endParaRPr lang="en-US"/>
        </a:p>
      </dgm:t>
    </dgm:pt>
    <dgm:pt modelId="{6F9643D9-C8EF-47CD-A20F-5A2293CDE2C8}" type="sibTrans" cxnId="{F19D4373-654E-4AC3-BAC7-B50292F01481}">
      <dgm:prSet/>
      <dgm:spPr/>
      <dgm:t>
        <a:bodyPr/>
        <a:lstStyle/>
        <a:p>
          <a:endParaRPr lang="en-US"/>
        </a:p>
      </dgm:t>
    </dgm:pt>
    <dgm:pt modelId="{5D938DCF-7E08-49B8-BF7D-230876BE4EE8}">
      <dgm:prSet/>
      <dgm:spPr/>
      <dgm:t>
        <a:bodyPr/>
        <a:lstStyle/>
        <a:p>
          <a:pPr>
            <a:lnSpc>
              <a:spcPct val="100000"/>
            </a:lnSpc>
          </a:pPr>
          <a:r>
            <a:rPr lang="cs-CZ"/>
            <a:t>Tošnerová (2002, s.7) uvádí odlišnost ageismu „...od jiných „ismů“, jako je rasismus, sexismus atd. Zjednodušeně se dá říct, že ageismu se prostě jednou dožijeme, nestaneme se nikým jiným jen jednoduše zestárneme.</a:t>
          </a:r>
          <a:endParaRPr lang="en-US"/>
        </a:p>
      </dgm:t>
    </dgm:pt>
    <dgm:pt modelId="{F4B23AB4-057F-4294-BB64-BE7FA4EF3BD5}" type="parTrans" cxnId="{E047D27C-0D8F-4CDC-8312-504F2ECF23AD}">
      <dgm:prSet/>
      <dgm:spPr/>
      <dgm:t>
        <a:bodyPr/>
        <a:lstStyle/>
        <a:p>
          <a:endParaRPr lang="en-US"/>
        </a:p>
      </dgm:t>
    </dgm:pt>
    <dgm:pt modelId="{618AE22C-7B26-41E8-BEDD-1D8306CAE432}" type="sibTrans" cxnId="{E047D27C-0D8F-4CDC-8312-504F2ECF23AD}">
      <dgm:prSet/>
      <dgm:spPr/>
      <dgm:t>
        <a:bodyPr/>
        <a:lstStyle/>
        <a:p>
          <a:endParaRPr lang="en-US"/>
        </a:p>
      </dgm:t>
    </dgm:pt>
    <dgm:pt modelId="{36DAF328-6CE8-40E0-A3A0-CFB852CB48E1}">
      <dgm:prSet/>
      <dgm:spPr/>
      <dgm:t>
        <a:bodyPr/>
        <a:lstStyle/>
        <a:p>
          <a:pPr>
            <a:lnSpc>
              <a:spcPct val="100000"/>
            </a:lnSpc>
          </a:pPr>
          <a:r>
            <a:rPr lang="cs-CZ" u="sng" dirty="0"/>
            <a:t>[1]</a:t>
          </a:r>
          <a:r>
            <a:rPr lang="cs-CZ" dirty="0"/>
            <a:t> Jako informační zdroj  o problematice věkové diskriminace můžou sloužit internetové stránky: </a:t>
          </a:r>
          <a:r>
            <a:rPr lang="cs-CZ" dirty="0">
              <a:hlinkClick xmlns:r="http://schemas.openxmlformats.org/officeDocument/2006/relationships" r:id="rId1"/>
            </a:rPr>
            <a:t>www.ageismus.cz</a:t>
          </a:r>
          <a:endParaRPr lang="en-US" dirty="0"/>
        </a:p>
      </dgm:t>
    </dgm:pt>
    <dgm:pt modelId="{53EA28C0-41E2-485A-A351-2AE94D405165}" type="parTrans" cxnId="{FB742146-4CCE-4AA9-B79A-AFC93FAC98C1}">
      <dgm:prSet/>
      <dgm:spPr/>
      <dgm:t>
        <a:bodyPr/>
        <a:lstStyle/>
        <a:p>
          <a:endParaRPr lang="en-US"/>
        </a:p>
      </dgm:t>
    </dgm:pt>
    <dgm:pt modelId="{F17768B9-2D40-4C07-9B8D-C78474230D3D}" type="sibTrans" cxnId="{FB742146-4CCE-4AA9-B79A-AFC93FAC98C1}">
      <dgm:prSet/>
      <dgm:spPr/>
      <dgm:t>
        <a:bodyPr/>
        <a:lstStyle/>
        <a:p>
          <a:endParaRPr lang="en-US"/>
        </a:p>
      </dgm:t>
    </dgm:pt>
    <dgm:pt modelId="{E7041BB6-978C-4D0B-8669-11A37197DCED}" type="pres">
      <dgm:prSet presAssocID="{32F822BC-9815-4FC4-98ED-0ECF52F0685D}" presName="diagram" presStyleCnt="0">
        <dgm:presLayoutVars>
          <dgm:dir/>
          <dgm:resizeHandles val="exact"/>
        </dgm:presLayoutVars>
      </dgm:prSet>
      <dgm:spPr/>
    </dgm:pt>
    <dgm:pt modelId="{D189F415-F7C0-4165-AC3C-75C5963D2A7A}" type="pres">
      <dgm:prSet presAssocID="{F0D1D163-B028-403A-A733-56DC01281AF5}" presName="node" presStyleLbl="node1" presStyleIdx="0" presStyleCnt="4">
        <dgm:presLayoutVars>
          <dgm:bulletEnabled val="1"/>
        </dgm:presLayoutVars>
      </dgm:prSet>
      <dgm:spPr/>
    </dgm:pt>
    <dgm:pt modelId="{EAF86D32-84F2-462E-83DB-5847FC2AB133}" type="pres">
      <dgm:prSet presAssocID="{F8E2697A-A612-454B-86F2-416D2513B000}" presName="sibTrans" presStyleCnt="0"/>
      <dgm:spPr/>
    </dgm:pt>
    <dgm:pt modelId="{3A25323A-F78D-4E92-81F8-AB30F89C484D}" type="pres">
      <dgm:prSet presAssocID="{A5926278-64E5-49F2-88F5-70510B60F59F}" presName="node" presStyleLbl="node1" presStyleIdx="1" presStyleCnt="4" custScaleX="138328">
        <dgm:presLayoutVars>
          <dgm:bulletEnabled val="1"/>
        </dgm:presLayoutVars>
      </dgm:prSet>
      <dgm:spPr/>
    </dgm:pt>
    <dgm:pt modelId="{DEFDF9B4-BF98-4357-9C4A-7257450F4CF5}" type="pres">
      <dgm:prSet presAssocID="{6F9643D9-C8EF-47CD-A20F-5A2293CDE2C8}" presName="sibTrans" presStyleCnt="0"/>
      <dgm:spPr/>
    </dgm:pt>
    <dgm:pt modelId="{AE803C7F-2589-4CC5-AF2C-CDE74BB44229}" type="pres">
      <dgm:prSet presAssocID="{5D938DCF-7E08-49B8-BF7D-230876BE4EE8}" presName="node" presStyleLbl="node1" presStyleIdx="2" presStyleCnt="4" custScaleX="125940">
        <dgm:presLayoutVars>
          <dgm:bulletEnabled val="1"/>
        </dgm:presLayoutVars>
      </dgm:prSet>
      <dgm:spPr/>
    </dgm:pt>
    <dgm:pt modelId="{4A7E9205-D92B-4947-A6E2-AF6F3401A84A}" type="pres">
      <dgm:prSet presAssocID="{618AE22C-7B26-41E8-BEDD-1D8306CAE432}" presName="sibTrans" presStyleCnt="0"/>
      <dgm:spPr/>
    </dgm:pt>
    <dgm:pt modelId="{E3561C3F-BD9F-4FF4-BDA7-55E76046FB66}" type="pres">
      <dgm:prSet presAssocID="{36DAF328-6CE8-40E0-A3A0-CFB852CB48E1}" presName="node" presStyleLbl="node1" presStyleIdx="3" presStyleCnt="4" custScaleX="117962">
        <dgm:presLayoutVars>
          <dgm:bulletEnabled val="1"/>
        </dgm:presLayoutVars>
      </dgm:prSet>
      <dgm:spPr/>
    </dgm:pt>
  </dgm:ptLst>
  <dgm:cxnLst>
    <dgm:cxn modelId="{BC662C01-90BB-4C83-A654-BB26C3BE3E61}" type="presOf" srcId="{A5926278-64E5-49F2-88F5-70510B60F59F}" destId="{3A25323A-F78D-4E92-81F8-AB30F89C484D}" srcOrd="0" destOrd="0" presId="urn:microsoft.com/office/officeart/2005/8/layout/default"/>
    <dgm:cxn modelId="{2EDA821F-08C6-480D-B447-69ADA28CFA02}" type="presOf" srcId="{F0D1D163-B028-403A-A733-56DC01281AF5}" destId="{D189F415-F7C0-4165-AC3C-75C5963D2A7A}" srcOrd="0" destOrd="0" presId="urn:microsoft.com/office/officeart/2005/8/layout/default"/>
    <dgm:cxn modelId="{FB742146-4CCE-4AA9-B79A-AFC93FAC98C1}" srcId="{32F822BC-9815-4FC4-98ED-0ECF52F0685D}" destId="{36DAF328-6CE8-40E0-A3A0-CFB852CB48E1}" srcOrd="3" destOrd="0" parTransId="{53EA28C0-41E2-485A-A351-2AE94D405165}" sibTransId="{F17768B9-2D40-4C07-9B8D-C78474230D3D}"/>
    <dgm:cxn modelId="{CF2EA54A-6312-4D4B-9A1C-7F0703EBCE23}" srcId="{32F822BC-9815-4FC4-98ED-0ECF52F0685D}" destId="{F0D1D163-B028-403A-A733-56DC01281AF5}" srcOrd="0" destOrd="0" parTransId="{244D8974-5DA2-4FE7-98A0-9DABB022311C}" sibTransId="{F8E2697A-A612-454B-86F2-416D2513B000}"/>
    <dgm:cxn modelId="{F19D4373-654E-4AC3-BAC7-B50292F01481}" srcId="{32F822BC-9815-4FC4-98ED-0ECF52F0685D}" destId="{A5926278-64E5-49F2-88F5-70510B60F59F}" srcOrd="1" destOrd="0" parTransId="{732A2DA9-9650-440D-9FB6-8D16B12D257A}" sibTransId="{6F9643D9-C8EF-47CD-A20F-5A2293CDE2C8}"/>
    <dgm:cxn modelId="{E047D27C-0D8F-4CDC-8312-504F2ECF23AD}" srcId="{32F822BC-9815-4FC4-98ED-0ECF52F0685D}" destId="{5D938DCF-7E08-49B8-BF7D-230876BE4EE8}" srcOrd="2" destOrd="0" parTransId="{F4B23AB4-057F-4294-BB64-BE7FA4EF3BD5}" sibTransId="{618AE22C-7B26-41E8-BEDD-1D8306CAE432}"/>
    <dgm:cxn modelId="{E8506788-AD92-4489-BB20-9FA2FE8D8143}" type="presOf" srcId="{32F822BC-9815-4FC4-98ED-0ECF52F0685D}" destId="{E7041BB6-978C-4D0B-8669-11A37197DCED}" srcOrd="0" destOrd="0" presId="urn:microsoft.com/office/officeart/2005/8/layout/default"/>
    <dgm:cxn modelId="{3B8F24A3-D18F-4844-9400-5E7E318BBFB6}" type="presOf" srcId="{36DAF328-6CE8-40E0-A3A0-CFB852CB48E1}" destId="{E3561C3F-BD9F-4FF4-BDA7-55E76046FB66}" srcOrd="0" destOrd="0" presId="urn:microsoft.com/office/officeart/2005/8/layout/default"/>
    <dgm:cxn modelId="{465F25E4-211C-43CC-BD95-E477FCA9A0A1}" type="presOf" srcId="{5D938DCF-7E08-49B8-BF7D-230876BE4EE8}" destId="{AE803C7F-2589-4CC5-AF2C-CDE74BB44229}" srcOrd="0" destOrd="0" presId="urn:microsoft.com/office/officeart/2005/8/layout/default"/>
    <dgm:cxn modelId="{C2831D49-10EA-49C5-A2AA-33991CC4B7EA}" type="presParOf" srcId="{E7041BB6-978C-4D0B-8669-11A37197DCED}" destId="{D189F415-F7C0-4165-AC3C-75C5963D2A7A}" srcOrd="0" destOrd="0" presId="urn:microsoft.com/office/officeart/2005/8/layout/default"/>
    <dgm:cxn modelId="{70DB2104-33D0-4BCD-8FFC-68D18F0FED0D}" type="presParOf" srcId="{E7041BB6-978C-4D0B-8669-11A37197DCED}" destId="{EAF86D32-84F2-462E-83DB-5847FC2AB133}" srcOrd="1" destOrd="0" presId="urn:microsoft.com/office/officeart/2005/8/layout/default"/>
    <dgm:cxn modelId="{6AC4A736-6E26-44E9-8C17-B5ABD0530868}" type="presParOf" srcId="{E7041BB6-978C-4D0B-8669-11A37197DCED}" destId="{3A25323A-F78D-4E92-81F8-AB30F89C484D}" srcOrd="2" destOrd="0" presId="urn:microsoft.com/office/officeart/2005/8/layout/default"/>
    <dgm:cxn modelId="{68699D37-4D0A-4EB3-B098-A9E27790E3DC}" type="presParOf" srcId="{E7041BB6-978C-4D0B-8669-11A37197DCED}" destId="{DEFDF9B4-BF98-4357-9C4A-7257450F4CF5}" srcOrd="3" destOrd="0" presId="urn:microsoft.com/office/officeart/2005/8/layout/default"/>
    <dgm:cxn modelId="{F7BAEC5C-50FF-43B8-8049-F1D96921C03D}" type="presParOf" srcId="{E7041BB6-978C-4D0B-8669-11A37197DCED}" destId="{AE803C7F-2589-4CC5-AF2C-CDE74BB44229}" srcOrd="4" destOrd="0" presId="urn:microsoft.com/office/officeart/2005/8/layout/default"/>
    <dgm:cxn modelId="{784E0147-F45F-462C-B35E-80A3D9179CED}" type="presParOf" srcId="{E7041BB6-978C-4D0B-8669-11A37197DCED}" destId="{4A7E9205-D92B-4947-A6E2-AF6F3401A84A}" srcOrd="5" destOrd="0" presId="urn:microsoft.com/office/officeart/2005/8/layout/default"/>
    <dgm:cxn modelId="{2669D022-C1B1-4311-85A3-158B6278C0CB}" type="presParOf" srcId="{E7041BB6-978C-4D0B-8669-11A37197DCED}" destId="{E3561C3F-BD9F-4FF4-BDA7-55E76046FB6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C78D82-4A1E-4BA0-8E2D-87AA1E243AC2}" type="doc">
      <dgm:prSet loTypeId="urn:microsoft.com/office/officeart/2005/8/layout/hierarchy1" loCatId="hierarchy" qsTypeId="urn:microsoft.com/office/officeart/2005/8/quickstyle/simple5" qsCatId="simple" csTypeId="urn:microsoft.com/office/officeart/2005/8/colors/accent2_2" csCatId="accent2"/>
      <dgm:spPr/>
      <dgm:t>
        <a:bodyPr/>
        <a:lstStyle/>
        <a:p>
          <a:endParaRPr lang="en-US"/>
        </a:p>
      </dgm:t>
    </dgm:pt>
    <dgm:pt modelId="{5E6A91F8-DC07-48D8-94D3-84AD702105AD}">
      <dgm:prSet/>
      <dgm:spPr/>
      <dgm:t>
        <a:bodyPr/>
        <a:lstStyle/>
        <a:p>
          <a:r>
            <a:rPr lang="cs-CZ" b="1"/>
            <a:t>Nemoc</a:t>
          </a:r>
          <a:r>
            <a:rPr lang="cs-CZ"/>
            <a:t> - samo stáří prezentováno jako nemoc. Předpokládá se větší nemocnost, potřeba péče a nemožnost zapojit se do běžných aktivit. Ve skutečnosti je většina starších dostatečně zdravá, aby mohla žít něžným způsobem.</a:t>
          </a:r>
          <a:endParaRPr lang="en-US"/>
        </a:p>
      </dgm:t>
    </dgm:pt>
    <dgm:pt modelId="{A33C0373-9379-46C4-A2AF-2C3D2137D72F}" type="parTrans" cxnId="{B58E033E-01BE-43A0-BE77-C886BFB9DBC4}">
      <dgm:prSet/>
      <dgm:spPr/>
      <dgm:t>
        <a:bodyPr/>
        <a:lstStyle/>
        <a:p>
          <a:endParaRPr lang="en-US"/>
        </a:p>
      </dgm:t>
    </dgm:pt>
    <dgm:pt modelId="{0A15F044-CC02-4135-9664-235FD51E339C}" type="sibTrans" cxnId="{B58E033E-01BE-43A0-BE77-C886BFB9DBC4}">
      <dgm:prSet/>
      <dgm:spPr/>
      <dgm:t>
        <a:bodyPr/>
        <a:lstStyle/>
        <a:p>
          <a:endParaRPr lang="en-US"/>
        </a:p>
      </dgm:t>
    </dgm:pt>
    <dgm:pt modelId="{D9FD3181-D7EB-4CE6-BB54-CEB798E11428}">
      <dgm:prSet/>
      <dgm:spPr/>
      <dgm:t>
        <a:bodyPr/>
        <a:lstStyle/>
        <a:p>
          <a:r>
            <a:rPr lang="cs-CZ" b="1"/>
            <a:t>Impotence</a:t>
          </a:r>
          <a:r>
            <a:rPr lang="cs-CZ"/>
            <a:t> - převládá mýtus, že většina starších již nevede pohlavní život. Ve skutečnosti uspokojivý pohlavní život obvykle pokračuje do 70 až 80 let pro zdravé páry.</a:t>
          </a:r>
          <a:endParaRPr lang="en-US"/>
        </a:p>
      </dgm:t>
    </dgm:pt>
    <dgm:pt modelId="{7CE4E60B-562D-4865-941F-DAFC0B7C874A}" type="parTrans" cxnId="{487AFD26-79C0-4D68-9A71-AF20B941DF93}">
      <dgm:prSet/>
      <dgm:spPr/>
      <dgm:t>
        <a:bodyPr/>
        <a:lstStyle/>
        <a:p>
          <a:endParaRPr lang="en-US"/>
        </a:p>
      </dgm:t>
    </dgm:pt>
    <dgm:pt modelId="{CFBA31ED-AF3A-4C28-88D1-DBE38D5CBEE8}" type="sibTrans" cxnId="{487AFD26-79C0-4D68-9A71-AF20B941DF93}">
      <dgm:prSet/>
      <dgm:spPr/>
      <dgm:t>
        <a:bodyPr/>
        <a:lstStyle/>
        <a:p>
          <a:endParaRPr lang="en-US"/>
        </a:p>
      </dgm:t>
    </dgm:pt>
    <dgm:pt modelId="{CBD2BCF5-B181-41B8-B775-674D9E367FB0}">
      <dgm:prSet/>
      <dgm:spPr/>
      <dgm:t>
        <a:bodyPr/>
        <a:lstStyle/>
        <a:p>
          <a:r>
            <a:rPr lang="cs-CZ" b="1"/>
            <a:t>Ošklivost</a:t>
          </a:r>
          <a:r>
            <a:rPr lang="cs-CZ"/>
            <a:t> - krása je v naší kultuře  spojována s mládím, proto se bojíme, že s přibývajícími léty o ni přijdeme. </a:t>
          </a:r>
          <a:endParaRPr lang="en-US"/>
        </a:p>
      </dgm:t>
    </dgm:pt>
    <dgm:pt modelId="{2148BEB9-3D3A-48CA-B5A8-467426342975}" type="parTrans" cxnId="{31743173-8841-4311-8DC4-1B888171B4F7}">
      <dgm:prSet/>
      <dgm:spPr/>
      <dgm:t>
        <a:bodyPr/>
        <a:lstStyle/>
        <a:p>
          <a:endParaRPr lang="en-US"/>
        </a:p>
      </dgm:t>
    </dgm:pt>
    <dgm:pt modelId="{A06605D9-555F-4791-9B58-B043E7E0192D}" type="sibTrans" cxnId="{31743173-8841-4311-8DC4-1B888171B4F7}">
      <dgm:prSet/>
      <dgm:spPr/>
      <dgm:t>
        <a:bodyPr/>
        <a:lstStyle/>
        <a:p>
          <a:endParaRPr lang="en-US"/>
        </a:p>
      </dgm:t>
    </dgm:pt>
    <dgm:pt modelId="{67EB7F5F-5ECE-4BD9-A142-923B87F08AA5}" type="pres">
      <dgm:prSet presAssocID="{B8C78D82-4A1E-4BA0-8E2D-87AA1E243AC2}" presName="hierChild1" presStyleCnt="0">
        <dgm:presLayoutVars>
          <dgm:chPref val="1"/>
          <dgm:dir/>
          <dgm:animOne val="branch"/>
          <dgm:animLvl val="lvl"/>
          <dgm:resizeHandles/>
        </dgm:presLayoutVars>
      </dgm:prSet>
      <dgm:spPr/>
    </dgm:pt>
    <dgm:pt modelId="{F62DEF3B-13FB-45B3-AA27-FF33C8109563}" type="pres">
      <dgm:prSet presAssocID="{5E6A91F8-DC07-48D8-94D3-84AD702105AD}" presName="hierRoot1" presStyleCnt="0"/>
      <dgm:spPr/>
    </dgm:pt>
    <dgm:pt modelId="{95AD0866-A56B-4526-8A36-A2974A117382}" type="pres">
      <dgm:prSet presAssocID="{5E6A91F8-DC07-48D8-94D3-84AD702105AD}" presName="composite" presStyleCnt="0"/>
      <dgm:spPr/>
    </dgm:pt>
    <dgm:pt modelId="{4E609834-0AFE-4F3A-858E-699B2839C24A}" type="pres">
      <dgm:prSet presAssocID="{5E6A91F8-DC07-48D8-94D3-84AD702105AD}" presName="background" presStyleLbl="node0" presStyleIdx="0" presStyleCnt="3"/>
      <dgm:spPr/>
    </dgm:pt>
    <dgm:pt modelId="{2F093850-BF14-455E-B257-529973F5695F}" type="pres">
      <dgm:prSet presAssocID="{5E6A91F8-DC07-48D8-94D3-84AD702105AD}" presName="text" presStyleLbl="fgAcc0" presStyleIdx="0" presStyleCnt="3">
        <dgm:presLayoutVars>
          <dgm:chPref val="3"/>
        </dgm:presLayoutVars>
      </dgm:prSet>
      <dgm:spPr/>
    </dgm:pt>
    <dgm:pt modelId="{251981E5-F9CD-4970-A05B-FF2C1F8C3D6A}" type="pres">
      <dgm:prSet presAssocID="{5E6A91F8-DC07-48D8-94D3-84AD702105AD}" presName="hierChild2" presStyleCnt="0"/>
      <dgm:spPr/>
    </dgm:pt>
    <dgm:pt modelId="{885CF2F2-E3C3-488C-BA32-EC0A28638C43}" type="pres">
      <dgm:prSet presAssocID="{D9FD3181-D7EB-4CE6-BB54-CEB798E11428}" presName="hierRoot1" presStyleCnt="0"/>
      <dgm:spPr/>
    </dgm:pt>
    <dgm:pt modelId="{C7088DDB-A6FA-4D20-B609-1EFB5075E506}" type="pres">
      <dgm:prSet presAssocID="{D9FD3181-D7EB-4CE6-BB54-CEB798E11428}" presName="composite" presStyleCnt="0"/>
      <dgm:spPr/>
    </dgm:pt>
    <dgm:pt modelId="{7E8B9922-833C-4B96-998A-74EDF4C7DF45}" type="pres">
      <dgm:prSet presAssocID="{D9FD3181-D7EB-4CE6-BB54-CEB798E11428}" presName="background" presStyleLbl="node0" presStyleIdx="1" presStyleCnt="3"/>
      <dgm:spPr/>
    </dgm:pt>
    <dgm:pt modelId="{FB21054C-3219-41E9-BBB3-D7E682D01D94}" type="pres">
      <dgm:prSet presAssocID="{D9FD3181-D7EB-4CE6-BB54-CEB798E11428}" presName="text" presStyleLbl="fgAcc0" presStyleIdx="1" presStyleCnt="3">
        <dgm:presLayoutVars>
          <dgm:chPref val="3"/>
        </dgm:presLayoutVars>
      </dgm:prSet>
      <dgm:spPr/>
    </dgm:pt>
    <dgm:pt modelId="{1E3D185A-E233-4CC7-A11F-F28051E5722E}" type="pres">
      <dgm:prSet presAssocID="{D9FD3181-D7EB-4CE6-BB54-CEB798E11428}" presName="hierChild2" presStyleCnt="0"/>
      <dgm:spPr/>
    </dgm:pt>
    <dgm:pt modelId="{2DBC25C2-4880-4049-B4FB-8E3FBB3E39FE}" type="pres">
      <dgm:prSet presAssocID="{CBD2BCF5-B181-41B8-B775-674D9E367FB0}" presName="hierRoot1" presStyleCnt="0"/>
      <dgm:spPr/>
    </dgm:pt>
    <dgm:pt modelId="{4A1A218A-69C3-4D78-912C-0DAE1D732BD3}" type="pres">
      <dgm:prSet presAssocID="{CBD2BCF5-B181-41B8-B775-674D9E367FB0}" presName="composite" presStyleCnt="0"/>
      <dgm:spPr/>
    </dgm:pt>
    <dgm:pt modelId="{E287E792-D574-4EB4-BB52-DFE61AB1F1FE}" type="pres">
      <dgm:prSet presAssocID="{CBD2BCF5-B181-41B8-B775-674D9E367FB0}" presName="background" presStyleLbl="node0" presStyleIdx="2" presStyleCnt="3"/>
      <dgm:spPr/>
    </dgm:pt>
    <dgm:pt modelId="{E3FB9D7A-69FD-4296-B90B-06684848459E}" type="pres">
      <dgm:prSet presAssocID="{CBD2BCF5-B181-41B8-B775-674D9E367FB0}" presName="text" presStyleLbl="fgAcc0" presStyleIdx="2" presStyleCnt="3">
        <dgm:presLayoutVars>
          <dgm:chPref val="3"/>
        </dgm:presLayoutVars>
      </dgm:prSet>
      <dgm:spPr/>
    </dgm:pt>
    <dgm:pt modelId="{873E4DA4-FF88-43AA-96EE-5E9B6C9D08FF}" type="pres">
      <dgm:prSet presAssocID="{CBD2BCF5-B181-41B8-B775-674D9E367FB0}" presName="hierChild2" presStyleCnt="0"/>
      <dgm:spPr/>
    </dgm:pt>
  </dgm:ptLst>
  <dgm:cxnLst>
    <dgm:cxn modelId="{487AFD26-79C0-4D68-9A71-AF20B941DF93}" srcId="{B8C78D82-4A1E-4BA0-8E2D-87AA1E243AC2}" destId="{D9FD3181-D7EB-4CE6-BB54-CEB798E11428}" srcOrd="1" destOrd="0" parTransId="{7CE4E60B-562D-4865-941F-DAFC0B7C874A}" sibTransId="{CFBA31ED-AF3A-4C28-88D1-DBE38D5CBEE8}"/>
    <dgm:cxn modelId="{B58E033E-01BE-43A0-BE77-C886BFB9DBC4}" srcId="{B8C78D82-4A1E-4BA0-8E2D-87AA1E243AC2}" destId="{5E6A91F8-DC07-48D8-94D3-84AD702105AD}" srcOrd="0" destOrd="0" parTransId="{A33C0373-9379-46C4-A2AF-2C3D2137D72F}" sibTransId="{0A15F044-CC02-4135-9664-235FD51E339C}"/>
    <dgm:cxn modelId="{31743173-8841-4311-8DC4-1B888171B4F7}" srcId="{B8C78D82-4A1E-4BA0-8E2D-87AA1E243AC2}" destId="{CBD2BCF5-B181-41B8-B775-674D9E367FB0}" srcOrd="2" destOrd="0" parTransId="{2148BEB9-3D3A-48CA-B5A8-467426342975}" sibTransId="{A06605D9-555F-4791-9B58-B043E7E0192D}"/>
    <dgm:cxn modelId="{AB79F68F-10F5-4049-8E96-7A3E74523DEE}" type="presOf" srcId="{D9FD3181-D7EB-4CE6-BB54-CEB798E11428}" destId="{FB21054C-3219-41E9-BBB3-D7E682D01D94}" srcOrd="0" destOrd="0" presId="urn:microsoft.com/office/officeart/2005/8/layout/hierarchy1"/>
    <dgm:cxn modelId="{676A3099-A957-4520-AACD-12B65DEF7320}" type="presOf" srcId="{5E6A91F8-DC07-48D8-94D3-84AD702105AD}" destId="{2F093850-BF14-455E-B257-529973F5695F}" srcOrd="0" destOrd="0" presId="urn:microsoft.com/office/officeart/2005/8/layout/hierarchy1"/>
    <dgm:cxn modelId="{DEFC14C6-8CF0-4594-96FC-AF55DE24A7AB}" type="presOf" srcId="{B8C78D82-4A1E-4BA0-8E2D-87AA1E243AC2}" destId="{67EB7F5F-5ECE-4BD9-A142-923B87F08AA5}" srcOrd="0" destOrd="0" presId="urn:microsoft.com/office/officeart/2005/8/layout/hierarchy1"/>
    <dgm:cxn modelId="{D388C2D8-80CC-4E74-A159-670601B05FE5}" type="presOf" srcId="{CBD2BCF5-B181-41B8-B775-674D9E367FB0}" destId="{E3FB9D7A-69FD-4296-B90B-06684848459E}" srcOrd="0" destOrd="0" presId="urn:microsoft.com/office/officeart/2005/8/layout/hierarchy1"/>
    <dgm:cxn modelId="{902DD81D-A6F9-4084-8351-FFA1B28CB1E1}" type="presParOf" srcId="{67EB7F5F-5ECE-4BD9-A142-923B87F08AA5}" destId="{F62DEF3B-13FB-45B3-AA27-FF33C8109563}" srcOrd="0" destOrd="0" presId="urn:microsoft.com/office/officeart/2005/8/layout/hierarchy1"/>
    <dgm:cxn modelId="{90476836-35C7-42CF-B7A1-59672919355B}" type="presParOf" srcId="{F62DEF3B-13FB-45B3-AA27-FF33C8109563}" destId="{95AD0866-A56B-4526-8A36-A2974A117382}" srcOrd="0" destOrd="0" presId="urn:microsoft.com/office/officeart/2005/8/layout/hierarchy1"/>
    <dgm:cxn modelId="{CA26D25C-4233-4CAF-91FE-6640603E314B}" type="presParOf" srcId="{95AD0866-A56B-4526-8A36-A2974A117382}" destId="{4E609834-0AFE-4F3A-858E-699B2839C24A}" srcOrd="0" destOrd="0" presId="urn:microsoft.com/office/officeart/2005/8/layout/hierarchy1"/>
    <dgm:cxn modelId="{51DEBAF6-E137-4CED-B032-E9D94FA86762}" type="presParOf" srcId="{95AD0866-A56B-4526-8A36-A2974A117382}" destId="{2F093850-BF14-455E-B257-529973F5695F}" srcOrd="1" destOrd="0" presId="urn:microsoft.com/office/officeart/2005/8/layout/hierarchy1"/>
    <dgm:cxn modelId="{12D7C6DF-3F14-4891-855C-C2DA6F87CBD3}" type="presParOf" srcId="{F62DEF3B-13FB-45B3-AA27-FF33C8109563}" destId="{251981E5-F9CD-4970-A05B-FF2C1F8C3D6A}" srcOrd="1" destOrd="0" presId="urn:microsoft.com/office/officeart/2005/8/layout/hierarchy1"/>
    <dgm:cxn modelId="{E46E13E1-E0BF-4805-A8D5-8B5B8651F1FA}" type="presParOf" srcId="{67EB7F5F-5ECE-4BD9-A142-923B87F08AA5}" destId="{885CF2F2-E3C3-488C-BA32-EC0A28638C43}" srcOrd="1" destOrd="0" presId="urn:microsoft.com/office/officeart/2005/8/layout/hierarchy1"/>
    <dgm:cxn modelId="{2B8966B4-B717-4A47-80A2-C364E79D1766}" type="presParOf" srcId="{885CF2F2-E3C3-488C-BA32-EC0A28638C43}" destId="{C7088DDB-A6FA-4D20-B609-1EFB5075E506}" srcOrd="0" destOrd="0" presId="urn:microsoft.com/office/officeart/2005/8/layout/hierarchy1"/>
    <dgm:cxn modelId="{28B01DEF-D0BF-4A66-A12A-731A1052DAC5}" type="presParOf" srcId="{C7088DDB-A6FA-4D20-B609-1EFB5075E506}" destId="{7E8B9922-833C-4B96-998A-74EDF4C7DF45}" srcOrd="0" destOrd="0" presId="urn:microsoft.com/office/officeart/2005/8/layout/hierarchy1"/>
    <dgm:cxn modelId="{0AF7AF9C-5671-44CC-AEE7-5F260C56BFE6}" type="presParOf" srcId="{C7088DDB-A6FA-4D20-B609-1EFB5075E506}" destId="{FB21054C-3219-41E9-BBB3-D7E682D01D94}" srcOrd="1" destOrd="0" presId="urn:microsoft.com/office/officeart/2005/8/layout/hierarchy1"/>
    <dgm:cxn modelId="{7387E636-14CC-4471-9AC0-73E5F4817757}" type="presParOf" srcId="{885CF2F2-E3C3-488C-BA32-EC0A28638C43}" destId="{1E3D185A-E233-4CC7-A11F-F28051E5722E}" srcOrd="1" destOrd="0" presId="urn:microsoft.com/office/officeart/2005/8/layout/hierarchy1"/>
    <dgm:cxn modelId="{9F7C53F9-DA86-4455-B7B0-D4E8FA045A66}" type="presParOf" srcId="{67EB7F5F-5ECE-4BD9-A142-923B87F08AA5}" destId="{2DBC25C2-4880-4049-B4FB-8E3FBB3E39FE}" srcOrd="2" destOrd="0" presId="urn:microsoft.com/office/officeart/2005/8/layout/hierarchy1"/>
    <dgm:cxn modelId="{6A5F60D1-E5A2-4422-A718-88A8F9A36590}" type="presParOf" srcId="{2DBC25C2-4880-4049-B4FB-8E3FBB3E39FE}" destId="{4A1A218A-69C3-4D78-912C-0DAE1D732BD3}" srcOrd="0" destOrd="0" presId="urn:microsoft.com/office/officeart/2005/8/layout/hierarchy1"/>
    <dgm:cxn modelId="{0487397C-A8E0-4755-850F-57AFBA37574F}" type="presParOf" srcId="{4A1A218A-69C3-4D78-912C-0DAE1D732BD3}" destId="{E287E792-D574-4EB4-BB52-DFE61AB1F1FE}" srcOrd="0" destOrd="0" presId="urn:microsoft.com/office/officeart/2005/8/layout/hierarchy1"/>
    <dgm:cxn modelId="{1D43CB75-9FE7-47E4-AB79-674ECAB75F4C}" type="presParOf" srcId="{4A1A218A-69C3-4D78-912C-0DAE1D732BD3}" destId="{E3FB9D7A-69FD-4296-B90B-06684848459E}" srcOrd="1" destOrd="0" presId="urn:microsoft.com/office/officeart/2005/8/layout/hierarchy1"/>
    <dgm:cxn modelId="{0D9B6F09-D7CA-4E20-A7C9-27571527982E}" type="presParOf" srcId="{2DBC25C2-4880-4049-B4FB-8E3FBB3E39FE}" destId="{873E4DA4-FF88-43AA-96EE-5E9B6C9D08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BE1FCA-CCD6-4CB8-B5ED-6763FF5FDF6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750EEC4-48A3-4F7D-AE0F-3BA555C51093}">
      <dgm:prSet/>
      <dgm:spPr/>
      <dgm:t>
        <a:bodyPr/>
        <a:lstStyle/>
        <a:p>
          <a:r>
            <a:rPr lang="cs-CZ" b="1"/>
            <a:t>Politická moc</a:t>
          </a:r>
          <a:r>
            <a:rPr lang="cs-CZ"/>
            <a:t> – stereotyp, že senioři hlasují jako celek</a:t>
          </a:r>
          <a:endParaRPr lang="en-US"/>
        </a:p>
      </dgm:t>
    </dgm:pt>
    <dgm:pt modelId="{84E97866-1930-4CEB-AEE1-2C8A576BC53D}" type="parTrans" cxnId="{CC3DCD29-F63C-4646-AD95-11B66B7B82A6}">
      <dgm:prSet/>
      <dgm:spPr/>
      <dgm:t>
        <a:bodyPr/>
        <a:lstStyle/>
        <a:p>
          <a:endParaRPr lang="en-US"/>
        </a:p>
      </dgm:t>
    </dgm:pt>
    <dgm:pt modelId="{1333BEA9-DA0B-40EF-8863-7064FB679A49}" type="sibTrans" cxnId="{CC3DCD29-F63C-4646-AD95-11B66B7B82A6}">
      <dgm:prSet/>
      <dgm:spPr/>
      <dgm:t>
        <a:bodyPr/>
        <a:lstStyle/>
        <a:p>
          <a:endParaRPr lang="en-US"/>
        </a:p>
      </dgm:t>
    </dgm:pt>
    <dgm:pt modelId="{2346408E-04F7-4757-98DA-D743D67649A0}">
      <dgm:prSet/>
      <dgm:spPr/>
      <dgm:t>
        <a:bodyPr/>
        <a:lstStyle/>
        <a:p>
          <a:r>
            <a:rPr lang="cs-CZ" b="1"/>
            <a:t>Chybí znalosti</a:t>
          </a:r>
          <a:r>
            <a:rPr lang="cs-CZ"/>
            <a:t> o zdravém stáří. Tošnerová (2002) uvádí, že rozhodující skutečností pro vytváření našich postojů k seniorům je množství a kvalita kontaktů s nimi v rodině, dětství i dospívání. Proto podpora různých mezigeneračních programů, kdy se osobně setkávají různé generace může zmírnit ageismus.</a:t>
          </a:r>
          <a:endParaRPr lang="en-US"/>
        </a:p>
      </dgm:t>
    </dgm:pt>
    <dgm:pt modelId="{9DE3E12D-0E1A-4C52-89D0-6AEF381F55E8}" type="parTrans" cxnId="{1CC301DB-8F09-4797-9261-1B5DF77B6BFF}">
      <dgm:prSet/>
      <dgm:spPr/>
      <dgm:t>
        <a:bodyPr/>
        <a:lstStyle/>
        <a:p>
          <a:endParaRPr lang="en-US"/>
        </a:p>
      </dgm:t>
    </dgm:pt>
    <dgm:pt modelId="{397498A0-7005-4E20-94C0-2B3FC2CC7657}" type="sibTrans" cxnId="{1CC301DB-8F09-4797-9261-1B5DF77B6BFF}">
      <dgm:prSet/>
      <dgm:spPr/>
      <dgm:t>
        <a:bodyPr/>
        <a:lstStyle/>
        <a:p>
          <a:endParaRPr lang="en-US"/>
        </a:p>
      </dgm:t>
    </dgm:pt>
    <dgm:pt modelId="{3C260B34-5C5B-4AAB-A50B-DA444F8B76E8}">
      <dgm:prSet/>
      <dgm:spPr/>
      <dgm:t>
        <a:bodyPr/>
        <a:lstStyle/>
        <a:p>
          <a:r>
            <a:rPr lang="cs-CZ" dirty="0"/>
            <a:t>Sami senioři ovlivněni stereotypy,  identifikují se s nimi a tím se podílí na jejich udržení. Dá se tedy říct, že i senioři jsou pod vlivem ageismu. </a:t>
          </a:r>
          <a:endParaRPr lang="en-US" dirty="0"/>
        </a:p>
      </dgm:t>
    </dgm:pt>
    <dgm:pt modelId="{CEB7ED7C-2124-4869-817C-86B7384F94A6}" type="parTrans" cxnId="{67EAEA7B-499B-4346-81F2-2901CAC29DFD}">
      <dgm:prSet/>
      <dgm:spPr/>
      <dgm:t>
        <a:bodyPr/>
        <a:lstStyle/>
        <a:p>
          <a:endParaRPr lang="en-US"/>
        </a:p>
      </dgm:t>
    </dgm:pt>
    <dgm:pt modelId="{DF448FC0-480A-45E4-B66B-2B73E5CCB4CD}" type="sibTrans" cxnId="{67EAEA7B-499B-4346-81F2-2901CAC29DFD}">
      <dgm:prSet/>
      <dgm:spPr/>
      <dgm:t>
        <a:bodyPr/>
        <a:lstStyle/>
        <a:p>
          <a:endParaRPr lang="en-US"/>
        </a:p>
      </dgm:t>
    </dgm:pt>
    <dgm:pt modelId="{B619AB90-C28E-45FC-8188-F86293DC2500}" type="pres">
      <dgm:prSet presAssocID="{D9BE1FCA-CCD6-4CB8-B5ED-6763FF5FDF6E}" presName="root" presStyleCnt="0">
        <dgm:presLayoutVars>
          <dgm:dir/>
          <dgm:resizeHandles val="exact"/>
        </dgm:presLayoutVars>
      </dgm:prSet>
      <dgm:spPr/>
    </dgm:pt>
    <dgm:pt modelId="{D219442A-3DE9-4C52-BE41-75D77C60D344}" type="pres">
      <dgm:prSet presAssocID="{3750EEC4-48A3-4F7D-AE0F-3BA555C51093}" presName="compNode" presStyleCnt="0"/>
      <dgm:spPr/>
    </dgm:pt>
    <dgm:pt modelId="{D49B9590-50DD-43FB-9600-52A1F00F0AF5}" type="pres">
      <dgm:prSet presAssocID="{3750EEC4-48A3-4F7D-AE0F-3BA555C51093}" presName="bgRect" presStyleLbl="bgShp" presStyleIdx="0" presStyleCnt="3"/>
      <dgm:spPr/>
    </dgm:pt>
    <dgm:pt modelId="{3F5BEE1F-DA0A-4DC7-A161-123A8302F0FE}" type="pres">
      <dgm:prSet presAssocID="{3750EEC4-48A3-4F7D-AE0F-3BA555C510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řednášející"/>
        </a:ext>
      </dgm:extLst>
    </dgm:pt>
    <dgm:pt modelId="{F28580AC-C39B-43DB-A10E-176B92951A05}" type="pres">
      <dgm:prSet presAssocID="{3750EEC4-48A3-4F7D-AE0F-3BA555C51093}" presName="spaceRect" presStyleCnt="0"/>
      <dgm:spPr/>
    </dgm:pt>
    <dgm:pt modelId="{00C13036-58F8-4AFF-A0E3-414CE86929BE}" type="pres">
      <dgm:prSet presAssocID="{3750EEC4-48A3-4F7D-AE0F-3BA555C51093}" presName="parTx" presStyleLbl="revTx" presStyleIdx="0" presStyleCnt="3">
        <dgm:presLayoutVars>
          <dgm:chMax val="0"/>
          <dgm:chPref val="0"/>
        </dgm:presLayoutVars>
      </dgm:prSet>
      <dgm:spPr/>
    </dgm:pt>
    <dgm:pt modelId="{60CEDDE2-7EFA-4807-8396-960E47147B73}" type="pres">
      <dgm:prSet presAssocID="{1333BEA9-DA0B-40EF-8863-7064FB679A49}" presName="sibTrans" presStyleCnt="0"/>
      <dgm:spPr/>
    </dgm:pt>
    <dgm:pt modelId="{C7E32F3E-FA4C-412F-8C67-5780F85DB501}" type="pres">
      <dgm:prSet presAssocID="{2346408E-04F7-4757-98DA-D743D67649A0}" presName="compNode" presStyleCnt="0"/>
      <dgm:spPr/>
    </dgm:pt>
    <dgm:pt modelId="{F027CDE6-61D8-48E8-9754-86781273CBC1}" type="pres">
      <dgm:prSet presAssocID="{2346408E-04F7-4757-98DA-D743D67649A0}" presName="bgRect" presStyleLbl="bgShp" presStyleIdx="1" presStyleCnt="3"/>
      <dgm:spPr/>
    </dgm:pt>
    <dgm:pt modelId="{CAB2EA64-6995-48B1-8592-0F314E478AE9}" type="pres">
      <dgm:prSet presAssocID="{2346408E-04F7-4757-98DA-D743D67649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D1A230AE-B5F6-493A-A1AC-E40D4A76CD33}" type="pres">
      <dgm:prSet presAssocID="{2346408E-04F7-4757-98DA-D743D67649A0}" presName="spaceRect" presStyleCnt="0"/>
      <dgm:spPr/>
    </dgm:pt>
    <dgm:pt modelId="{6BE8C385-4352-44ED-88C9-DDD7696279AB}" type="pres">
      <dgm:prSet presAssocID="{2346408E-04F7-4757-98DA-D743D67649A0}" presName="parTx" presStyleLbl="revTx" presStyleIdx="1" presStyleCnt="3">
        <dgm:presLayoutVars>
          <dgm:chMax val="0"/>
          <dgm:chPref val="0"/>
        </dgm:presLayoutVars>
      </dgm:prSet>
      <dgm:spPr/>
    </dgm:pt>
    <dgm:pt modelId="{2B4803F8-74AB-44A7-A80C-2CD423607BA9}" type="pres">
      <dgm:prSet presAssocID="{397498A0-7005-4E20-94C0-2B3FC2CC7657}" presName="sibTrans" presStyleCnt="0"/>
      <dgm:spPr/>
    </dgm:pt>
    <dgm:pt modelId="{78F7A29A-2903-4652-BB13-0BF77CCDBBC0}" type="pres">
      <dgm:prSet presAssocID="{3C260B34-5C5B-4AAB-A50B-DA444F8B76E8}" presName="compNode" presStyleCnt="0"/>
      <dgm:spPr/>
    </dgm:pt>
    <dgm:pt modelId="{CC0EBF69-8293-4E7A-B34F-513FC876A497}" type="pres">
      <dgm:prSet presAssocID="{3C260B34-5C5B-4AAB-A50B-DA444F8B76E8}" presName="bgRect" presStyleLbl="bgShp" presStyleIdx="2" presStyleCnt="3"/>
      <dgm:spPr/>
    </dgm:pt>
    <dgm:pt modelId="{A0D2C4F7-4425-4A9A-82C5-836D0E8BDC7A}" type="pres">
      <dgm:prSet presAssocID="{3C260B34-5C5B-4AAB-A50B-DA444F8B76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560A52FA-4A13-4659-8184-26EE840D1B29}" type="pres">
      <dgm:prSet presAssocID="{3C260B34-5C5B-4AAB-A50B-DA444F8B76E8}" presName="spaceRect" presStyleCnt="0"/>
      <dgm:spPr/>
    </dgm:pt>
    <dgm:pt modelId="{D62CA604-68D9-4BCD-8C3C-1D86C76AC465}" type="pres">
      <dgm:prSet presAssocID="{3C260B34-5C5B-4AAB-A50B-DA444F8B76E8}" presName="parTx" presStyleLbl="revTx" presStyleIdx="2" presStyleCnt="3">
        <dgm:presLayoutVars>
          <dgm:chMax val="0"/>
          <dgm:chPref val="0"/>
        </dgm:presLayoutVars>
      </dgm:prSet>
      <dgm:spPr/>
    </dgm:pt>
  </dgm:ptLst>
  <dgm:cxnLst>
    <dgm:cxn modelId="{CC3DCD29-F63C-4646-AD95-11B66B7B82A6}" srcId="{D9BE1FCA-CCD6-4CB8-B5ED-6763FF5FDF6E}" destId="{3750EEC4-48A3-4F7D-AE0F-3BA555C51093}" srcOrd="0" destOrd="0" parTransId="{84E97866-1930-4CEB-AEE1-2C8A576BC53D}" sibTransId="{1333BEA9-DA0B-40EF-8863-7064FB679A49}"/>
    <dgm:cxn modelId="{935F3175-9EE7-4E8C-878D-187D5B3D18EA}" type="presOf" srcId="{3C260B34-5C5B-4AAB-A50B-DA444F8B76E8}" destId="{D62CA604-68D9-4BCD-8C3C-1D86C76AC465}" srcOrd="0" destOrd="0" presId="urn:microsoft.com/office/officeart/2018/2/layout/IconVerticalSolidList"/>
    <dgm:cxn modelId="{67EAEA7B-499B-4346-81F2-2901CAC29DFD}" srcId="{D9BE1FCA-CCD6-4CB8-B5ED-6763FF5FDF6E}" destId="{3C260B34-5C5B-4AAB-A50B-DA444F8B76E8}" srcOrd="2" destOrd="0" parTransId="{CEB7ED7C-2124-4869-817C-86B7384F94A6}" sibTransId="{DF448FC0-480A-45E4-B66B-2B73E5CCB4CD}"/>
    <dgm:cxn modelId="{F64E2BC3-4BCD-4755-AC61-9A901F9A6451}" type="presOf" srcId="{D9BE1FCA-CCD6-4CB8-B5ED-6763FF5FDF6E}" destId="{B619AB90-C28E-45FC-8188-F86293DC2500}" srcOrd="0" destOrd="0" presId="urn:microsoft.com/office/officeart/2018/2/layout/IconVerticalSolidList"/>
    <dgm:cxn modelId="{1CC301DB-8F09-4797-9261-1B5DF77B6BFF}" srcId="{D9BE1FCA-CCD6-4CB8-B5ED-6763FF5FDF6E}" destId="{2346408E-04F7-4757-98DA-D743D67649A0}" srcOrd="1" destOrd="0" parTransId="{9DE3E12D-0E1A-4C52-89D0-6AEF381F55E8}" sibTransId="{397498A0-7005-4E20-94C0-2B3FC2CC7657}"/>
    <dgm:cxn modelId="{8D5022ED-DE2B-48C1-8CB7-14148133C7B9}" type="presOf" srcId="{2346408E-04F7-4757-98DA-D743D67649A0}" destId="{6BE8C385-4352-44ED-88C9-DDD7696279AB}" srcOrd="0" destOrd="0" presId="urn:microsoft.com/office/officeart/2018/2/layout/IconVerticalSolidList"/>
    <dgm:cxn modelId="{B593BDF3-9B0C-4AF0-90DB-06C85E4BE3B6}" type="presOf" srcId="{3750EEC4-48A3-4F7D-AE0F-3BA555C51093}" destId="{00C13036-58F8-4AFF-A0E3-414CE86929BE}" srcOrd="0" destOrd="0" presId="urn:microsoft.com/office/officeart/2018/2/layout/IconVerticalSolidList"/>
    <dgm:cxn modelId="{F7BF7A69-42C9-47D7-843C-D26DD4A7ECB4}" type="presParOf" srcId="{B619AB90-C28E-45FC-8188-F86293DC2500}" destId="{D219442A-3DE9-4C52-BE41-75D77C60D344}" srcOrd="0" destOrd="0" presId="urn:microsoft.com/office/officeart/2018/2/layout/IconVerticalSolidList"/>
    <dgm:cxn modelId="{53A93C7C-86A1-4707-A608-31B88D4FAEA3}" type="presParOf" srcId="{D219442A-3DE9-4C52-BE41-75D77C60D344}" destId="{D49B9590-50DD-43FB-9600-52A1F00F0AF5}" srcOrd="0" destOrd="0" presId="urn:microsoft.com/office/officeart/2018/2/layout/IconVerticalSolidList"/>
    <dgm:cxn modelId="{D92B968A-6E30-4AF5-9455-9F4A94BAD2AF}" type="presParOf" srcId="{D219442A-3DE9-4C52-BE41-75D77C60D344}" destId="{3F5BEE1F-DA0A-4DC7-A161-123A8302F0FE}" srcOrd="1" destOrd="0" presId="urn:microsoft.com/office/officeart/2018/2/layout/IconVerticalSolidList"/>
    <dgm:cxn modelId="{135330C3-88EB-43F4-81DC-216E15D611D4}" type="presParOf" srcId="{D219442A-3DE9-4C52-BE41-75D77C60D344}" destId="{F28580AC-C39B-43DB-A10E-176B92951A05}" srcOrd="2" destOrd="0" presId="urn:microsoft.com/office/officeart/2018/2/layout/IconVerticalSolidList"/>
    <dgm:cxn modelId="{F8B1357D-A0E5-4D01-9911-A87E33B3E22C}" type="presParOf" srcId="{D219442A-3DE9-4C52-BE41-75D77C60D344}" destId="{00C13036-58F8-4AFF-A0E3-414CE86929BE}" srcOrd="3" destOrd="0" presId="urn:microsoft.com/office/officeart/2018/2/layout/IconVerticalSolidList"/>
    <dgm:cxn modelId="{729886ED-1416-40E0-B678-3F2D857B0375}" type="presParOf" srcId="{B619AB90-C28E-45FC-8188-F86293DC2500}" destId="{60CEDDE2-7EFA-4807-8396-960E47147B73}" srcOrd="1" destOrd="0" presId="urn:microsoft.com/office/officeart/2018/2/layout/IconVerticalSolidList"/>
    <dgm:cxn modelId="{CE7818B0-FB30-45FF-BD94-8AACCC32786E}" type="presParOf" srcId="{B619AB90-C28E-45FC-8188-F86293DC2500}" destId="{C7E32F3E-FA4C-412F-8C67-5780F85DB501}" srcOrd="2" destOrd="0" presId="urn:microsoft.com/office/officeart/2018/2/layout/IconVerticalSolidList"/>
    <dgm:cxn modelId="{FBDBEC2D-5762-40A7-96A9-2EBF62A03AA5}" type="presParOf" srcId="{C7E32F3E-FA4C-412F-8C67-5780F85DB501}" destId="{F027CDE6-61D8-48E8-9754-86781273CBC1}" srcOrd="0" destOrd="0" presId="urn:microsoft.com/office/officeart/2018/2/layout/IconVerticalSolidList"/>
    <dgm:cxn modelId="{FB2BAFB5-9D41-42A7-8441-EFF16B2EE745}" type="presParOf" srcId="{C7E32F3E-FA4C-412F-8C67-5780F85DB501}" destId="{CAB2EA64-6995-48B1-8592-0F314E478AE9}" srcOrd="1" destOrd="0" presId="urn:microsoft.com/office/officeart/2018/2/layout/IconVerticalSolidList"/>
    <dgm:cxn modelId="{96CE472E-DBD3-4886-9648-7D7B292FEB55}" type="presParOf" srcId="{C7E32F3E-FA4C-412F-8C67-5780F85DB501}" destId="{D1A230AE-B5F6-493A-A1AC-E40D4A76CD33}" srcOrd="2" destOrd="0" presId="urn:microsoft.com/office/officeart/2018/2/layout/IconVerticalSolidList"/>
    <dgm:cxn modelId="{6F406377-3AB0-4070-8713-7877573A8A90}" type="presParOf" srcId="{C7E32F3E-FA4C-412F-8C67-5780F85DB501}" destId="{6BE8C385-4352-44ED-88C9-DDD7696279AB}" srcOrd="3" destOrd="0" presId="urn:microsoft.com/office/officeart/2018/2/layout/IconVerticalSolidList"/>
    <dgm:cxn modelId="{601B119C-F1F5-4896-90BE-214F01B9C5F9}" type="presParOf" srcId="{B619AB90-C28E-45FC-8188-F86293DC2500}" destId="{2B4803F8-74AB-44A7-A80C-2CD423607BA9}" srcOrd="3" destOrd="0" presId="urn:microsoft.com/office/officeart/2018/2/layout/IconVerticalSolidList"/>
    <dgm:cxn modelId="{A27A52B6-F35E-4D54-9BA3-29BB32B50336}" type="presParOf" srcId="{B619AB90-C28E-45FC-8188-F86293DC2500}" destId="{78F7A29A-2903-4652-BB13-0BF77CCDBBC0}" srcOrd="4" destOrd="0" presId="urn:microsoft.com/office/officeart/2018/2/layout/IconVerticalSolidList"/>
    <dgm:cxn modelId="{71952BCB-1F04-46F2-A0E1-CC915870014B}" type="presParOf" srcId="{78F7A29A-2903-4652-BB13-0BF77CCDBBC0}" destId="{CC0EBF69-8293-4E7A-B34F-513FC876A497}" srcOrd="0" destOrd="0" presId="urn:microsoft.com/office/officeart/2018/2/layout/IconVerticalSolidList"/>
    <dgm:cxn modelId="{F9592D99-7C6B-42D0-9058-16A50034D6AD}" type="presParOf" srcId="{78F7A29A-2903-4652-BB13-0BF77CCDBBC0}" destId="{A0D2C4F7-4425-4A9A-82C5-836D0E8BDC7A}" srcOrd="1" destOrd="0" presId="urn:microsoft.com/office/officeart/2018/2/layout/IconVerticalSolidList"/>
    <dgm:cxn modelId="{AD685201-E15C-44CC-B864-B354BACDB88A}" type="presParOf" srcId="{78F7A29A-2903-4652-BB13-0BF77CCDBBC0}" destId="{560A52FA-4A13-4659-8184-26EE840D1B29}" srcOrd="2" destOrd="0" presId="urn:microsoft.com/office/officeart/2018/2/layout/IconVerticalSolidList"/>
    <dgm:cxn modelId="{E5359C75-0B2B-4888-AAA3-DC8A2F5F1742}" type="presParOf" srcId="{78F7A29A-2903-4652-BB13-0BF77CCDBBC0}" destId="{D62CA604-68D9-4BCD-8C3C-1D86C76AC4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095837-5B2D-44F2-BFC8-9F3E5632E54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1AB0A53-FA9D-4677-B569-1883A2AB539C}">
      <dgm:prSet/>
      <dgm:spPr/>
      <dgm:t>
        <a:bodyPr/>
        <a:lstStyle/>
        <a:p>
          <a:r>
            <a:rPr lang="cs-CZ"/>
            <a:t>Psychologický slovník (Hartl, 2004, s.9) definuje aktivizaci jako „nespecifické označení úrovně aktivity, vybuzenosti, založené na smyslové, žlázové, hormonální a svalové připravenosti k činnosti“ tento pojem souvisí i s aktivační úrovní jako stupněm „pohotovosti, připravenosti organismu k činnosti.“ </a:t>
          </a:r>
          <a:endParaRPr lang="en-US"/>
        </a:p>
      </dgm:t>
    </dgm:pt>
    <dgm:pt modelId="{C066DFF0-4484-47B9-8EA5-8189CA008101}" type="parTrans" cxnId="{4ACF2850-8FDA-4339-8684-7C21F7E17C14}">
      <dgm:prSet/>
      <dgm:spPr/>
      <dgm:t>
        <a:bodyPr/>
        <a:lstStyle/>
        <a:p>
          <a:endParaRPr lang="en-US"/>
        </a:p>
      </dgm:t>
    </dgm:pt>
    <dgm:pt modelId="{672ACF90-83E4-4F54-B784-BE03226143E9}" type="sibTrans" cxnId="{4ACF2850-8FDA-4339-8684-7C21F7E17C14}">
      <dgm:prSet/>
      <dgm:spPr/>
      <dgm:t>
        <a:bodyPr/>
        <a:lstStyle/>
        <a:p>
          <a:endParaRPr lang="en-US"/>
        </a:p>
      </dgm:t>
    </dgm:pt>
    <dgm:pt modelId="{B6468FBC-FBB4-481D-9DAA-EBF9795B72FF}">
      <dgm:prSet/>
      <dgm:spPr/>
      <dgm:t>
        <a:bodyPr/>
        <a:lstStyle/>
        <a:p>
          <a:r>
            <a:rPr lang="cs-CZ"/>
            <a:t>Blízkým pojmem je i aktivace ve smyslu uvedení v činnost, většího zapojení centrálního nervového  systému v důsledku patřičného stimulu.</a:t>
          </a:r>
          <a:endParaRPr lang="en-US"/>
        </a:p>
      </dgm:t>
    </dgm:pt>
    <dgm:pt modelId="{A56D42A5-0714-4557-B484-0EAF2228B48D}" type="parTrans" cxnId="{BFFA3D14-8C35-4C48-8B42-98EA0AAA9837}">
      <dgm:prSet/>
      <dgm:spPr/>
      <dgm:t>
        <a:bodyPr/>
        <a:lstStyle/>
        <a:p>
          <a:endParaRPr lang="en-US"/>
        </a:p>
      </dgm:t>
    </dgm:pt>
    <dgm:pt modelId="{FDB3DC28-2408-4FB2-A6B1-410C8696D85A}" type="sibTrans" cxnId="{BFFA3D14-8C35-4C48-8B42-98EA0AAA9837}">
      <dgm:prSet/>
      <dgm:spPr/>
      <dgm:t>
        <a:bodyPr/>
        <a:lstStyle/>
        <a:p>
          <a:endParaRPr lang="en-US"/>
        </a:p>
      </dgm:t>
    </dgm:pt>
    <dgm:pt modelId="{6FB81460-027E-492A-ACC5-C636A36CFD70}" type="pres">
      <dgm:prSet presAssocID="{92095837-5B2D-44F2-BFC8-9F3E5632E545}" presName="root" presStyleCnt="0">
        <dgm:presLayoutVars>
          <dgm:dir/>
          <dgm:resizeHandles val="exact"/>
        </dgm:presLayoutVars>
      </dgm:prSet>
      <dgm:spPr/>
    </dgm:pt>
    <dgm:pt modelId="{D4880FF8-CA85-41B1-9F7F-66A933C0E8D2}" type="pres">
      <dgm:prSet presAssocID="{71AB0A53-FA9D-4677-B569-1883A2AB539C}" presName="compNode" presStyleCnt="0"/>
      <dgm:spPr/>
    </dgm:pt>
    <dgm:pt modelId="{6AAE19C5-38FB-4B3B-8945-0A1664165017}" type="pres">
      <dgm:prSet presAssocID="{71AB0A53-FA9D-4677-B569-1883A2AB539C}" presName="bgRect" presStyleLbl="bgShp" presStyleIdx="0" presStyleCnt="2"/>
      <dgm:spPr/>
    </dgm:pt>
    <dgm:pt modelId="{64EF0821-FAD3-4FF0-BAE6-3075FB07CDCD}" type="pres">
      <dgm:prSet presAssocID="{71AB0A53-FA9D-4677-B569-1883A2AB539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áložka"/>
        </a:ext>
      </dgm:extLst>
    </dgm:pt>
    <dgm:pt modelId="{656F116E-CDD4-4661-B52C-F18A441B0507}" type="pres">
      <dgm:prSet presAssocID="{71AB0A53-FA9D-4677-B569-1883A2AB539C}" presName="spaceRect" presStyleCnt="0"/>
      <dgm:spPr/>
    </dgm:pt>
    <dgm:pt modelId="{6E752568-EC56-4EBE-9331-61A7D3940EFE}" type="pres">
      <dgm:prSet presAssocID="{71AB0A53-FA9D-4677-B569-1883A2AB539C}" presName="parTx" presStyleLbl="revTx" presStyleIdx="0" presStyleCnt="2">
        <dgm:presLayoutVars>
          <dgm:chMax val="0"/>
          <dgm:chPref val="0"/>
        </dgm:presLayoutVars>
      </dgm:prSet>
      <dgm:spPr/>
    </dgm:pt>
    <dgm:pt modelId="{7449FFD7-DF57-4D7A-A307-87C9DFE89AA3}" type="pres">
      <dgm:prSet presAssocID="{672ACF90-83E4-4F54-B784-BE03226143E9}" presName="sibTrans" presStyleCnt="0"/>
      <dgm:spPr/>
    </dgm:pt>
    <dgm:pt modelId="{6ABCEE42-0093-41B0-A777-35F2027CE150}" type="pres">
      <dgm:prSet presAssocID="{B6468FBC-FBB4-481D-9DAA-EBF9795B72FF}" presName="compNode" presStyleCnt="0"/>
      <dgm:spPr/>
    </dgm:pt>
    <dgm:pt modelId="{39BC9A56-B87C-4ECB-8B9E-D7634311CE5D}" type="pres">
      <dgm:prSet presAssocID="{B6468FBC-FBB4-481D-9DAA-EBF9795B72FF}" presName="bgRect" presStyleLbl="bgShp" presStyleIdx="1" presStyleCnt="2"/>
      <dgm:spPr/>
    </dgm:pt>
    <dgm:pt modelId="{CD3671A6-F66D-4B2C-B60C-62746846D1E3}" type="pres">
      <dgm:prSet presAssocID="{B6468FBC-FBB4-481D-9DAA-EBF9795B72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ncovat"/>
        </a:ext>
      </dgm:extLst>
    </dgm:pt>
    <dgm:pt modelId="{6D574FC5-B513-494B-9243-417115C40094}" type="pres">
      <dgm:prSet presAssocID="{B6468FBC-FBB4-481D-9DAA-EBF9795B72FF}" presName="spaceRect" presStyleCnt="0"/>
      <dgm:spPr/>
    </dgm:pt>
    <dgm:pt modelId="{03630289-748F-4A05-9AF7-52C991F479EB}" type="pres">
      <dgm:prSet presAssocID="{B6468FBC-FBB4-481D-9DAA-EBF9795B72FF}" presName="parTx" presStyleLbl="revTx" presStyleIdx="1" presStyleCnt="2">
        <dgm:presLayoutVars>
          <dgm:chMax val="0"/>
          <dgm:chPref val="0"/>
        </dgm:presLayoutVars>
      </dgm:prSet>
      <dgm:spPr/>
    </dgm:pt>
  </dgm:ptLst>
  <dgm:cxnLst>
    <dgm:cxn modelId="{29CC200E-4FDB-4F9A-B779-CA7F833E3361}" type="presOf" srcId="{B6468FBC-FBB4-481D-9DAA-EBF9795B72FF}" destId="{03630289-748F-4A05-9AF7-52C991F479EB}" srcOrd="0" destOrd="0" presId="urn:microsoft.com/office/officeart/2018/2/layout/IconVerticalSolidList"/>
    <dgm:cxn modelId="{BFFA3D14-8C35-4C48-8B42-98EA0AAA9837}" srcId="{92095837-5B2D-44F2-BFC8-9F3E5632E545}" destId="{B6468FBC-FBB4-481D-9DAA-EBF9795B72FF}" srcOrd="1" destOrd="0" parTransId="{A56D42A5-0714-4557-B484-0EAF2228B48D}" sibTransId="{FDB3DC28-2408-4FB2-A6B1-410C8696D85A}"/>
    <dgm:cxn modelId="{4ACF2850-8FDA-4339-8684-7C21F7E17C14}" srcId="{92095837-5B2D-44F2-BFC8-9F3E5632E545}" destId="{71AB0A53-FA9D-4677-B569-1883A2AB539C}" srcOrd="0" destOrd="0" parTransId="{C066DFF0-4484-47B9-8EA5-8189CA008101}" sibTransId="{672ACF90-83E4-4F54-B784-BE03226143E9}"/>
    <dgm:cxn modelId="{42B7A77F-5400-4394-A091-D139B8B0CC7E}" type="presOf" srcId="{71AB0A53-FA9D-4677-B569-1883A2AB539C}" destId="{6E752568-EC56-4EBE-9331-61A7D3940EFE}" srcOrd="0" destOrd="0" presId="urn:microsoft.com/office/officeart/2018/2/layout/IconVerticalSolidList"/>
    <dgm:cxn modelId="{8719A1C9-EDB0-4C2D-9AFB-C767FD0CBA6E}" type="presOf" srcId="{92095837-5B2D-44F2-BFC8-9F3E5632E545}" destId="{6FB81460-027E-492A-ACC5-C636A36CFD70}" srcOrd="0" destOrd="0" presId="urn:microsoft.com/office/officeart/2018/2/layout/IconVerticalSolidList"/>
    <dgm:cxn modelId="{8B0211DB-8EF8-47A8-9289-893936B18D62}" type="presParOf" srcId="{6FB81460-027E-492A-ACC5-C636A36CFD70}" destId="{D4880FF8-CA85-41B1-9F7F-66A933C0E8D2}" srcOrd="0" destOrd="0" presId="urn:microsoft.com/office/officeart/2018/2/layout/IconVerticalSolidList"/>
    <dgm:cxn modelId="{9C8D4B3A-0FC1-4010-BDF9-3D01BB383900}" type="presParOf" srcId="{D4880FF8-CA85-41B1-9F7F-66A933C0E8D2}" destId="{6AAE19C5-38FB-4B3B-8945-0A1664165017}" srcOrd="0" destOrd="0" presId="urn:microsoft.com/office/officeart/2018/2/layout/IconVerticalSolidList"/>
    <dgm:cxn modelId="{8357DDD7-B1FC-455B-A1F9-7A02BC9392D0}" type="presParOf" srcId="{D4880FF8-CA85-41B1-9F7F-66A933C0E8D2}" destId="{64EF0821-FAD3-4FF0-BAE6-3075FB07CDCD}" srcOrd="1" destOrd="0" presId="urn:microsoft.com/office/officeart/2018/2/layout/IconVerticalSolidList"/>
    <dgm:cxn modelId="{7D477F1C-8C09-4F7A-978F-80F00B6BB659}" type="presParOf" srcId="{D4880FF8-CA85-41B1-9F7F-66A933C0E8D2}" destId="{656F116E-CDD4-4661-B52C-F18A441B0507}" srcOrd="2" destOrd="0" presId="urn:microsoft.com/office/officeart/2018/2/layout/IconVerticalSolidList"/>
    <dgm:cxn modelId="{124F50CA-58C6-43DD-85C1-5B6EDBE6C02F}" type="presParOf" srcId="{D4880FF8-CA85-41B1-9F7F-66A933C0E8D2}" destId="{6E752568-EC56-4EBE-9331-61A7D3940EFE}" srcOrd="3" destOrd="0" presId="urn:microsoft.com/office/officeart/2018/2/layout/IconVerticalSolidList"/>
    <dgm:cxn modelId="{179A8D46-15BA-478A-B3A2-D2D81AD29BD5}" type="presParOf" srcId="{6FB81460-027E-492A-ACC5-C636A36CFD70}" destId="{7449FFD7-DF57-4D7A-A307-87C9DFE89AA3}" srcOrd="1" destOrd="0" presId="urn:microsoft.com/office/officeart/2018/2/layout/IconVerticalSolidList"/>
    <dgm:cxn modelId="{5276F03C-D754-4DCD-A20D-2F0DC2463DFE}" type="presParOf" srcId="{6FB81460-027E-492A-ACC5-C636A36CFD70}" destId="{6ABCEE42-0093-41B0-A777-35F2027CE150}" srcOrd="2" destOrd="0" presId="urn:microsoft.com/office/officeart/2018/2/layout/IconVerticalSolidList"/>
    <dgm:cxn modelId="{5532E65E-D434-4170-B55A-2D9037CC4178}" type="presParOf" srcId="{6ABCEE42-0093-41B0-A777-35F2027CE150}" destId="{39BC9A56-B87C-4ECB-8B9E-D7634311CE5D}" srcOrd="0" destOrd="0" presId="urn:microsoft.com/office/officeart/2018/2/layout/IconVerticalSolidList"/>
    <dgm:cxn modelId="{639A8A68-4E4A-4584-98D3-C1B7A0EBCF58}" type="presParOf" srcId="{6ABCEE42-0093-41B0-A777-35F2027CE150}" destId="{CD3671A6-F66D-4B2C-B60C-62746846D1E3}" srcOrd="1" destOrd="0" presId="urn:microsoft.com/office/officeart/2018/2/layout/IconVerticalSolidList"/>
    <dgm:cxn modelId="{BC9E06B4-B464-4900-BFD4-6A9356FAF5C6}" type="presParOf" srcId="{6ABCEE42-0093-41B0-A777-35F2027CE150}" destId="{6D574FC5-B513-494B-9243-417115C40094}" srcOrd="2" destOrd="0" presId="urn:microsoft.com/office/officeart/2018/2/layout/IconVerticalSolidList"/>
    <dgm:cxn modelId="{EB8F9316-37F7-4B47-AE67-7883993961E9}" type="presParOf" srcId="{6ABCEE42-0093-41B0-A777-35F2027CE150}" destId="{03630289-748F-4A05-9AF7-52C991F479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8E7B92-B229-4BF4-B325-967FEA6B266F}"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34D7CC51-4F90-4E6B-966D-56BC9E66FF8B}">
      <dgm:prSet/>
      <dgm:spPr/>
      <dgm:t>
        <a:bodyPr/>
        <a:lstStyle/>
        <a:p>
          <a:r>
            <a:rPr lang="cs-CZ"/>
            <a:t>Podle Kalvacha (1997) může být nečinnost spojena s prázdnotou, nízkou kvalitou života nebo dokonce s řadou zdravotních komplikací. </a:t>
          </a:r>
          <a:endParaRPr lang="en-US"/>
        </a:p>
      </dgm:t>
    </dgm:pt>
    <dgm:pt modelId="{B4E0BD7B-188F-461F-A910-51D01E7366A5}" type="parTrans" cxnId="{D864A190-59AB-489E-B29D-EBE0F3E3C842}">
      <dgm:prSet/>
      <dgm:spPr/>
      <dgm:t>
        <a:bodyPr/>
        <a:lstStyle/>
        <a:p>
          <a:endParaRPr lang="en-US"/>
        </a:p>
      </dgm:t>
    </dgm:pt>
    <dgm:pt modelId="{480E7965-08B1-4D86-B7B9-7A8AF5C93EC5}" type="sibTrans" cxnId="{D864A190-59AB-489E-B29D-EBE0F3E3C842}">
      <dgm:prSet/>
      <dgm:spPr/>
      <dgm:t>
        <a:bodyPr/>
        <a:lstStyle/>
        <a:p>
          <a:endParaRPr lang="en-US"/>
        </a:p>
      </dgm:t>
    </dgm:pt>
    <dgm:pt modelId="{ECD2718D-7423-4929-ACA6-D969CBD80810}">
      <dgm:prSet/>
      <dgm:spPr/>
      <dgm:t>
        <a:bodyPr/>
        <a:lstStyle/>
        <a:p>
          <a:r>
            <a:rPr lang="cs-CZ" b="1"/>
            <a:t>Proto je nezbytné seniory aktivizovat, podněcovat k určité míře aktivity tělesné i psychické </a:t>
          </a:r>
          <a:endParaRPr lang="en-US"/>
        </a:p>
      </dgm:t>
    </dgm:pt>
    <dgm:pt modelId="{97C67CD5-9275-4641-A49D-285C50F41406}" type="parTrans" cxnId="{29FD69DF-AD97-475F-A5C5-EE7A8D5A41E0}">
      <dgm:prSet/>
      <dgm:spPr/>
      <dgm:t>
        <a:bodyPr/>
        <a:lstStyle/>
        <a:p>
          <a:endParaRPr lang="en-US"/>
        </a:p>
      </dgm:t>
    </dgm:pt>
    <dgm:pt modelId="{0C7A3B27-3DEE-4481-A74B-7923622BC43E}" type="sibTrans" cxnId="{29FD69DF-AD97-475F-A5C5-EE7A8D5A41E0}">
      <dgm:prSet/>
      <dgm:spPr/>
      <dgm:t>
        <a:bodyPr/>
        <a:lstStyle/>
        <a:p>
          <a:endParaRPr lang="en-US"/>
        </a:p>
      </dgm:t>
    </dgm:pt>
    <dgm:pt modelId="{0277DBAF-F2DB-4B7C-8E06-9238B3D019D2}" type="pres">
      <dgm:prSet presAssocID="{2E8E7B92-B229-4BF4-B325-967FEA6B266F}" presName="hierChild1" presStyleCnt="0">
        <dgm:presLayoutVars>
          <dgm:chPref val="1"/>
          <dgm:dir/>
          <dgm:animOne val="branch"/>
          <dgm:animLvl val="lvl"/>
          <dgm:resizeHandles/>
        </dgm:presLayoutVars>
      </dgm:prSet>
      <dgm:spPr/>
    </dgm:pt>
    <dgm:pt modelId="{AC49C564-AA0D-462B-A0EB-82333A931897}" type="pres">
      <dgm:prSet presAssocID="{34D7CC51-4F90-4E6B-966D-56BC9E66FF8B}" presName="hierRoot1" presStyleCnt="0"/>
      <dgm:spPr/>
    </dgm:pt>
    <dgm:pt modelId="{0C0C66BD-33D2-4016-BAA9-2EC7C7079C65}" type="pres">
      <dgm:prSet presAssocID="{34D7CC51-4F90-4E6B-966D-56BC9E66FF8B}" presName="composite" presStyleCnt="0"/>
      <dgm:spPr/>
    </dgm:pt>
    <dgm:pt modelId="{5B4120AB-E14B-42ED-A7EE-02ADD4F984C6}" type="pres">
      <dgm:prSet presAssocID="{34D7CC51-4F90-4E6B-966D-56BC9E66FF8B}" presName="background" presStyleLbl="node0" presStyleIdx="0" presStyleCnt="2"/>
      <dgm:spPr/>
    </dgm:pt>
    <dgm:pt modelId="{386E899D-B085-4EA6-92AB-6F461A5AF51E}" type="pres">
      <dgm:prSet presAssocID="{34D7CC51-4F90-4E6B-966D-56BC9E66FF8B}" presName="text" presStyleLbl="fgAcc0" presStyleIdx="0" presStyleCnt="2">
        <dgm:presLayoutVars>
          <dgm:chPref val="3"/>
        </dgm:presLayoutVars>
      </dgm:prSet>
      <dgm:spPr/>
    </dgm:pt>
    <dgm:pt modelId="{3FA5BE96-5357-45EB-8F39-C6F3C11B0358}" type="pres">
      <dgm:prSet presAssocID="{34D7CC51-4F90-4E6B-966D-56BC9E66FF8B}" presName="hierChild2" presStyleCnt="0"/>
      <dgm:spPr/>
    </dgm:pt>
    <dgm:pt modelId="{7FFF5AEA-56BA-44FC-B50D-B4DB31CEB64F}" type="pres">
      <dgm:prSet presAssocID="{ECD2718D-7423-4929-ACA6-D969CBD80810}" presName="hierRoot1" presStyleCnt="0"/>
      <dgm:spPr/>
    </dgm:pt>
    <dgm:pt modelId="{76BE6BFD-BF3A-4AE5-911A-9B706DCACB30}" type="pres">
      <dgm:prSet presAssocID="{ECD2718D-7423-4929-ACA6-D969CBD80810}" presName="composite" presStyleCnt="0"/>
      <dgm:spPr/>
    </dgm:pt>
    <dgm:pt modelId="{C379233F-9BAD-4CFB-9DB5-C4928EBD8D78}" type="pres">
      <dgm:prSet presAssocID="{ECD2718D-7423-4929-ACA6-D969CBD80810}" presName="background" presStyleLbl="node0" presStyleIdx="1" presStyleCnt="2"/>
      <dgm:spPr/>
    </dgm:pt>
    <dgm:pt modelId="{73ADE741-FFA0-4E12-82AD-21CA9669A05A}" type="pres">
      <dgm:prSet presAssocID="{ECD2718D-7423-4929-ACA6-D969CBD80810}" presName="text" presStyleLbl="fgAcc0" presStyleIdx="1" presStyleCnt="2">
        <dgm:presLayoutVars>
          <dgm:chPref val="3"/>
        </dgm:presLayoutVars>
      </dgm:prSet>
      <dgm:spPr/>
    </dgm:pt>
    <dgm:pt modelId="{E2625BF2-B916-4011-80DA-CA5093750B2B}" type="pres">
      <dgm:prSet presAssocID="{ECD2718D-7423-4929-ACA6-D969CBD80810}" presName="hierChild2" presStyleCnt="0"/>
      <dgm:spPr/>
    </dgm:pt>
  </dgm:ptLst>
  <dgm:cxnLst>
    <dgm:cxn modelId="{8BE03B07-0468-452B-896C-D9C6E9633DA0}" type="presOf" srcId="{ECD2718D-7423-4929-ACA6-D969CBD80810}" destId="{73ADE741-FFA0-4E12-82AD-21CA9669A05A}" srcOrd="0" destOrd="0" presId="urn:microsoft.com/office/officeart/2005/8/layout/hierarchy1"/>
    <dgm:cxn modelId="{E7A4A011-0B38-4215-8870-61409C0E58EB}" type="presOf" srcId="{34D7CC51-4F90-4E6B-966D-56BC9E66FF8B}" destId="{386E899D-B085-4EA6-92AB-6F461A5AF51E}" srcOrd="0" destOrd="0" presId="urn:microsoft.com/office/officeart/2005/8/layout/hierarchy1"/>
    <dgm:cxn modelId="{F1B68587-5246-4F70-A74D-4BCFDDAD27FF}" type="presOf" srcId="{2E8E7B92-B229-4BF4-B325-967FEA6B266F}" destId="{0277DBAF-F2DB-4B7C-8E06-9238B3D019D2}" srcOrd="0" destOrd="0" presId="urn:microsoft.com/office/officeart/2005/8/layout/hierarchy1"/>
    <dgm:cxn modelId="{D864A190-59AB-489E-B29D-EBE0F3E3C842}" srcId="{2E8E7B92-B229-4BF4-B325-967FEA6B266F}" destId="{34D7CC51-4F90-4E6B-966D-56BC9E66FF8B}" srcOrd="0" destOrd="0" parTransId="{B4E0BD7B-188F-461F-A910-51D01E7366A5}" sibTransId="{480E7965-08B1-4D86-B7B9-7A8AF5C93EC5}"/>
    <dgm:cxn modelId="{29FD69DF-AD97-475F-A5C5-EE7A8D5A41E0}" srcId="{2E8E7B92-B229-4BF4-B325-967FEA6B266F}" destId="{ECD2718D-7423-4929-ACA6-D969CBD80810}" srcOrd="1" destOrd="0" parTransId="{97C67CD5-9275-4641-A49D-285C50F41406}" sibTransId="{0C7A3B27-3DEE-4481-A74B-7923622BC43E}"/>
    <dgm:cxn modelId="{05E555DF-BD94-44D1-87A7-763443AEE9F9}" type="presParOf" srcId="{0277DBAF-F2DB-4B7C-8E06-9238B3D019D2}" destId="{AC49C564-AA0D-462B-A0EB-82333A931897}" srcOrd="0" destOrd="0" presId="urn:microsoft.com/office/officeart/2005/8/layout/hierarchy1"/>
    <dgm:cxn modelId="{1A6FE41C-9276-4605-805A-829EEF49F483}" type="presParOf" srcId="{AC49C564-AA0D-462B-A0EB-82333A931897}" destId="{0C0C66BD-33D2-4016-BAA9-2EC7C7079C65}" srcOrd="0" destOrd="0" presId="urn:microsoft.com/office/officeart/2005/8/layout/hierarchy1"/>
    <dgm:cxn modelId="{F6315DD0-AF3A-4F5F-AD70-050A0163FC0B}" type="presParOf" srcId="{0C0C66BD-33D2-4016-BAA9-2EC7C7079C65}" destId="{5B4120AB-E14B-42ED-A7EE-02ADD4F984C6}" srcOrd="0" destOrd="0" presId="urn:microsoft.com/office/officeart/2005/8/layout/hierarchy1"/>
    <dgm:cxn modelId="{DB1B7630-983C-444D-9106-4822036463ED}" type="presParOf" srcId="{0C0C66BD-33D2-4016-BAA9-2EC7C7079C65}" destId="{386E899D-B085-4EA6-92AB-6F461A5AF51E}" srcOrd="1" destOrd="0" presId="urn:microsoft.com/office/officeart/2005/8/layout/hierarchy1"/>
    <dgm:cxn modelId="{B167BF1C-3F3A-4743-AD49-D0C4D751082B}" type="presParOf" srcId="{AC49C564-AA0D-462B-A0EB-82333A931897}" destId="{3FA5BE96-5357-45EB-8F39-C6F3C11B0358}" srcOrd="1" destOrd="0" presId="urn:microsoft.com/office/officeart/2005/8/layout/hierarchy1"/>
    <dgm:cxn modelId="{36FBC530-3735-4561-B6DE-604F355A9473}" type="presParOf" srcId="{0277DBAF-F2DB-4B7C-8E06-9238B3D019D2}" destId="{7FFF5AEA-56BA-44FC-B50D-B4DB31CEB64F}" srcOrd="1" destOrd="0" presId="urn:microsoft.com/office/officeart/2005/8/layout/hierarchy1"/>
    <dgm:cxn modelId="{3AAE2FE2-483D-452A-B6A8-42F9C16A744F}" type="presParOf" srcId="{7FFF5AEA-56BA-44FC-B50D-B4DB31CEB64F}" destId="{76BE6BFD-BF3A-4AE5-911A-9B706DCACB30}" srcOrd="0" destOrd="0" presId="urn:microsoft.com/office/officeart/2005/8/layout/hierarchy1"/>
    <dgm:cxn modelId="{DC8E0AC1-0419-41FF-806D-66AC5FC0F874}" type="presParOf" srcId="{76BE6BFD-BF3A-4AE5-911A-9B706DCACB30}" destId="{C379233F-9BAD-4CFB-9DB5-C4928EBD8D78}" srcOrd="0" destOrd="0" presId="urn:microsoft.com/office/officeart/2005/8/layout/hierarchy1"/>
    <dgm:cxn modelId="{BC860516-88E2-4D6D-BFCD-41AD4F39B8A7}" type="presParOf" srcId="{76BE6BFD-BF3A-4AE5-911A-9B706DCACB30}" destId="{73ADE741-FFA0-4E12-82AD-21CA9669A05A}" srcOrd="1" destOrd="0" presId="urn:microsoft.com/office/officeart/2005/8/layout/hierarchy1"/>
    <dgm:cxn modelId="{5A227A32-4351-4142-83E4-ECDB92A3625B}" type="presParOf" srcId="{7FFF5AEA-56BA-44FC-B50D-B4DB31CEB64F}" destId="{E2625BF2-B916-4011-80DA-CA5093750B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D58463-316C-4985-8AEC-834F9A656DD9}" type="doc">
      <dgm:prSet loTypeId="urn:microsoft.com/office/officeart/2005/8/layout/process4" loCatId="process" qsTypeId="urn:microsoft.com/office/officeart/2005/8/quickstyle/simple1" qsCatId="simple" csTypeId="urn:microsoft.com/office/officeart/2005/8/colors/accent2_2" csCatId="accent2"/>
      <dgm:spPr/>
      <dgm:t>
        <a:bodyPr/>
        <a:lstStyle/>
        <a:p>
          <a:endParaRPr lang="en-US"/>
        </a:p>
      </dgm:t>
    </dgm:pt>
    <dgm:pt modelId="{8328498C-6E0B-42D7-ACAB-AC359699F0BC}">
      <dgm:prSet/>
      <dgm:spPr/>
      <dgm:t>
        <a:bodyPr/>
        <a:lstStyle/>
        <a:p>
          <a:r>
            <a:rPr lang="cs-CZ"/>
            <a:t>Jak píše Pacovský (1997) všichni víme, že stárneme, ale někdy se chováme jako bychom tomu nevěřili. </a:t>
          </a:r>
          <a:endParaRPr lang="en-US"/>
        </a:p>
      </dgm:t>
    </dgm:pt>
    <dgm:pt modelId="{31FDD0E6-15D5-4C03-8916-F4867FEA88DC}" type="parTrans" cxnId="{3B810E1D-A604-4D4C-9767-354D92299B07}">
      <dgm:prSet/>
      <dgm:spPr/>
      <dgm:t>
        <a:bodyPr/>
        <a:lstStyle/>
        <a:p>
          <a:endParaRPr lang="en-US"/>
        </a:p>
      </dgm:t>
    </dgm:pt>
    <dgm:pt modelId="{9E5DBEEA-C059-429B-9E48-2841D38FA974}" type="sibTrans" cxnId="{3B810E1D-A604-4D4C-9767-354D92299B07}">
      <dgm:prSet/>
      <dgm:spPr/>
      <dgm:t>
        <a:bodyPr/>
        <a:lstStyle/>
        <a:p>
          <a:endParaRPr lang="en-US"/>
        </a:p>
      </dgm:t>
    </dgm:pt>
    <dgm:pt modelId="{85E0A129-8010-4C00-B631-BBB900CDA2D7}">
      <dgm:prSet/>
      <dgm:spPr/>
      <dgm:t>
        <a:bodyPr/>
        <a:lstStyle/>
        <a:p>
          <a:r>
            <a:rPr lang="cs-CZ" b="1"/>
            <a:t>A kdy s přípravou na stáří začít?</a:t>
          </a:r>
          <a:r>
            <a:rPr lang="cs-CZ"/>
            <a:t> </a:t>
          </a:r>
          <a:endParaRPr lang="en-US"/>
        </a:p>
      </dgm:t>
    </dgm:pt>
    <dgm:pt modelId="{B95B8AFD-E90A-4A5F-9FE5-BB9A458FE676}" type="parTrans" cxnId="{41B404A1-32B9-4744-9623-7262F76DD8EA}">
      <dgm:prSet/>
      <dgm:spPr/>
      <dgm:t>
        <a:bodyPr/>
        <a:lstStyle/>
        <a:p>
          <a:endParaRPr lang="en-US"/>
        </a:p>
      </dgm:t>
    </dgm:pt>
    <dgm:pt modelId="{007A89DB-1601-4BC0-8141-68E7660252B6}" type="sibTrans" cxnId="{41B404A1-32B9-4744-9623-7262F76DD8EA}">
      <dgm:prSet/>
      <dgm:spPr/>
      <dgm:t>
        <a:bodyPr/>
        <a:lstStyle/>
        <a:p>
          <a:endParaRPr lang="en-US"/>
        </a:p>
      </dgm:t>
    </dgm:pt>
    <dgm:pt modelId="{310B6F58-F602-4C61-A21C-1C14FDE82886}" type="pres">
      <dgm:prSet presAssocID="{12D58463-316C-4985-8AEC-834F9A656DD9}" presName="Name0" presStyleCnt="0">
        <dgm:presLayoutVars>
          <dgm:dir/>
          <dgm:animLvl val="lvl"/>
          <dgm:resizeHandles val="exact"/>
        </dgm:presLayoutVars>
      </dgm:prSet>
      <dgm:spPr/>
    </dgm:pt>
    <dgm:pt modelId="{DCA3178A-5FDF-45E5-B97B-5A03085ED0C5}" type="pres">
      <dgm:prSet presAssocID="{85E0A129-8010-4C00-B631-BBB900CDA2D7}" presName="boxAndChildren" presStyleCnt="0"/>
      <dgm:spPr/>
    </dgm:pt>
    <dgm:pt modelId="{DFE24F18-8F30-4D7A-A0B6-627A23E62CE1}" type="pres">
      <dgm:prSet presAssocID="{85E0A129-8010-4C00-B631-BBB900CDA2D7}" presName="parentTextBox" presStyleLbl="node1" presStyleIdx="0" presStyleCnt="2"/>
      <dgm:spPr/>
    </dgm:pt>
    <dgm:pt modelId="{4FF19079-F976-4A8B-84C1-7632F811D6D6}" type="pres">
      <dgm:prSet presAssocID="{9E5DBEEA-C059-429B-9E48-2841D38FA974}" presName="sp" presStyleCnt="0"/>
      <dgm:spPr/>
    </dgm:pt>
    <dgm:pt modelId="{D94AAA16-0B9D-462D-AE0E-C55048DD0DE5}" type="pres">
      <dgm:prSet presAssocID="{8328498C-6E0B-42D7-ACAB-AC359699F0BC}" presName="arrowAndChildren" presStyleCnt="0"/>
      <dgm:spPr/>
    </dgm:pt>
    <dgm:pt modelId="{7B9DB4F7-C2F4-47BA-A6A9-06DCD4F053CC}" type="pres">
      <dgm:prSet presAssocID="{8328498C-6E0B-42D7-ACAB-AC359699F0BC}" presName="parentTextArrow" presStyleLbl="node1" presStyleIdx="1" presStyleCnt="2"/>
      <dgm:spPr/>
    </dgm:pt>
  </dgm:ptLst>
  <dgm:cxnLst>
    <dgm:cxn modelId="{3B810E1D-A604-4D4C-9767-354D92299B07}" srcId="{12D58463-316C-4985-8AEC-834F9A656DD9}" destId="{8328498C-6E0B-42D7-ACAB-AC359699F0BC}" srcOrd="0" destOrd="0" parTransId="{31FDD0E6-15D5-4C03-8916-F4867FEA88DC}" sibTransId="{9E5DBEEA-C059-429B-9E48-2841D38FA974}"/>
    <dgm:cxn modelId="{742AB443-732B-49BF-B0CF-9B2F80D86B36}" type="presOf" srcId="{8328498C-6E0B-42D7-ACAB-AC359699F0BC}" destId="{7B9DB4F7-C2F4-47BA-A6A9-06DCD4F053CC}" srcOrd="0" destOrd="0" presId="urn:microsoft.com/office/officeart/2005/8/layout/process4"/>
    <dgm:cxn modelId="{148B357B-275B-4A8D-93AB-4DAFC9E727C2}" type="presOf" srcId="{12D58463-316C-4985-8AEC-834F9A656DD9}" destId="{310B6F58-F602-4C61-A21C-1C14FDE82886}" srcOrd="0" destOrd="0" presId="urn:microsoft.com/office/officeart/2005/8/layout/process4"/>
    <dgm:cxn modelId="{41B404A1-32B9-4744-9623-7262F76DD8EA}" srcId="{12D58463-316C-4985-8AEC-834F9A656DD9}" destId="{85E0A129-8010-4C00-B631-BBB900CDA2D7}" srcOrd="1" destOrd="0" parTransId="{B95B8AFD-E90A-4A5F-9FE5-BB9A458FE676}" sibTransId="{007A89DB-1601-4BC0-8141-68E7660252B6}"/>
    <dgm:cxn modelId="{28C782EE-4E20-477D-A476-9C2A402AA949}" type="presOf" srcId="{85E0A129-8010-4C00-B631-BBB900CDA2D7}" destId="{DFE24F18-8F30-4D7A-A0B6-627A23E62CE1}" srcOrd="0" destOrd="0" presId="urn:microsoft.com/office/officeart/2005/8/layout/process4"/>
    <dgm:cxn modelId="{7CE66D56-A2AA-4749-A361-A81695775690}" type="presParOf" srcId="{310B6F58-F602-4C61-A21C-1C14FDE82886}" destId="{DCA3178A-5FDF-45E5-B97B-5A03085ED0C5}" srcOrd="0" destOrd="0" presId="urn:microsoft.com/office/officeart/2005/8/layout/process4"/>
    <dgm:cxn modelId="{8C630893-FE98-4B0E-9983-C1247ECB7DFC}" type="presParOf" srcId="{DCA3178A-5FDF-45E5-B97B-5A03085ED0C5}" destId="{DFE24F18-8F30-4D7A-A0B6-627A23E62CE1}" srcOrd="0" destOrd="0" presId="urn:microsoft.com/office/officeart/2005/8/layout/process4"/>
    <dgm:cxn modelId="{7581FFD1-E6DE-435A-9B32-6333AA1B6709}" type="presParOf" srcId="{310B6F58-F602-4C61-A21C-1C14FDE82886}" destId="{4FF19079-F976-4A8B-84C1-7632F811D6D6}" srcOrd="1" destOrd="0" presId="urn:microsoft.com/office/officeart/2005/8/layout/process4"/>
    <dgm:cxn modelId="{7137D6F8-AC5D-41A3-9F8B-9E49E7B4F1EF}" type="presParOf" srcId="{310B6F58-F602-4C61-A21C-1C14FDE82886}" destId="{D94AAA16-0B9D-462D-AE0E-C55048DD0DE5}" srcOrd="2" destOrd="0" presId="urn:microsoft.com/office/officeart/2005/8/layout/process4"/>
    <dgm:cxn modelId="{998D25B1-2881-46B8-A48F-503F05A9F8DF}" type="presParOf" srcId="{D94AAA16-0B9D-462D-AE0E-C55048DD0DE5}" destId="{7B9DB4F7-C2F4-47BA-A6A9-06DCD4F053C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D3762-FB6D-4A97-8DC9-3D0CE047BC27}">
      <dsp:nvSpPr>
        <dsp:cNvPr id="0" name=""/>
        <dsp:cNvSpPr/>
      </dsp:nvSpPr>
      <dsp:spPr>
        <a:xfrm>
          <a:off x="0" y="653795"/>
          <a:ext cx="10058399" cy="12070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30F45-BFB3-4784-BAEE-D60731E1A0D6}">
      <dsp:nvSpPr>
        <dsp:cNvPr id="0" name=""/>
        <dsp:cNvSpPr/>
      </dsp:nvSpPr>
      <dsp:spPr>
        <a:xfrm>
          <a:off x="365119" y="925372"/>
          <a:ext cx="663854" cy="663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755AF2-BB88-4D86-8A72-43E104808B00}">
      <dsp:nvSpPr>
        <dsp:cNvPr id="0" name=""/>
        <dsp:cNvSpPr/>
      </dsp:nvSpPr>
      <dsp:spPr>
        <a:xfrm>
          <a:off x="1394094" y="192930"/>
          <a:ext cx="8664305" cy="212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1022350">
            <a:lnSpc>
              <a:spcPct val="90000"/>
            </a:lnSpc>
            <a:spcBef>
              <a:spcPct val="0"/>
            </a:spcBef>
            <a:spcAft>
              <a:spcPct val="35000"/>
            </a:spcAft>
            <a:buNone/>
          </a:pPr>
          <a:r>
            <a:rPr lang="cs-CZ" sz="2300" kern="1200" dirty="0"/>
            <a:t>Má zachovat a upevnit dosavadní schopnosti, týká se osob v tíživé životní situaci (ztráta soběstačnosti, následky mozkové mrtvice aj.), osob s diagnostikovanou kognitivní poruchou zkrátka všech seniorů u kterých by nečinnost měla výrazně destruktivní dopad. </a:t>
          </a:r>
          <a:endParaRPr lang="en-US" sz="2300" kern="1200" dirty="0"/>
        </a:p>
      </dsp:txBody>
      <dsp:txXfrm>
        <a:off x="1394094" y="192930"/>
        <a:ext cx="8664305" cy="2128739"/>
      </dsp:txXfrm>
    </dsp:sp>
    <dsp:sp modelId="{099DAF9E-1EB1-4910-887A-493F9C5147E8}">
      <dsp:nvSpPr>
        <dsp:cNvPr id="0" name=""/>
        <dsp:cNvSpPr/>
      </dsp:nvSpPr>
      <dsp:spPr>
        <a:xfrm>
          <a:off x="0" y="2623421"/>
          <a:ext cx="10058399" cy="12070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00F91D-CE58-4797-B5A7-070FD375FCCE}">
      <dsp:nvSpPr>
        <dsp:cNvPr id="0" name=""/>
        <dsp:cNvSpPr/>
      </dsp:nvSpPr>
      <dsp:spPr>
        <a:xfrm>
          <a:off x="365119" y="2894998"/>
          <a:ext cx="663854" cy="663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AE622A-C78F-46CF-B554-59C38E3C9C49}">
      <dsp:nvSpPr>
        <dsp:cNvPr id="0" name=""/>
        <dsp:cNvSpPr/>
      </dsp:nvSpPr>
      <dsp:spPr>
        <a:xfrm>
          <a:off x="1394094" y="2623421"/>
          <a:ext cx="8664305"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1066800">
            <a:lnSpc>
              <a:spcPct val="90000"/>
            </a:lnSpc>
            <a:spcBef>
              <a:spcPct val="0"/>
            </a:spcBef>
            <a:spcAft>
              <a:spcPct val="35000"/>
            </a:spcAft>
            <a:buNone/>
          </a:pPr>
          <a:r>
            <a:rPr lang="cs-CZ" sz="2400" kern="1200" dirty="0"/>
            <a:t>Na této úrovni aktivizaci zabezpečují například sociální služby a ergoterapie ve zdravotnických zařízeních. </a:t>
          </a:r>
          <a:endParaRPr lang="en-US" sz="2400" kern="1200" dirty="0"/>
        </a:p>
      </dsp:txBody>
      <dsp:txXfrm>
        <a:off x="1394094" y="2623421"/>
        <a:ext cx="8664305" cy="12070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B4B62-590B-48D5-B9D7-CBBFAF0B0F05}">
      <dsp:nvSpPr>
        <dsp:cNvPr id="0" name=""/>
        <dsp:cNvSpPr/>
      </dsp:nvSpPr>
      <dsp:spPr>
        <a:xfrm>
          <a:off x="0" y="1669"/>
          <a:ext cx="10058399" cy="846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2CF2C-1204-4D66-8AD6-56D3FA03225A}">
      <dsp:nvSpPr>
        <dsp:cNvPr id="0" name=""/>
        <dsp:cNvSpPr/>
      </dsp:nvSpPr>
      <dsp:spPr>
        <a:xfrm>
          <a:off x="256011" y="192091"/>
          <a:ext cx="465476" cy="465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3A1EC9-DFCB-4AAA-AFDE-4ACF43ED9BA7}">
      <dsp:nvSpPr>
        <dsp:cNvPr id="0" name=""/>
        <dsp:cNvSpPr/>
      </dsp:nvSpPr>
      <dsp:spPr>
        <a:xfrm>
          <a:off x="977499" y="1669"/>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622300">
            <a:lnSpc>
              <a:spcPct val="90000"/>
            </a:lnSpc>
            <a:spcBef>
              <a:spcPct val="0"/>
            </a:spcBef>
            <a:spcAft>
              <a:spcPct val="35000"/>
            </a:spcAft>
            <a:buNone/>
          </a:pPr>
          <a:r>
            <a:rPr lang="cs-CZ" sz="1400" b="1" kern="1200"/>
            <a:t>Dlouhodobá příprava</a:t>
          </a:r>
          <a:r>
            <a:rPr lang="cs-CZ" sz="1400" kern="1200"/>
            <a:t>, probíhá po celý život, zahrnuje nejenom přípravu na zdraví způsob života, ale i výchovu ke kladným postojům ke stáří. </a:t>
          </a:r>
          <a:endParaRPr lang="en-US" sz="1400" kern="1200"/>
        </a:p>
      </dsp:txBody>
      <dsp:txXfrm>
        <a:off x="977499" y="1669"/>
        <a:ext cx="9080900" cy="846320"/>
      </dsp:txXfrm>
    </dsp:sp>
    <dsp:sp modelId="{92265DA1-005E-4706-A7D4-BF94EB64F7A4}">
      <dsp:nvSpPr>
        <dsp:cNvPr id="0" name=""/>
        <dsp:cNvSpPr/>
      </dsp:nvSpPr>
      <dsp:spPr>
        <a:xfrm>
          <a:off x="0" y="1059569"/>
          <a:ext cx="10058399" cy="846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782D2C-9AC0-467B-B2A9-0318316FFBBE}">
      <dsp:nvSpPr>
        <dsp:cNvPr id="0" name=""/>
        <dsp:cNvSpPr/>
      </dsp:nvSpPr>
      <dsp:spPr>
        <a:xfrm>
          <a:off x="256011" y="1249991"/>
          <a:ext cx="465476" cy="465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CBE55A-B6A3-4658-93A3-BFAEBD7F106C}">
      <dsp:nvSpPr>
        <dsp:cNvPr id="0" name=""/>
        <dsp:cNvSpPr/>
      </dsp:nvSpPr>
      <dsp:spPr>
        <a:xfrm>
          <a:off x="977499" y="1059569"/>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622300">
            <a:lnSpc>
              <a:spcPct val="90000"/>
            </a:lnSpc>
            <a:spcBef>
              <a:spcPct val="0"/>
            </a:spcBef>
            <a:spcAft>
              <a:spcPct val="35000"/>
            </a:spcAft>
            <a:buNone/>
          </a:pPr>
          <a:r>
            <a:rPr lang="cs-CZ" sz="1400" b="1" kern="1200"/>
            <a:t>Střednědobá (přelaďovací) příprava</a:t>
          </a:r>
          <a:r>
            <a:rPr lang="cs-CZ" sz="1400" kern="1200"/>
            <a:t> probíhá ve věku 40-60 let, soustřeďuje se na tři okruhy: zdravotnická příprava (ve smyslu zdravého životního stylu a preventivních opatření), psychologická příprava (zaměřit se na prevenci předčasného stárnutí a osvojit si zásady duševní hygieny) a oblast sociální (udržování sociálních kontaktů a rozvíjení zájmů). </a:t>
          </a:r>
          <a:endParaRPr lang="en-US" sz="1400" kern="1200"/>
        </a:p>
      </dsp:txBody>
      <dsp:txXfrm>
        <a:off x="977499" y="1059569"/>
        <a:ext cx="9080900" cy="846320"/>
      </dsp:txXfrm>
    </dsp:sp>
    <dsp:sp modelId="{FF60E041-EAE0-40A6-9597-274AB62D3A02}">
      <dsp:nvSpPr>
        <dsp:cNvPr id="0" name=""/>
        <dsp:cNvSpPr/>
      </dsp:nvSpPr>
      <dsp:spPr>
        <a:xfrm>
          <a:off x="0" y="2117470"/>
          <a:ext cx="10058399" cy="846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B93FD2-C911-4A40-AD33-54C618D3938C}">
      <dsp:nvSpPr>
        <dsp:cNvPr id="0" name=""/>
        <dsp:cNvSpPr/>
      </dsp:nvSpPr>
      <dsp:spPr>
        <a:xfrm>
          <a:off x="256011" y="2307892"/>
          <a:ext cx="465476" cy="465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9B2468-1933-4B42-A1E3-BFB9A6E8DFA6}">
      <dsp:nvSpPr>
        <dsp:cNvPr id="0" name=""/>
        <dsp:cNvSpPr/>
      </dsp:nvSpPr>
      <dsp:spPr>
        <a:xfrm>
          <a:off x="977499" y="2117470"/>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622300">
            <a:lnSpc>
              <a:spcPct val="90000"/>
            </a:lnSpc>
            <a:spcBef>
              <a:spcPct val="0"/>
            </a:spcBef>
            <a:spcAft>
              <a:spcPct val="35000"/>
            </a:spcAft>
            <a:buNone/>
          </a:pPr>
          <a:r>
            <a:rPr lang="cs-CZ" sz="1400" b="1" kern="1200"/>
            <a:t>Krátkodobá (akutní)</a:t>
          </a:r>
          <a:r>
            <a:rPr lang="cs-CZ" sz="1400" kern="1200"/>
            <a:t> příprava na stárnutí začíná přibližně pět let před odchodem do důchodu a zaměřuje se především na hmotné zabezpečení a na optimální vstup do důchodu. </a:t>
          </a:r>
          <a:endParaRPr lang="en-US" sz="1400" kern="1200"/>
        </a:p>
      </dsp:txBody>
      <dsp:txXfrm>
        <a:off x="977499" y="2117470"/>
        <a:ext cx="9080900" cy="846320"/>
      </dsp:txXfrm>
    </dsp:sp>
    <dsp:sp modelId="{56324F3E-34AE-4C1F-A8BB-2AE47416DE98}">
      <dsp:nvSpPr>
        <dsp:cNvPr id="0" name=""/>
        <dsp:cNvSpPr/>
      </dsp:nvSpPr>
      <dsp:spPr>
        <a:xfrm>
          <a:off x="0" y="3175370"/>
          <a:ext cx="10058399" cy="846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FD75E-7B8F-4DE5-84A3-4691BA130966}">
      <dsp:nvSpPr>
        <dsp:cNvPr id="0" name=""/>
        <dsp:cNvSpPr/>
      </dsp:nvSpPr>
      <dsp:spPr>
        <a:xfrm>
          <a:off x="256011" y="3365792"/>
          <a:ext cx="465476" cy="4654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6DB2AE-204E-4EED-8030-268DC84BE9AB}">
      <dsp:nvSpPr>
        <dsp:cNvPr id="0" name=""/>
        <dsp:cNvSpPr/>
      </dsp:nvSpPr>
      <dsp:spPr>
        <a:xfrm>
          <a:off x="977499" y="3175370"/>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622300">
            <a:lnSpc>
              <a:spcPct val="90000"/>
            </a:lnSpc>
            <a:spcBef>
              <a:spcPct val="0"/>
            </a:spcBef>
            <a:spcAft>
              <a:spcPct val="35000"/>
            </a:spcAft>
            <a:buNone/>
          </a:pPr>
          <a:r>
            <a:rPr lang="cs-CZ" sz="1400" b="1" kern="1200"/>
            <a:t>Aktuální příprava</a:t>
          </a:r>
          <a:r>
            <a:rPr lang="cs-CZ" sz="1400" kern="1200"/>
            <a:t>, výchova k optimálnímu a smysluplnému využití volného času ve stáří a patřičné aktivitě.</a:t>
          </a:r>
          <a:endParaRPr lang="en-US" sz="1400" kern="1200"/>
        </a:p>
      </dsp:txBody>
      <dsp:txXfrm>
        <a:off x="977499" y="3175370"/>
        <a:ext cx="9080900" cy="8463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E91BE-DC08-48B5-A093-7CF32E33BECE}">
      <dsp:nvSpPr>
        <dsp:cNvPr id="0" name=""/>
        <dsp:cNvSpPr/>
      </dsp:nvSpPr>
      <dsp:spPr>
        <a:xfrm>
          <a:off x="4849400" y="1533352"/>
          <a:ext cx="91440" cy="701904"/>
        </a:xfrm>
        <a:custGeom>
          <a:avLst/>
          <a:gdLst/>
          <a:ahLst/>
          <a:cxnLst/>
          <a:rect l="0" t="0" r="0" b="0"/>
          <a:pathLst>
            <a:path>
              <a:moveTo>
                <a:pt x="45720" y="0"/>
              </a:moveTo>
              <a:lnTo>
                <a:pt x="45720" y="70190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FD4CB-23A3-4C7C-AA00-55383E1A529A}">
      <dsp:nvSpPr>
        <dsp:cNvPr id="0" name=""/>
        <dsp:cNvSpPr/>
      </dsp:nvSpPr>
      <dsp:spPr>
        <a:xfrm>
          <a:off x="3688407" y="826"/>
          <a:ext cx="2413426" cy="15325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F6A1902-ECDC-4C0A-AE89-9DA14E587E4C}">
      <dsp:nvSpPr>
        <dsp:cNvPr id="0" name=""/>
        <dsp:cNvSpPr/>
      </dsp:nvSpPr>
      <dsp:spPr>
        <a:xfrm>
          <a:off x="3956565" y="255576"/>
          <a:ext cx="2413426" cy="15325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a:t>Vzdělání a především </a:t>
          </a:r>
          <a:r>
            <a:rPr lang="cs-CZ" sz="2000" b="1" kern="1200"/>
            <a:t>vzdělávání celoživotní</a:t>
          </a:r>
          <a:r>
            <a:rPr lang="cs-CZ" sz="2000" kern="1200"/>
            <a:t> </a:t>
          </a:r>
          <a:endParaRPr lang="en-US" sz="2000" kern="1200"/>
        </a:p>
      </dsp:txBody>
      <dsp:txXfrm>
        <a:off x="4001451" y="300462"/>
        <a:ext cx="2323654" cy="1442753"/>
      </dsp:txXfrm>
    </dsp:sp>
    <dsp:sp modelId="{D5353267-05B3-4FBF-AD6A-9096F0536B30}">
      <dsp:nvSpPr>
        <dsp:cNvPr id="0" name=""/>
        <dsp:cNvSpPr/>
      </dsp:nvSpPr>
      <dsp:spPr>
        <a:xfrm>
          <a:off x="3688407" y="2235257"/>
          <a:ext cx="2413426" cy="15325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FD8EB0C-72D7-45EB-A885-6400A136BF0E}">
      <dsp:nvSpPr>
        <dsp:cNvPr id="0" name=""/>
        <dsp:cNvSpPr/>
      </dsp:nvSpPr>
      <dsp:spPr>
        <a:xfrm>
          <a:off x="3956565" y="2490007"/>
          <a:ext cx="2413426" cy="15325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a:t>je prostředkem </a:t>
          </a:r>
          <a:br>
            <a:rPr lang="cs-CZ" sz="2000" kern="1200"/>
          </a:br>
          <a:r>
            <a:rPr lang="cs-CZ" sz="2000" kern="1200"/>
            <a:t>k rozvoji lidského potenciálu a </a:t>
          </a:r>
          <a:br>
            <a:rPr lang="cs-CZ" sz="2000" kern="1200"/>
          </a:br>
          <a:r>
            <a:rPr lang="cs-CZ" sz="2000" kern="1200"/>
            <a:t>to bez ohledu na věk </a:t>
          </a:r>
          <a:endParaRPr lang="en-US" sz="2000" kern="1200"/>
        </a:p>
      </dsp:txBody>
      <dsp:txXfrm>
        <a:off x="4001451" y="2534893"/>
        <a:ext cx="2323654" cy="14427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4ED47-8E82-43DD-8F0B-2B5817AB39CB}">
      <dsp:nvSpPr>
        <dsp:cNvPr id="0" name=""/>
        <dsp:cNvSpPr/>
      </dsp:nvSpPr>
      <dsp:spPr>
        <a:xfrm>
          <a:off x="0" y="964191"/>
          <a:ext cx="2828924" cy="179636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9D937-0EF2-40BD-9FB0-C33A5E7DF7D6}">
      <dsp:nvSpPr>
        <dsp:cNvPr id="0" name=""/>
        <dsp:cNvSpPr/>
      </dsp:nvSpPr>
      <dsp:spPr>
        <a:xfrm>
          <a:off x="314325"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a:t>Zprostředkování kontaktu se společenským prostředím</a:t>
          </a:r>
          <a:r>
            <a:rPr lang="cs-CZ" sz="1500" kern="1200"/>
            <a:t>: zájmové, vzdělávací a volnočasové aktivity;</a:t>
          </a:r>
          <a:endParaRPr lang="en-US" sz="1500" kern="1200"/>
        </a:p>
      </dsp:txBody>
      <dsp:txXfrm>
        <a:off x="366939" y="1315414"/>
        <a:ext cx="2723696" cy="1691139"/>
      </dsp:txXfrm>
    </dsp:sp>
    <dsp:sp modelId="{2D3B8FBF-CF0C-4E4F-83CD-56D7C38B4BD0}">
      <dsp:nvSpPr>
        <dsp:cNvPr id="0" name=""/>
        <dsp:cNvSpPr/>
      </dsp:nvSpPr>
      <dsp:spPr>
        <a:xfrm>
          <a:off x="3457574" y="964191"/>
          <a:ext cx="2828924" cy="179636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EFF130-4E96-40ED-956B-B60063DECF9A}">
      <dsp:nvSpPr>
        <dsp:cNvPr id="0" name=""/>
        <dsp:cNvSpPr/>
      </dsp:nvSpPr>
      <dsp:spPr>
        <a:xfrm>
          <a:off x="3771900"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a:t>Sociálně terapeutické činnosti:</a:t>
          </a:r>
          <a:r>
            <a:rPr lang="cs-CZ" sz="1500" kern="1200"/>
            <a:t> socioterapeutické činnosti, jejichž poskytování vede k rozvoji nebo udržení osobních a sociálních schopností a dovedností podporujících sociální začleňování osob;</a:t>
          </a:r>
          <a:endParaRPr lang="en-US" sz="1500" kern="1200"/>
        </a:p>
      </dsp:txBody>
      <dsp:txXfrm>
        <a:off x="3824514" y="1315414"/>
        <a:ext cx="2723696" cy="1691139"/>
      </dsp:txXfrm>
    </dsp:sp>
    <dsp:sp modelId="{B53CE00F-9028-42B1-85C1-9777E7E60211}">
      <dsp:nvSpPr>
        <dsp:cNvPr id="0" name=""/>
        <dsp:cNvSpPr/>
      </dsp:nvSpPr>
      <dsp:spPr>
        <a:xfrm>
          <a:off x="6915149" y="964191"/>
          <a:ext cx="2828924" cy="179636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F7E50-3D35-4DC5-A168-FBAE9A015B47}">
      <dsp:nvSpPr>
        <dsp:cNvPr id="0" name=""/>
        <dsp:cNvSpPr/>
      </dsp:nvSpPr>
      <dsp:spPr>
        <a:xfrm>
          <a:off x="7229475"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a:t>Pomoc při uplatňování práv, oprávněných zájmů a při obstarávání osobních záležitostí:</a:t>
          </a:r>
          <a:r>
            <a:rPr lang="cs-CZ" sz="1500" kern="1200"/>
            <a:t> pomoc při komunikaci vedoucí k uplatňování práv a oprávněných zájmů a pomoc při vyřizování běžných záležitostí.</a:t>
          </a:r>
          <a:endParaRPr lang="en-US" sz="1500" kern="1200"/>
        </a:p>
      </dsp:txBody>
      <dsp:txXfrm>
        <a:off x="7282089" y="1315414"/>
        <a:ext cx="2723696" cy="16911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88671-BE24-4645-BBC4-D9E3599AF0D5}">
      <dsp:nvSpPr>
        <dsp:cNvPr id="0" name=""/>
        <dsp:cNvSpPr/>
      </dsp:nvSpPr>
      <dsp:spPr>
        <a:xfrm>
          <a:off x="0" y="1669"/>
          <a:ext cx="10058399" cy="8463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2A3F4D-CA10-46CF-8EFB-F6A439E35F3F}">
      <dsp:nvSpPr>
        <dsp:cNvPr id="0" name=""/>
        <dsp:cNvSpPr/>
      </dsp:nvSpPr>
      <dsp:spPr>
        <a:xfrm>
          <a:off x="256011" y="192091"/>
          <a:ext cx="465476" cy="465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0DFF05-B5FF-4BF2-B1B6-93113666E38B}">
      <dsp:nvSpPr>
        <dsp:cNvPr id="0" name=""/>
        <dsp:cNvSpPr/>
      </dsp:nvSpPr>
      <dsp:spPr>
        <a:xfrm>
          <a:off x="977499" y="1669"/>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622300">
            <a:lnSpc>
              <a:spcPct val="90000"/>
            </a:lnSpc>
            <a:spcBef>
              <a:spcPct val="0"/>
            </a:spcBef>
            <a:spcAft>
              <a:spcPct val="35000"/>
            </a:spcAft>
            <a:buNone/>
          </a:pPr>
          <a:r>
            <a:rPr lang="cs-CZ" sz="1400" b="1" kern="1200" dirty="0"/>
            <a:t>Služby sociální péče</a:t>
          </a:r>
          <a:r>
            <a:rPr lang="cs-CZ" sz="1400" kern="1200" dirty="0"/>
            <a:t>, které pomáhají zajistit klientům fyzickou i psychickou soběstačnost. Poskytovány jsou jak v domácím prostředí klienta tak v zařízeních sociálních služeb. Cílem těchto služeb je umožnit klientům zapojit se v co nejvíce možné míře do běžného života nebo zajistit důstojnou péči v případech, kdy to jejich sociální situace vyžaduje.</a:t>
          </a:r>
          <a:endParaRPr lang="en-US" sz="1400" kern="1200" dirty="0"/>
        </a:p>
      </dsp:txBody>
      <dsp:txXfrm>
        <a:off x="977499" y="1669"/>
        <a:ext cx="9080900" cy="846320"/>
      </dsp:txXfrm>
    </dsp:sp>
    <dsp:sp modelId="{4C91C82A-58B5-40F5-8C78-697A3354D047}">
      <dsp:nvSpPr>
        <dsp:cNvPr id="0" name=""/>
        <dsp:cNvSpPr/>
      </dsp:nvSpPr>
      <dsp:spPr>
        <a:xfrm>
          <a:off x="0" y="1059569"/>
          <a:ext cx="10058399" cy="8463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C0C7C-25D0-4DC5-B201-3F2B314B21CC}">
      <dsp:nvSpPr>
        <dsp:cNvPr id="0" name=""/>
        <dsp:cNvSpPr/>
      </dsp:nvSpPr>
      <dsp:spPr>
        <a:xfrm>
          <a:off x="256011" y="1249991"/>
          <a:ext cx="465476" cy="465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F1216B-298D-4936-91E5-97B57AD561F4}">
      <dsp:nvSpPr>
        <dsp:cNvPr id="0" name=""/>
        <dsp:cNvSpPr/>
      </dsp:nvSpPr>
      <dsp:spPr>
        <a:xfrm>
          <a:off x="977499" y="1059569"/>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622300">
            <a:lnSpc>
              <a:spcPct val="90000"/>
            </a:lnSpc>
            <a:spcBef>
              <a:spcPct val="0"/>
            </a:spcBef>
            <a:spcAft>
              <a:spcPct val="35000"/>
            </a:spcAft>
            <a:buNone/>
          </a:pPr>
          <a:r>
            <a:rPr lang="cs-CZ" sz="1400" kern="1200"/>
            <a:t>Zařízení sociálních služeb, poskytující </a:t>
          </a:r>
          <a:r>
            <a:rPr lang="cs-CZ" sz="1400" b="1" kern="1200"/>
            <a:t>pobytové</a:t>
          </a:r>
          <a:r>
            <a:rPr lang="cs-CZ" sz="1400" kern="1200"/>
            <a:t> a </a:t>
          </a:r>
          <a:r>
            <a:rPr lang="cs-CZ" sz="1400" b="1" kern="1200"/>
            <a:t>ambulantní</a:t>
          </a:r>
          <a:r>
            <a:rPr lang="cs-CZ" sz="1400" kern="1200"/>
            <a:t> služby, jsou dle zákona: centra denních služeb, denní stacionáře, týdenní stacionáře, domovy pro seniory, domovy se zvláštním režimem centra sociálně-rehabilitačních služeb a další. </a:t>
          </a:r>
          <a:endParaRPr lang="en-US" sz="1400" kern="1200"/>
        </a:p>
      </dsp:txBody>
      <dsp:txXfrm>
        <a:off x="977499" y="1059569"/>
        <a:ext cx="9080900" cy="846320"/>
      </dsp:txXfrm>
    </dsp:sp>
    <dsp:sp modelId="{0488926A-7B74-44EF-B191-78C3A558D8BD}">
      <dsp:nvSpPr>
        <dsp:cNvPr id="0" name=""/>
        <dsp:cNvSpPr/>
      </dsp:nvSpPr>
      <dsp:spPr>
        <a:xfrm>
          <a:off x="0" y="2117470"/>
          <a:ext cx="10058399" cy="8463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28677-F6A3-47BF-8CDB-06D1A0F7BD68}">
      <dsp:nvSpPr>
        <dsp:cNvPr id="0" name=""/>
        <dsp:cNvSpPr/>
      </dsp:nvSpPr>
      <dsp:spPr>
        <a:xfrm>
          <a:off x="256011" y="2307892"/>
          <a:ext cx="465476" cy="465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BF0B2C-CFD8-4FEA-8C0F-4C711B48B51D}">
      <dsp:nvSpPr>
        <dsp:cNvPr id="0" name=""/>
        <dsp:cNvSpPr/>
      </dsp:nvSpPr>
      <dsp:spPr>
        <a:xfrm>
          <a:off x="977499" y="2117470"/>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622300">
            <a:lnSpc>
              <a:spcPct val="90000"/>
            </a:lnSpc>
            <a:spcBef>
              <a:spcPct val="0"/>
            </a:spcBef>
            <a:spcAft>
              <a:spcPct val="35000"/>
            </a:spcAft>
            <a:buNone/>
          </a:pPr>
          <a:r>
            <a:rPr lang="cs-CZ" sz="1400" kern="1200"/>
            <a:t>Terénní sociální služby, jsou poskytovány v přirozeném sociálním prostředí klientů, jde zejména o pečovatelskou službu, osobní asistenci, tísňovou péči, průvodcovské a předčitatelské služby, odlehčovací služby aj.</a:t>
          </a:r>
          <a:endParaRPr lang="en-US" sz="1400" kern="1200"/>
        </a:p>
      </dsp:txBody>
      <dsp:txXfrm>
        <a:off x="977499" y="2117470"/>
        <a:ext cx="9080900" cy="846320"/>
      </dsp:txXfrm>
    </dsp:sp>
    <dsp:sp modelId="{1F557570-F315-4F2D-85AC-86FCFD041491}">
      <dsp:nvSpPr>
        <dsp:cNvPr id="0" name=""/>
        <dsp:cNvSpPr/>
      </dsp:nvSpPr>
      <dsp:spPr>
        <a:xfrm>
          <a:off x="0" y="3175370"/>
          <a:ext cx="10058399" cy="8463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BD231-5EED-4C22-8A29-8555D4D2A579}">
      <dsp:nvSpPr>
        <dsp:cNvPr id="0" name=""/>
        <dsp:cNvSpPr/>
      </dsp:nvSpPr>
      <dsp:spPr>
        <a:xfrm>
          <a:off x="256011" y="3365792"/>
          <a:ext cx="465476" cy="4654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0B7FB4-F652-4381-9572-9BE8C64D5C32}">
      <dsp:nvSpPr>
        <dsp:cNvPr id="0" name=""/>
        <dsp:cNvSpPr/>
      </dsp:nvSpPr>
      <dsp:spPr>
        <a:xfrm>
          <a:off x="977499" y="3175370"/>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622300">
            <a:lnSpc>
              <a:spcPct val="90000"/>
            </a:lnSpc>
            <a:spcBef>
              <a:spcPct val="0"/>
            </a:spcBef>
            <a:spcAft>
              <a:spcPct val="35000"/>
            </a:spcAft>
            <a:buNone/>
          </a:pPr>
          <a:r>
            <a:rPr lang="cs-CZ" sz="1400" kern="1200"/>
            <a:t>Významnou změnou, kterou přinesl tento zákon, je zavedení pojmu </a:t>
          </a:r>
          <a:r>
            <a:rPr lang="cs-CZ" sz="1400" b="1" kern="1200"/>
            <a:t>aktivizační činnosti</a:t>
          </a:r>
          <a:r>
            <a:rPr lang="cs-CZ" sz="1400" kern="1200"/>
            <a:t>. Aktivizační činnost se stala součástí poskytované služby, je taxativně uvedena v zákoně a dané zařízení sociální péče je povinno ji poskytovat. Každý typ služby má specifikováno jaké oblasti se aktivizace týká a co je jejím cílem[1]. </a:t>
          </a:r>
          <a:endParaRPr lang="en-US" sz="1400" kern="1200"/>
        </a:p>
      </dsp:txBody>
      <dsp:txXfrm>
        <a:off x="977499" y="3175370"/>
        <a:ext cx="9080900" cy="8463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30922-B1D2-491F-918A-1EC72B504017}">
      <dsp:nvSpPr>
        <dsp:cNvPr id="0" name=""/>
        <dsp:cNvSpPr/>
      </dsp:nvSpPr>
      <dsp:spPr>
        <a:xfrm>
          <a:off x="0" y="653795"/>
          <a:ext cx="11709779" cy="12070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0BDE4F-D955-4E3F-8915-30D8F31AF1C2}">
      <dsp:nvSpPr>
        <dsp:cNvPr id="0" name=""/>
        <dsp:cNvSpPr/>
      </dsp:nvSpPr>
      <dsp:spPr>
        <a:xfrm>
          <a:off x="365119" y="925372"/>
          <a:ext cx="663854" cy="663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23866A-E5B1-4C14-8C3A-D267C3B9CB7A}">
      <dsp:nvSpPr>
        <dsp:cNvPr id="0" name=""/>
        <dsp:cNvSpPr/>
      </dsp:nvSpPr>
      <dsp:spPr>
        <a:xfrm>
          <a:off x="1394094" y="112646"/>
          <a:ext cx="10315684" cy="228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933450">
            <a:lnSpc>
              <a:spcPct val="90000"/>
            </a:lnSpc>
            <a:spcBef>
              <a:spcPct val="0"/>
            </a:spcBef>
            <a:spcAft>
              <a:spcPct val="35000"/>
            </a:spcAft>
            <a:buNone/>
          </a:pPr>
          <a:r>
            <a:rPr lang="cs-CZ" sz="2100" kern="1200" dirty="0"/>
            <a:t>Tento termín se dostal do povědomí spíše jako výchovná metoda, užívaná při práci s mládeží v pedagogice volného času. Nejčastěji se odborná literatura, ve spojitosti s animací seniorů, odkazuje na dílo autorů </a:t>
          </a:r>
          <a:r>
            <a:rPr lang="cs-CZ" sz="2100" kern="1200" dirty="0" err="1"/>
            <a:t>Picheaud</a:t>
          </a:r>
          <a:r>
            <a:rPr lang="cs-CZ" sz="2100" kern="1200" dirty="0"/>
            <a:t> a </a:t>
          </a:r>
          <a:r>
            <a:rPr lang="cs-CZ" sz="2100" kern="1200" dirty="0" err="1"/>
            <a:t>Thareauová</a:t>
          </a:r>
          <a:r>
            <a:rPr lang="cs-CZ" sz="2100" kern="1200" dirty="0"/>
            <a:t> (1998), kteří animaci chápou jako celkový přístup ke klientům, který umožňuje intenzivně prožívat každodenní život. Život seniorů v pobytových zařízeních by měl být „oživován“ všemi zaměstnanci, každé gesto, slovo může zlepšit kvalitu života, je-li dostatečně „živé“. </a:t>
          </a:r>
          <a:endParaRPr lang="en-US" sz="2100" kern="1200" dirty="0"/>
        </a:p>
      </dsp:txBody>
      <dsp:txXfrm>
        <a:off x="1394094" y="112646"/>
        <a:ext cx="10315684" cy="2289307"/>
      </dsp:txXfrm>
    </dsp:sp>
    <dsp:sp modelId="{7BCE03BD-61AA-4F25-AE8C-3A76FA340AD8}">
      <dsp:nvSpPr>
        <dsp:cNvPr id="0" name=""/>
        <dsp:cNvSpPr/>
      </dsp:nvSpPr>
      <dsp:spPr>
        <a:xfrm>
          <a:off x="0" y="2703705"/>
          <a:ext cx="11709779" cy="12070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65BD1-5496-4480-9649-09B14AE79271}">
      <dsp:nvSpPr>
        <dsp:cNvPr id="0" name=""/>
        <dsp:cNvSpPr/>
      </dsp:nvSpPr>
      <dsp:spPr>
        <a:xfrm>
          <a:off x="365119" y="2975282"/>
          <a:ext cx="663854" cy="663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D428B9-F794-4065-8A32-A4A4C43E4D90}">
      <dsp:nvSpPr>
        <dsp:cNvPr id="0" name=""/>
        <dsp:cNvSpPr/>
      </dsp:nvSpPr>
      <dsp:spPr>
        <a:xfrm>
          <a:off x="1394094" y="2703705"/>
          <a:ext cx="10315684"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933450">
            <a:lnSpc>
              <a:spcPct val="90000"/>
            </a:lnSpc>
            <a:spcBef>
              <a:spcPct val="0"/>
            </a:spcBef>
            <a:spcAft>
              <a:spcPct val="35000"/>
            </a:spcAft>
            <a:buNone/>
          </a:pPr>
          <a:r>
            <a:rPr lang="cs-CZ" sz="2100" kern="1200"/>
            <a:t>Animace není pouze vytváření programu (organizovaných činností), ale jde spíše o </a:t>
          </a:r>
          <a:r>
            <a:rPr lang="cs-CZ" sz="2100" b="1" kern="1200"/>
            <a:t>celkový přístup</a:t>
          </a:r>
          <a:r>
            <a:rPr lang="cs-CZ" sz="2100" kern="1200"/>
            <a:t> ke klientům a klima zařízení. Snažíme se být otevření přáním a potřebám klientů, nabízíme aktivity a povzbuzujeme (oživení, živost, čilost). </a:t>
          </a:r>
          <a:endParaRPr lang="en-US" sz="2100" kern="1200"/>
        </a:p>
      </dsp:txBody>
      <dsp:txXfrm>
        <a:off x="1394094" y="2703705"/>
        <a:ext cx="10315684" cy="12070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0888B-2EA8-4045-A295-AA8EC7C3BF89}">
      <dsp:nvSpPr>
        <dsp:cNvPr id="0" name=""/>
        <dsp:cNvSpPr/>
      </dsp:nvSpPr>
      <dsp:spPr>
        <a:xfrm>
          <a:off x="0" y="653795"/>
          <a:ext cx="11095628" cy="12070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883C0-3178-4DBE-9CB8-F0D4F2EA8D84}">
      <dsp:nvSpPr>
        <dsp:cNvPr id="0" name=""/>
        <dsp:cNvSpPr/>
      </dsp:nvSpPr>
      <dsp:spPr>
        <a:xfrm>
          <a:off x="365119" y="925372"/>
          <a:ext cx="663854" cy="663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78CF17-345F-4C50-B4A2-B8E47DE458F6}">
      <dsp:nvSpPr>
        <dsp:cNvPr id="0" name=""/>
        <dsp:cNvSpPr/>
      </dsp:nvSpPr>
      <dsp:spPr>
        <a:xfrm>
          <a:off x="1394094" y="83575"/>
          <a:ext cx="9701534" cy="2347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666750">
            <a:lnSpc>
              <a:spcPct val="90000"/>
            </a:lnSpc>
            <a:spcBef>
              <a:spcPct val="0"/>
            </a:spcBef>
            <a:spcAft>
              <a:spcPct val="35000"/>
            </a:spcAft>
            <a:buNone/>
          </a:pPr>
          <a:r>
            <a:rPr lang="cs-CZ" sz="1500" kern="1200" dirty="0"/>
            <a:t>Tvorba je chápána jako </a:t>
          </a:r>
          <a:r>
            <a:rPr lang="cs-CZ" sz="1500" b="1" kern="1200" dirty="0"/>
            <a:t>zájmová tvůrčí činnost</a:t>
          </a:r>
          <a:r>
            <a:rPr lang="cs-CZ" sz="1500" kern="1200" dirty="0"/>
            <a:t>, která obohacuje naše životy. Výtvarné tvoření bývá vyhledávaným zájmem, a proto je často nabízeno v rámci vzdělávání dospělých. Svoji roli má i v pečovatelských a léčebných zařízeních, kde </a:t>
          </a:r>
          <a:r>
            <a:rPr lang="cs-CZ" sz="1500" b="1" kern="1200" dirty="0"/>
            <a:t>tvůrčí proces</a:t>
          </a:r>
          <a:r>
            <a:rPr lang="cs-CZ" sz="1500" kern="1200" dirty="0"/>
            <a:t> pomáhá klientům ve zvládání psychických obtíží. Základem všem zůstává, </a:t>
          </a:r>
          <a:r>
            <a:rPr lang="cs-CZ" sz="1500" b="1" kern="1200" dirty="0"/>
            <a:t>vytváření spontánních obrazů</a:t>
          </a:r>
          <a:r>
            <a:rPr lang="cs-CZ" sz="1500" kern="1200" dirty="0"/>
            <a:t> jako základ arteterapie.</a:t>
          </a:r>
          <a:endParaRPr lang="en-US" sz="1500" kern="1200" dirty="0"/>
        </a:p>
      </dsp:txBody>
      <dsp:txXfrm>
        <a:off x="1394094" y="83575"/>
        <a:ext cx="9701534" cy="2347449"/>
      </dsp:txXfrm>
    </dsp:sp>
    <dsp:sp modelId="{86CE9BA0-9D25-47B5-8EE1-FF1FFCB7DCDA}">
      <dsp:nvSpPr>
        <dsp:cNvPr id="0" name=""/>
        <dsp:cNvSpPr/>
      </dsp:nvSpPr>
      <dsp:spPr>
        <a:xfrm>
          <a:off x="0" y="2732776"/>
          <a:ext cx="11095628" cy="12070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38DB1-D3E3-4869-9F3F-CA734587AA42}">
      <dsp:nvSpPr>
        <dsp:cNvPr id="0" name=""/>
        <dsp:cNvSpPr/>
      </dsp:nvSpPr>
      <dsp:spPr>
        <a:xfrm>
          <a:off x="365119" y="3004353"/>
          <a:ext cx="663854" cy="663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DC9EF3-32DA-40F9-A75C-432131D3DDAB}">
      <dsp:nvSpPr>
        <dsp:cNvPr id="0" name=""/>
        <dsp:cNvSpPr/>
      </dsp:nvSpPr>
      <dsp:spPr>
        <a:xfrm>
          <a:off x="1394094" y="2732776"/>
          <a:ext cx="9701534"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666750">
            <a:lnSpc>
              <a:spcPct val="90000"/>
            </a:lnSpc>
            <a:spcBef>
              <a:spcPct val="0"/>
            </a:spcBef>
            <a:spcAft>
              <a:spcPct val="35000"/>
            </a:spcAft>
            <a:buNone/>
          </a:pPr>
          <a:r>
            <a:rPr lang="cs-CZ" sz="1500" kern="1200"/>
            <a:t>Arteterapie muže být individuální nebo skupinová. Výtvarné techniky využívané při terapeutických sezeních umožňují sebevyjádření, usnadňují komunikaci, pomáhají při odreagování emocí a mohou být prostředkem psychického uvolnění. Spontánní výtvarná tvorba je vhodná pro skupinovou práci podle Campbellové (2000) protože obohacuje naši tvořivost, podporuje sebeuzdravující procesy a může nám pomoci pochopit, že můžeme změnit sami sebe i vztahy v našem okolí.</a:t>
          </a:r>
          <a:endParaRPr lang="en-US" sz="1500" kern="1200"/>
        </a:p>
      </dsp:txBody>
      <dsp:txXfrm>
        <a:off x="1394094" y="2732776"/>
        <a:ext cx="9701534" cy="12070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D4863-2777-4139-AB5A-505698E55259}">
      <dsp:nvSpPr>
        <dsp:cNvPr id="0" name=""/>
        <dsp:cNvSpPr/>
      </dsp:nvSpPr>
      <dsp:spPr>
        <a:xfrm>
          <a:off x="0" y="0"/>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8C90BC-8C0C-4B5D-AD7F-CCDBA1E64200}">
      <dsp:nvSpPr>
        <dsp:cNvPr id="0" name=""/>
        <dsp:cNvSpPr/>
      </dsp:nvSpPr>
      <dsp:spPr>
        <a:xfrm>
          <a:off x="0" y="0"/>
          <a:ext cx="10058399" cy="201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cs-CZ" sz="2200" kern="1200" dirty="0"/>
            <a:t>Je zaměřena na realitu a na takové činnosti, které jim pomohou udržovat pozornost při každodenních úkolech, takže se budou moci lépe vypořádat s věcmi všedního života. Vhodné jsou i vzpomínkové činnosti, kdy si vzpomínají na své úspěchy a rozvíjí pocit důstojnosti. Klienti denních stacionářů potřebují více struktury a pocit jistoty, v tomto období se musí vypořádat s problémy jako samota, úmrtí partnera, horší zdravotní stav, špatná adaptabilita apod. </a:t>
          </a:r>
          <a:endParaRPr lang="en-US" sz="2200" kern="1200" dirty="0"/>
        </a:p>
      </dsp:txBody>
      <dsp:txXfrm>
        <a:off x="0" y="0"/>
        <a:ext cx="10058399" cy="2011680"/>
      </dsp:txXfrm>
    </dsp:sp>
    <dsp:sp modelId="{9294201A-8E30-4715-93E0-DD8E9C99CB05}">
      <dsp:nvSpPr>
        <dsp:cNvPr id="0" name=""/>
        <dsp:cNvSpPr/>
      </dsp:nvSpPr>
      <dsp:spPr>
        <a:xfrm>
          <a:off x="0" y="2011680"/>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68C1B-56BF-461F-9D8A-1CE76C5B134B}">
      <dsp:nvSpPr>
        <dsp:cNvPr id="0" name=""/>
        <dsp:cNvSpPr/>
      </dsp:nvSpPr>
      <dsp:spPr>
        <a:xfrm>
          <a:off x="0" y="2011680"/>
          <a:ext cx="10058399" cy="201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cs-CZ" sz="2200" kern="1200" dirty="0"/>
            <a:t>Senioři se rychleji unaví a proto je vhodné skupiny pořádat dopoledne a přizpůsobit se časovému harmonogramu (čas oběda, čas dopravy). Musíme také vzít v úvahu hendikepy jako špatný zrak, hluchota, artritida aj. a přizpůsobit tomu setkání a pomůcky (lupy, dobré osvětlení, velké štětce, pastelky). Techniky arteterapie, můžou pomoci seniorům vzpomínat, mluvit o svých životech a zážitcích a prožít si pocit uznání a vlastní důstojnosti ( </a:t>
          </a:r>
          <a:r>
            <a:rPr lang="cs-CZ" sz="2200" kern="1200" dirty="0" err="1"/>
            <a:t>Liebmann</a:t>
          </a:r>
          <a:r>
            <a:rPr lang="cs-CZ" sz="2200" kern="1200" dirty="0"/>
            <a:t>, 2005). </a:t>
          </a:r>
          <a:endParaRPr lang="en-US" sz="2200" kern="1200" dirty="0"/>
        </a:p>
      </dsp:txBody>
      <dsp:txXfrm>
        <a:off x="0" y="2011680"/>
        <a:ext cx="10058399" cy="20116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550E7-EAC6-4A1D-A766-E315EE03EF85}">
      <dsp:nvSpPr>
        <dsp:cNvPr id="0" name=""/>
        <dsp:cNvSpPr/>
      </dsp:nvSpPr>
      <dsp:spPr>
        <a:xfrm>
          <a:off x="0" y="75239"/>
          <a:ext cx="10058399" cy="1904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Důležité je výtvarnou činnost zasadit do širšího kontextu. K inspiraci může být použito různých materiálů, rodinné fotografie a vzpomínkové předměty, obrázky, pohlednice a někdy i potraviny či určité vůně. Můžeme využít cokoliv, co vychází z kulturního prostředí členů skupiny. Pro mnoho lidí je důležité a snazší pracovat s předměty, které mají </a:t>
          </a:r>
          <a:r>
            <a:rPr lang="cs-CZ" sz="2200" b="1" kern="1200"/>
            <a:t>praktické využití</a:t>
          </a:r>
          <a:r>
            <a:rPr lang="cs-CZ" sz="2200" kern="1200"/>
            <a:t>. </a:t>
          </a:r>
          <a:endParaRPr lang="en-US" sz="2200" kern="1200"/>
        </a:p>
      </dsp:txBody>
      <dsp:txXfrm>
        <a:off x="92983" y="168222"/>
        <a:ext cx="9872433" cy="1718794"/>
      </dsp:txXfrm>
    </dsp:sp>
    <dsp:sp modelId="{9EC6B5EC-CF56-43A5-944E-B6DB00671034}">
      <dsp:nvSpPr>
        <dsp:cNvPr id="0" name=""/>
        <dsp:cNvSpPr/>
      </dsp:nvSpPr>
      <dsp:spPr>
        <a:xfrm>
          <a:off x="0" y="2043360"/>
          <a:ext cx="10058399" cy="1904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cs-CZ" sz="2200" i="1" kern="1200" dirty="0"/>
            <a:t>Výtvarná činnost může napomoci seniorům ke zlepšení jejich pohybových schopností. Skupinová tvorba by měla seniorům poskytovat  citové zážitky, pocit uznání a dostatečný prostor pro vlastní vzpomínky.</a:t>
          </a:r>
          <a:endParaRPr lang="en-US" sz="2200" kern="1200" dirty="0"/>
        </a:p>
      </dsp:txBody>
      <dsp:txXfrm>
        <a:off x="92983" y="2136343"/>
        <a:ext cx="9872433" cy="17187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E3B6A-4A14-48EB-91E3-ABFA1737ABC9}">
      <dsp:nvSpPr>
        <dsp:cNvPr id="0" name=""/>
        <dsp:cNvSpPr/>
      </dsp:nvSpPr>
      <dsp:spPr>
        <a:xfrm>
          <a:off x="0" y="0"/>
          <a:ext cx="8046720" cy="88513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1" kern="1200"/>
            <a:t>Smysluplná činnost</a:t>
          </a:r>
          <a:r>
            <a:rPr lang="cs-CZ" sz="1600" kern="1200"/>
            <a:t>, přinášející zábavu a radost z tvorby. </a:t>
          </a:r>
          <a:endParaRPr lang="en-US" sz="1600" kern="1200"/>
        </a:p>
      </dsp:txBody>
      <dsp:txXfrm>
        <a:off x="25925" y="25925"/>
        <a:ext cx="7016791" cy="833289"/>
      </dsp:txXfrm>
    </dsp:sp>
    <dsp:sp modelId="{29FFFA2E-8F74-4A3F-9A45-432ED9D8D90A}">
      <dsp:nvSpPr>
        <dsp:cNvPr id="0" name=""/>
        <dsp:cNvSpPr/>
      </dsp:nvSpPr>
      <dsp:spPr>
        <a:xfrm>
          <a:off x="673912" y="1046073"/>
          <a:ext cx="8046720" cy="88513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Samotný výsledek je druhořadý na prvním místě je především živá komunikace mezi lidmi, legrace, zábava a vzájemné ocenění snahy ostatních. Interakce vzniklé při této činnosti zvyšují sebehodnocení a sebedůvěru. </a:t>
          </a:r>
          <a:endParaRPr lang="en-US" sz="1600" kern="1200" dirty="0"/>
        </a:p>
      </dsp:txBody>
      <dsp:txXfrm>
        <a:off x="699837" y="1071998"/>
        <a:ext cx="6745616" cy="833289"/>
      </dsp:txXfrm>
    </dsp:sp>
    <dsp:sp modelId="{A2CC9328-FA10-4245-9809-531551434D58}">
      <dsp:nvSpPr>
        <dsp:cNvPr id="0" name=""/>
        <dsp:cNvSpPr/>
      </dsp:nvSpPr>
      <dsp:spPr>
        <a:xfrm>
          <a:off x="1337767" y="2092147"/>
          <a:ext cx="8046720" cy="88513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Arteterapie jako neverbální technika, je přístupná i pro seniory s problémy s vyjadřováním, komunikací (například vhodnou činností pro klienty trpící demencí mohou být koláže).</a:t>
          </a:r>
          <a:endParaRPr lang="en-US" sz="1600" kern="1200"/>
        </a:p>
      </dsp:txBody>
      <dsp:txXfrm>
        <a:off x="1363692" y="2118072"/>
        <a:ext cx="6755675" cy="833289"/>
      </dsp:txXfrm>
    </dsp:sp>
    <dsp:sp modelId="{80765258-78E1-459A-9183-37475E951A52}">
      <dsp:nvSpPr>
        <dsp:cNvPr id="0" name=""/>
        <dsp:cNvSpPr/>
      </dsp:nvSpPr>
      <dsp:spPr>
        <a:xfrm>
          <a:off x="2011680" y="3138220"/>
          <a:ext cx="8046720" cy="88513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Výtvarnou tvorbu můžeme kombinovat s hudbou, dramatickou činností nebo tancem.</a:t>
          </a:r>
          <a:endParaRPr lang="en-US" sz="1600" kern="1200"/>
        </a:p>
      </dsp:txBody>
      <dsp:txXfrm>
        <a:off x="2037605" y="3164145"/>
        <a:ext cx="6745616" cy="833289"/>
      </dsp:txXfrm>
    </dsp:sp>
    <dsp:sp modelId="{901A9C03-DDA7-42F2-BCEA-8ECFFF67698F}">
      <dsp:nvSpPr>
        <dsp:cNvPr id="0" name=""/>
        <dsp:cNvSpPr/>
      </dsp:nvSpPr>
      <dsp:spPr>
        <a:xfrm>
          <a:off x="7471379" y="677936"/>
          <a:ext cx="575340" cy="575340"/>
        </a:xfrm>
        <a:prstGeom prst="downArrow">
          <a:avLst>
            <a:gd name="adj1" fmla="val 55000"/>
            <a:gd name="adj2" fmla="val 45000"/>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600831" y="677936"/>
        <a:ext cx="316437" cy="432943"/>
      </dsp:txXfrm>
    </dsp:sp>
    <dsp:sp modelId="{3CF4A1A8-43C8-418A-AA69-BB57DFF94147}">
      <dsp:nvSpPr>
        <dsp:cNvPr id="0" name=""/>
        <dsp:cNvSpPr/>
      </dsp:nvSpPr>
      <dsp:spPr>
        <a:xfrm>
          <a:off x="8145292" y="1724009"/>
          <a:ext cx="575340" cy="575340"/>
        </a:xfrm>
        <a:prstGeom prst="downArrow">
          <a:avLst>
            <a:gd name="adj1" fmla="val 55000"/>
            <a:gd name="adj2" fmla="val 45000"/>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274744" y="1724009"/>
        <a:ext cx="316437" cy="432943"/>
      </dsp:txXfrm>
    </dsp:sp>
    <dsp:sp modelId="{750488E6-7813-48E0-A3C6-C49CA089728F}">
      <dsp:nvSpPr>
        <dsp:cNvPr id="0" name=""/>
        <dsp:cNvSpPr/>
      </dsp:nvSpPr>
      <dsp:spPr>
        <a:xfrm>
          <a:off x="8809146" y="2770083"/>
          <a:ext cx="575340" cy="575340"/>
        </a:xfrm>
        <a:prstGeom prst="downArrow">
          <a:avLst>
            <a:gd name="adj1" fmla="val 55000"/>
            <a:gd name="adj2" fmla="val 45000"/>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938598" y="2770083"/>
        <a:ext cx="316437" cy="4329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E98D9-A2FB-4A7E-8E2E-9A54AD3AF9FD}">
      <dsp:nvSpPr>
        <dsp:cNvPr id="0" name=""/>
        <dsp:cNvSpPr/>
      </dsp:nvSpPr>
      <dsp:spPr>
        <a:xfrm>
          <a:off x="0" y="275940"/>
          <a:ext cx="6492240" cy="11419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Terapeutické a výchovné metody, ve kterých je dominantní hudba a to buď formou receptivní (vnímání hudby) nebo formou aktivní (hra na hudební nástroj). Při muzikoterapii využíváme melodie, harmonie, rytmu, tempa, dynamiky, zvukové barvy...zkrátka všechny součástí hudebního umění.</a:t>
          </a:r>
          <a:endParaRPr lang="en-US" sz="1600" kern="1200"/>
        </a:p>
      </dsp:txBody>
      <dsp:txXfrm>
        <a:off x="55744" y="331684"/>
        <a:ext cx="6380752" cy="1030432"/>
      </dsp:txXfrm>
    </dsp:sp>
    <dsp:sp modelId="{0FAACFE1-9F80-4C96-82A2-BD0AD6C03398}">
      <dsp:nvSpPr>
        <dsp:cNvPr id="0" name=""/>
        <dsp:cNvSpPr/>
      </dsp:nvSpPr>
      <dsp:spPr>
        <a:xfrm>
          <a:off x="0" y="1463940"/>
          <a:ext cx="6492240" cy="11419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Při práci se seniory je tato technika velmi vhodná, nevyžaduje intelektuální práci, logiku a mohou se účastnit i klienti kteří mají problém „přijmout“ mluvené slovo. </a:t>
          </a:r>
          <a:endParaRPr lang="en-US" sz="1600" kern="1200"/>
        </a:p>
      </dsp:txBody>
      <dsp:txXfrm>
        <a:off x="55744" y="1519684"/>
        <a:ext cx="6380752" cy="1030432"/>
      </dsp:txXfrm>
    </dsp:sp>
    <dsp:sp modelId="{AD096121-724B-4FC9-BB7C-9D17EFD51ACB}">
      <dsp:nvSpPr>
        <dsp:cNvPr id="0" name=""/>
        <dsp:cNvSpPr/>
      </dsp:nvSpPr>
      <dsp:spPr>
        <a:xfrm>
          <a:off x="0" y="2651940"/>
          <a:ext cx="6492240" cy="11419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Můžeme jí využívat denně a to ve formě aktivní nebo pasivní. Pokud pracujeme se skupinou seniorů, vhodná délka setkání je 30 minut, skupina je otevřená a vede jí muzikoterapeut nebo aktivizační (rehabilitační) pracovník. </a:t>
          </a:r>
          <a:endParaRPr lang="en-US" sz="1600" kern="1200"/>
        </a:p>
      </dsp:txBody>
      <dsp:txXfrm>
        <a:off x="55744" y="2707684"/>
        <a:ext cx="6380752" cy="1030432"/>
      </dsp:txXfrm>
    </dsp:sp>
    <dsp:sp modelId="{2D6C9F80-4D75-40A7-AF94-BA960F6080B6}">
      <dsp:nvSpPr>
        <dsp:cNvPr id="0" name=""/>
        <dsp:cNvSpPr/>
      </dsp:nvSpPr>
      <dsp:spPr>
        <a:xfrm>
          <a:off x="0" y="3839940"/>
          <a:ext cx="6492240" cy="11419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Nejvhodnější aktivitou pro seniory je kolektivní zpěv lidových, národních písní nebo psychodynamicky významných písní se kterými se vzpomínající člověk setkal. (Baštecký, Vojtěchovský, 1994)</a:t>
          </a:r>
          <a:endParaRPr lang="en-US" sz="1600" kern="1200"/>
        </a:p>
      </dsp:txBody>
      <dsp:txXfrm>
        <a:off x="55744" y="3895684"/>
        <a:ext cx="6380752"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521A9-BBFB-496A-95F8-E53A6B085E47}">
      <dsp:nvSpPr>
        <dsp:cNvPr id="0" name=""/>
        <dsp:cNvSpPr/>
      </dsp:nvSpPr>
      <dsp:spPr>
        <a:xfrm>
          <a:off x="0" y="494775"/>
          <a:ext cx="6492240" cy="1374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a:t>Pracuje s klienty ohroženými sociálním vyloučením a naprostou ztrátou autonomie (př. klienti rezidenčních zařízení postižení demencí). </a:t>
          </a:r>
          <a:endParaRPr lang="en-US" sz="2500" kern="1200"/>
        </a:p>
      </dsp:txBody>
      <dsp:txXfrm>
        <a:off x="67110" y="561885"/>
        <a:ext cx="6358020" cy="1240530"/>
      </dsp:txXfrm>
    </dsp:sp>
    <dsp:sp modelId="{32103873-6B65-40F6-B333-BBA3FE087F16}">
      <dsp:nvSpPr>
        <dsp:cNvPr id="0" name=""/>
        <dsp:cNvSpPr/>
      </dsp:nvSpPr>
      <dsp:spPr>
        <a:xfrm>
          <a:off x="0" y="1941525"/>
          <a:ext cx="6492240" cy="1374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b="1" kern="1200"/>
            <a:t>V tomto případě jde především o udržení kvality života. </a:t>
          </a:r>
          <a:endParaRPr lang="en-US" sz="2500" kern="1200"/>
        </a:p>
      </dsp:txBody>
      <dsp:txXfrm>
        <a:off x="67110" y="2008635"/>
        <a:ext cx="6358020" cy="1240530"/>
      </dsp:txXfrm>
    </dsp:sp>
    <dsp:sp modelId="{24E40402-0A48-4100-BAB2-06A0B1A00905}">
      <dsp:nvSpPr>
        <dsp:cNvPr id="0" name=""/>
        <dsp:cNvSpPr/>
      </dsp:nvSpPr>
      <dsp:spPr>
        <a:xfrm>
          <a:off x="0" y="3388275"/>
          <a:ext cx="6492240" cy="1374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a:t>Tyto úrovně aktivizace nemají jasnou hranici, volně se vzájemně prolínají.</a:t>
          </a:r>
          <a:endParaRPr lang="en-US" sz="2500" kern="1200"/>
        </a:p>
      </dsp:txBody>
      <dsp:txXfrm>
        <a:off x="67110" y="3455385"/>
        <a:ext cx="6358020" cy="12405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C02B3-0889-4189-A4CF-AFDEC4A7A8D4}">
      <dsp:nvSpPr>
        <dsp:cNvPr id="0" name=""/>
        <dsp:cNvSpPr/>
      </dsp:nvSpPr>
      <dsp:spPr>
        <a:xfrm>
          <a:off x="78581" y="491"/>
          <a:ext cx="3094136" cy="185648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Walsh (2005) doporučuje pro práci se seniory prosté vnímaní hudby, </a:t>
          </a:r>
          <a:r>
            <a:rPr lang="cs-CZ" sz="1800" b="1" kern="1200"/>
            <a:t>poslech pro potěšení</a:t>
          </a:r>
          <a:r>
            <a:rPr lang="cs-CZ" sz="1800" kern="1200"/>
            <a:t>. </a:t>
          </a:r>
          <a:endParaRPr lang="en-US" sz="1800" kern="1200"/>
        </a:p>
      </dsp:txBody>
      <dsp:txXfrm>
        <a:off x="78581" y="491"/>
        <a:ext cx="3094136" cy="1856482"/>
      </dsp:txXfrm>
    </dsp:sp>
    <dsp:sp modelId="{C8B0AA36-EB69-4AD7-9038-416CCBEAAA74}">
      <dsp:nvSpPr>
        <dsp:cNvPr id="0" name=""/>
        <dsp:cNvSpPr/>
      </dsp:nvSpPr>
      <dsp:spPr>
        <a:xfrm>
          <a:off x="3482131" y="491"/>
          <a:ext cx="3094136" cy="185648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Schopnost vnímat hudbu a těšit se z ní zůstává zachována i když, jiné schopnosti už vymizely. Poslech je nenáročná činnost a může vyvolat řadu emocí, vzpomínek. </a:t>
          </a:r>
          <a:endParaRPr lang="en-US" sz="1800" kern="1200"/>
        </a:p>
      </dsp:txBody>
      <dsp:txXfrm>
        <a:off x="3482131" y="491"/>
        <a:ext cx="3094136" cy="1856482"/>
      </dsp:txXfrm>
    </dsp:sp>
    <dsp:sp modelId="{D3C8C046-4345-4BA4-8B51-721711EDA4D7}">
      <dsp:nvSpPr>
        <dsp:cNvPr id="0" name=""/>
        <dsp:cNvSpPr/>
      </dsp:nvSpPr>
      <dsp:spPr>
        <a:xfrm>
          <a:off x="6885682" y="491"/>
          <a:ext cx="3094136" cy="185648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Hudba také podporuje představivost a má značně aktivizační účinek. </a:t>
          </a:r>
          <a:endParaRPr lang="en-US" sz="1800" kern="1200"/>
        </a:p>
      </dsp:txBody>
      <dsp:txXfrm>
        <a:off x="6885682" y="491"/>
        <a:ext cx="3094136" cy="1856482"/>
      </dsp:txXfrm>
    </dsp:sp>
    <dsp:sp modelId="{0DE345CE-5345-40BB-9EBB-76AF9C642793}">
      <dsp:nvSpPr>
        <dsp:cNvPr id="0" name=""/>
        <dsp:cNvSpPr/>
      </dsp:nvSpPr>
      <dsp:spPr>
        <a:xfrm>
          <a:off x="3482131" y="2166386"/>
          <a:ext cx="3094136" cy="185648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Nejlépe přijímanou aktivitou seniorů bývá </a:t>
          </a:r>
          <a:r>
            <a:rPr lang="cs-CZ" sz="1800" b="1" kern="1200"/>
            <a:t>zpěv</a:t>
          </a:r>
          <a:r>
            <a:rPr lang="cs-CZ" sz="1800" kern="1200"/>
            <a:t> a proto se seniory zpívejme.</a:t>
          </a:r>
          <a:endParaRPr lang="en-US" sz="1800" kern="1200"/>
        </a:p>
      </dsp:txBody>
      <dsp:txXfrm>
        <a:off x="3482131" y="2166386"/>
        <a:ext cx="3094136" cy="185648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4BB16-E9F6-4101-9D87-A8ADD0C04DBB}">
      <dsp:nvSpPr>
        <dsp:cNvPr id="0" name=""/>
        <dsp:cNvSpPr/>
      </dsp:nvSpPr>
      <dsp:spPr>
        <a:xfrm>
          <a:off x="0" y="491"/>
          <a:ext cx="10058399"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70519-5FAE-4EC1-88E7-53A0F8031B8D}">
      <dsp:nvSpPr>
        <dsp:cNvPr id="0" name=""/>
        <dsp:cNvSpPr/>
      </dsp:nvSpPr>
      <dsp:spPr>
        <a:xfrm>
          <a:off x="347648" y="259072"/>
          <a:ext cx="632087" cy="632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36C27E-7EC8-4004-BD90-B7CFF811F1D3}">
      <dsp:nvSpPr>
        <dsp:cNvPr id="0" name=""/>
        <dsp:cNvSpPr/>
      </dsp:nvSpPr>
      <dsp:spPr>
        <a:xfrm>
          <a:off x="1292373" y="0"/>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711200">
            <a:lnSpc>
              <a:spcPct val="90000"/>
            </a:lnSpc>
            <a:spcBef>
              <a:spcPct val="0"/>
            </a:spcBef>
            <a:spcAft>
              <a:spcPct val="35000"/>
            </a:spcAft>
            <a:buNone/>
          </a:pPr>
          <a:r>
            <a:rPr lang="cs-CZ" sz="1600" kern="1200" dirty="0"/>
            <a:t>Osoba, se specifickými potřebami, obtížně komunikující nebo nekomunikující vůbec, žijící ve svém vnitřním světě (</a:t>
          </a:r>
          <a:r>
            <a:rPr lang="cs-CZ" sz="1600" kern="1200" dirty="0" err="1"/>
            <a:t>př.dementní</a:t>
          </a:r>
          <a:r>
            <a:rPr lang="cs-CZ" sz="1600" kern="1200" dirty="0"/>
            <a:t> klienti). </a:t>
          </a:r>
          <a:endParaRPr lang="en-US" sz="1600" kern="1200" dirty="0"/>
        </a:p>
      </dsp:txBody>
      <dsp:txXfrm>
        <a:off x="1292373" y="0"/>
        <a:ext cx="8731015" cy="1149250"/>
      </dsp:txXfrm>
    </dsp:sp>
    <dsp:sp modelId="{E1233075-86B6-4172-BB65-179806B8149A}">
      <dsp:nvSpPr>
        <dsp:cNvPr id="0" name=""/>
        <dsp:cNvSpPr/>
      </dsp:nvSpPr>
      <dsp:spPr>
        <a:xfrm>
          <a:off x="0" y="1437054"/>
          <a:ext cx="10058399"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345CA-293D-4763-B3C8-1838C5AD8786}">
      <dsp:nvSpPr>
        <dsp:cNvPr id="0" name=""/>
        <dsp:cNvSpPr/>
      </dsp:nvSpPr>
      <dsp:spPr>
        <a:xfrm>
          <a:off x="347648" y="1695636"/>
          <a:ext cx="632087" cy="632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F08877-E50B-431D-B9BE-8FFE9B16E442}">
      <dsp:nvSpPr>
        <dsp:cNvPr id="0" name=""/>
        <dsp:cNvSpPr/>
      </dsp:nvSpPr>
      <dsp:spPr>
        <a:xfrm>
          <a:off x="1327384" y="1437054"/>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711200">
            <a:lnSpc>
              <a:spcPct val="90000"/>
            </a:lnSpc>
            <a:spcBef>
              <a:spcPct val="0"/>
            </a:spcBef>
            <a:spcAft>
              <a:spcPct val="35000"/>
            </a:spcAft>
            <a:buNone/>
          </a:pPr>
          <a:r>
            <a:rPr lang="cs-CZ" sz="1600" kern="1200"/>
            <a:t>Tato technika slouží k navázání kontaktu a následně umožňuje spolupráci, dává klientovi pocit společného prožitku. Snažíme se reflektovat to co u klienta vnímáme. </a:t>
          </a:r>
          <a:endParaRPr lang="en-US" sz="1600" kern="1200"/>
        </a:p>
      </dsp:txBody>
      <dsp:txXfrm>
        <a:off x="1327384" y="1437054"/>
        <a:ext cx="8731015" cy="1149250"/>
      </dsp:txXfrm>
    </dsp:sp>
    <dsp:sp modelId="{BE5B3A1F-8E30-456D-8EDF-885C3BA41189}">
      <dsp:nvSpPr>
        <dsp:cNvPr id="0" name=""/>
        <dsp:cNvSpPr/>
      </dsp:nvSpPr>
      <dsp:spPr>
        <a:xfrm>
          <a:off x="0" y="2873618"/>
          <a:ext cx="10058399"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01319-91CC-42D1-9F3E-6D7BE6EFEE7C}">
      <dsp:nvSpPr>
        <dsp:cNvPr id="0" name=""/>
        <dsp:cNvSpPr/>
      </dsp:nvSpPr>
      <dsp:spPr>
        <a:xfrm>
          <a:off x="347648" y="3132199"/>
          <a:ext cx="632087" cy="632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2AD7C1-4736-4E40-B5B9-99EA3D93DB38}">
      <dsp:nvSpPr>
        <dsp:cNvPr id="0" name=""/>
        <dsp:cNvSpPr/>
      </dsp:nvSpPr>
      <dsp:spPr>
        <a:xfrm>
          <a:off x="1327384" y="2873618"/>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711200">
            <a:lnSpc>
              <a:spcPct val="90000"/>
            </a:lnSpc>
            <a:spcBef>
              <a:spcPct val="0"/>
            </a:spcBef>
            <a:spcAft>
              <a:spcPct val="35000"/>
            </a:spcAft>
            <a:buNone/>
          </a:pPr>
          <a:r>
            <a:rPr lang="cs-CZ" sz="1600" kern="1200"/>
            <a:t>Reflexe slov a zvuků (verbální reflexe), které klient použije, reflexe prostředí a situací v nichž se nachází (situační reflexe), reflexe výrazů, pohybů (tělové reflexe) i reflexe toho, co se opakuje (opakování slov po nemocném) jsou techniky k navázání kontaktu a porozumění tomu, co se děje v klientově nitru. (Janečková, 2005; Klevetová, Dlabalová, 2008)</a:t>
          </a:r>
          <a:endParaRPr lang="en-US" sz="1600" kern="1200"/>
        </a:p>
      </dsp:txBody>
      <dsp:txXfrm>
        <a:off x="1327384" y="2873618"/>
        <a:ext cx="8731015" cy="114925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2587D-58AD-4438-ADB3-E59A90992A2B}">
      <dsp:nvSpPr>
        <dsp:cNvPr id="0" name=""/>
        <dsp:cNvSpPr/>
      </dsp:nvSpPr>
      <dsp:spPr>
        <a:xfrm>
          <a:off x="0" y="491"/>
          <a:ext cx="10058399"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07AAA-6A8A-49FA-8F54-8F063ADE4F91}">
      <dsp:nvSpPr>
        <dsp:cNvPr id="0" name=""/>
        <dsp:cNvSpPr/>
      </dsp:nvSpPr>
      <dsp:spPr>
        <a:xfrm>
          <a:off x="347648" y="259072"/>
          <a:ext cx="632087" cy="632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187E24-370D-4661-B226-2F1C582AE1A0}">
      <dsp:nvSpPr>
        <dsp:cNvPr id="0" name=""/>
        <dsp:cNvSpPr/>
      </dsp:nvSpPr>
      <dsp:spPr>
        <a:xfrm>
          <a:off x="1327384" y="491"/>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90000"/>
            </a:lnSpc>
            <a:spcBef>
              <a:spcPct val="0"/>
            </a:spcBef>
            <a:spcAft>
              <a:spcPct val="35000"/>
            </a:spcAft>
            <a:buNone/>
          </a:pPr>
          <a:r>
            <a:rPr lang="cs-CZ" sz="2500" kern="1200"/>
            <a:t>Kontakt se zvířaty vede k psychické stimulaci, rozvíjí schopnost sociální komunikace a zvyšuje kvalitu života seniorů </a:t>
          </a:r>
          <a:endParaRPr lang="en-US" sz="2500" kern="1200"/>
        </a:p>
      </dsp:txBody>
      <dsp:txXfrm>
        <a:off x="1327384" y="491"/>
        <a:ext cx="8731015" cy="1149250"/>
      </dsp:txXfrm>
    </dsp:sp>
    <dsp:sp modelId="{9C3CB0FF-8946-4993-89D4-E899F88C91AD}">
      <dsp:nvSpPr>
        <dsp:cNvPr id="0" name=""/>
        <dsp:cNvSpPr/>
      </dsp:nvSpPr>
      <dsp:spPr>
        <a:xfrm>
          <a:off x="0" y="1437054"/>
          <a:ext cx="10058399"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6B70E-F054-4A11-B5FF-508288EFED34}">
      <dsp:nvSpPr>
        <dsp:cNvPr id="0" name=""/>
        <dsp:cNvSpPr/>
      </dsp:nvSpPr>
      <dsp:spPr>
        <a:xfrm>
          <a:off x="347648" y="1695636"/>
          <a:ext cx="632087" cy="632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0C177B-0686-44D6-BCCF-8DCF554502CB}">
      <dsp:nvSpPr>
        <dsp:cNvPr id="0" name=""/>
        <dsp:cNvSpPr/>
      </dsp:nvSpPr>
      <dsp:spPr>
        <a:xfrm>
          <a:off x="1327384" y="1437054"/>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90000"/>
            </a:lnSpc>
            <a:spcBef>
              <a:spcPct val="0"/>
            </a:spcBef>
            <a:spcAft>
              <a:spcPct val="35000"/>
            </a:spcAft>
            <a:buNone/>
          </a:pPr>
          <a:r>
            <a:rPr lang="cs-CZ" sz="2500" kern="1200"/>
            <a:t>Nejčastěji jde o psy (canisterapie), kočky (felinoterapie) a jiná domácí zvířata</a:t>
          </a:r>
          <a:endParaRPr lang="en-US" sz="2500" kern="1200"/>
        </a:p>
      </dsp:txBody>
      <dsp:txXfrm>
        <a:off x="1327384" y="1437054"/>
        <a:ext cx="8731015" cy="1149250"/>
      </dsp:txXfrm>
    </dsp:sp>
    <dsp:sp modelId="{F295D526-F0F2-47CD-904D-A3A22FC8BE38}">
      <dsp:nvSpPr>
        <dsp:cNvPr id="0" name=""/>
        <dsp:cNvSpPr/>
      </dsp:nvSpPr>
      <dsp:spPr>
        <a:xfrm>
          <a:off x="0" y="2873618"/>
          <a:ext cx="10058399"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087C9B-C0DF-4C4D-ACDE-6270E19B6612}">
      <dsp:nvSpPr>
        <dsp:cNvPr id="0" name=""/>
        <dsp:cNvSpPr/>
      </dsp:nvSpPr>
      <dsp:spPr>
        <a:xfrm>
          <a:off x="347648" y="3132199"/>
          <a:ext cx="632087" cy="632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4E0E57-AEDF-4A6B-9F03-90C0B1CB0265}">
      <dsp:nvSpPr>
        <dsp:cNvPr id="0" name=""/>
        <dsp:cNvSpPr/>
      </dsp:nvSpPr>
      <dsp:spPr>
        <a:xfrm>
          <a:off x="1327384" y="2873618"/>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90000"/>
            </a:lnSpc>
            <a:spcBef>
              <a:spcPct val="0"/>
            </a:spcBef>
            <a:spcAft>
              <a:spcPct val="35000"/>
            </a:spcAft>
            <a:buNone/>
          </a:pPr>
          <a:r>
            <a:rPr lang="cs-CZ" sz="2500" kern="1200"/>
            <a:t>Klienti s demencí vyhledávají kontakt se zvířaty a evidentně jim tento kontakt (dotek) je příjemný </a:t>
          </a:r>
          <a:endParaRPr lang="en-US" sz="2500" kern="1200"/>
        </a:p>
      </dsp:txBody>
      <dsp:txXfrm>
        <a:off x="1327384" y="2873618"/>
        <a:ext cx="8731015" cy="11492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F2422-5A2C-4C90-B2C7-B9B8863161D7}">
      <dsp:nvSpPr>
        <dsp:cNvPr id="0" name=""/>
        <dsp:cNvSpPr/>
      </dsp:nvSpPr>
      <dsp:spPr>
        <a:xfrm>
          <a:off x="0" y="653795"/>
          <a:ext cx="11273050" cy="12070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5F0D5-7519-49D1-9B10-3DDDC3ED070C}">
      <dsp:nvSpPr>
        <dsp:cNvPr id="0" name=""/>
        <dsp:cNvSpPr/>
      </dsp:nvSpPr>
      <dsp:spPr>
        <a:xfrm>
          <a:off x="365119" y="925372"/>
          <a:ext cx="663854" cy="663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7670F1-A5A8-4447-8755-CBFD18ADC23C}">
      <dsp:nvSpPr>
        <dsp:cNvPr id="0" name=""/>
        <dsp:cNvSpPr/>
      </dsp:nvSpPr>
      <dsp:spPr>
        <a:xfrm>
          <a:off x="1394094" y="653795"/>
          <a:ext cx="9878955"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622300">
            <a:lnSpc>
              <a:spcPct val="90000"/>
            </a:lnSpc>
            <a:spcBef>
              <a:spcPct val="0"/>
            </a:spcBef>
            <a:spcAft>
              <a:spcPct val="35000"/>
            </a:spcAft>
            <a:buNone/>
          </a:pPr>
          <a:r>
            <a:rPr lang="cs-CZ" sz="1400" kern="1200"/>
            <a:t>Reminiscence je definována jako </a:t>
          </a:r>
          <a:r>
            <a:rPr lang="cs-CZ" sz="1400" b="1" kern="1200"/>
            <a:t>vyvolání vzpomínek</a:t>
          </a:r>
          <a:r>
            <a:rPr lang="cs-CZ" sz="1400" kern="1200"/>
            <a:t> ze života člověka, které probíhá buď o samotě nebo spolu s jinou osobou nebo skupinou lidí. Jako reminiscenční terapie je „označován rozhovor terapeuta se starším člověkem nebo (skupinou seniorů) o jeho dosavadním životě a dřívějších aktivitách, o prožitcích, událostech a získaných zkušenostech, často s využitím, vhodných podnětů (staré fotografie, předměty, nástroje a pomůcky dříve užívané v domácnosti).“ (Janečková, Holmerová, 2008, s.18). </a:t>
          </a:r>
          <a:endParaRPr lang="en-US" sz="1400" kern="1200"/>
        </a:p>
      </dsp:txBody>
      <dsp:txXfrm>
        <a:off x="1394094" y="653795"/>
        <a:ext cx="9878955" cy="1207008"/>
      </dsp:txXfrm>
    </dsp:sp>
    <dsp:sp modelId="{96DAB4B8-DCCE-4ABE-92E8-1CC656C70F8E}">
      <dsp:nvSpPr>
        <dsp:cNvPr id="0" name=""/>
        <dsp:cNvSpPr/>
      </dsp:nvSpPr>
      <dsp:spPr>
        <a:xfrm>
          <a:off x="0" y="2162556"/>
          <a:ext cx="11273050" cy="12070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4E766-F722-41DB-8340-19EBC7BC28CE}">
      <dsp:nvSpPr>
        <dsp:cNvPr id="0" name=""/>
        <dsp:cNvSpPr/>
      </dsp:nvSpPr>
      <dsp:spPr>
        <a:xfrm>
          <a:off x="365119" y="2434132"/>
          <a:ext cx="663854" cy="663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F5E4C3-3D19-4AF1-A5F7-B2C7AD6CF701}">
      <dsp:nvSpPr>
        <dsp:cNvPr id="0" name=""/>
        <dsp:cNvSpPr/>
      </dsp:nvSpPr>
      <dsp:spPr>
        <a:xfrm>
          <a:off x="1394094" y="2162556"/>
          <a:ext cx="9878955"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622300">
            <a:lnSpc>
              <a:spcPct val="90000"/>
            </a:lnSpc>
            <a:spcBef>
              <a:spcPct val="0"/>
            </a:spcBef>
            <a:spcAft>
              <a:spcPct val="35000"/>
            </a:spcAft>
            <a:buNone/>
          </a:pPr>
          <a:r>
            <a:rPr lang="cs-CZ" sz="1400" kern="1200"/>
            <a:t>Tato terapie vychází ze skutečnosti, že v mozku jsou nejdéle zachovány vzpomínky, vědomosti a návyky, které jsou uloženy v dlouhodobé paměti. Vzpomínky  umožní seniorům, znovu prožít své úspěchy (vzpomínáme na silné stánky člověka), pocit vlastní důležitosti, hodnoty a díky tomu mají pozitivní vliv na psychický a fyzický stav seniorů. Reminiscenční terapie má uplatnění i u klientů postižených poruchou krátkodobé paměti, demencí a výrazně zvyšuje kvalitu jejich života.</a:t>
          </a:r>
          <a:endParaRPr lang="en-US" sz="1400" kern="1200"/>
        </a:p>
      </dsp:txBody>
      <dsp:txXfrm>
        <a:off x="1394094" y="2162556"/>
        <a:ext cx="9878955" cy="120700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2B013-DC73-49E3-80B3-2F856C3FAA41}">
      <dsp:nvSpPr>
        <dsp:cNvPr id="0" name=""/>
        <dsp:cNvSpPr/>
      </dsp:nvSpPr>
      <dsp:spPr>
        <a:xfrm>
          <a:off x="0" y="653795"/>
          <a:ext cx="10058399" cy="12070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EFA26-EF94-415E-B440-DFDB4ED4B5C2}">
      <dsp:nvSpPr>
        <dsp:cNvPr id="0" name=""/>
        <dsp:cNvSpPr/>
      </dsp:nvSpPr>
      <dsp:spPr>
        <a:xfrm>
          <a:off x="365119" y="925372"/>
          <a:ext cx="663854" cy="663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11CAD4-1E43-427C-9FD3-58AAF3646E8C}">
      <dsp:nvSpPr>
        <dsp:cNvPr id="0" name=""/>
        <dsp:cNvSpPr/>
      </dsp:nvSpPr>
      <dsp:spPr>
        <a:xfrm>
          <a:off x="1394094" y="653795"/>
          <a:ext cx="8664305"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933450">
            <a:lnSpc>
              <a:spcPct val="90000"/>
            </a:lnSpc>
            <a:spcBef>
              <a:spcPct val="0"/>
            </a:spcBef>
            <a:spcAft>
              <a:spcPct val="35000"/>
            </a:spcAft>
            <a:buNone/>
          </a:pPr>
          <a:r>
            <a:rPr lang="cs-CZ" sz="2100" kern="1200"/>
            <a:t>Se vzpomínkami můžeme pracovat jak verbálně (ústně, psané vzpomínky – knihy života, zpěv), tak neverbálně (výtvarné činnosti, vzpomínkové krabice, výlety, pečení), kreativitě při využívání vzpomínek se meze nekladou. </a:t>
          </a:r>
          <a:endParaRPr lang="en-US" sz="2100" kern="1200"/>
        </a:p>
      </dsp:txBody>
      <dsp:txXfrm>
        <a:off x="1394094" y="653795"/>
        <a:ext cx="8664305" cy="1207008"/>
      </dsp:txXfrm>
    </dsp:sp>
    <dsp:sp modelId="{90FCA86E-3C9A-4F6D-B17E-DF1E4EC744E6}">
      <dsp:nvSpPr>
        <dsp:cNvPr id="0" name=""/>
        <dsp:cNvSpPr/>
      </dsp:nvSpPr>
      <dsp:spPr>
        <a:xfrm>
          <a:off x="0" y="2162556"/>
          <a:ext cx="10058399" cy="12070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AAB2B-F4D3-4199-B9D7-EAB6C00DA09F}">
      <dsp:nvSpPr>
        <dsp:cNvPr id="0" name=""/>
        <dsp:cNvSpPr/>
      </dsp:nvSpPr>
      <dsp:spPr>
        <a:xfrm>
          <a:off x="365119" y="2434132"/>
          <a:ext cx="663854" cy="663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BA7439-0003-42AF-A90A-204A18026DE3}">
      <dsp:nvSpPr>
        <dsp:cNvPr id="0" name=""/>
        <dsp:cNvSpPr/>
      </dsp:nvSpPr>
      <dsp:spPr>
        <a:xfrm>
          <a:off x="1394094" y="2162556"/>
          <a:ext cx="8664305"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933450">
            <a:lnSpc>
              <a:spcPct val="90000"/>
            </a:lnSpc>
            <a:spcBef>
              <a:spcPct val="0"/>
            </a:spcBef>
            <a:spcAft>
              <a:spcPct val="35000"/>
            </a:spcAft>
            <a:buNone/>
          </a:pPr>
          <a:r>
            <a:rPr lang="cs-CZ" sz="2100" b="1" kern="1200"/>
            <a:t>Náročnost aktivit přizpůsobíme možnostem a schopnostem konkrétních klientů (vhodné i pro klienty trpící demencí) </a:t>
          </a:r>
          <a:endParaRPr lang="en-US" sz="2100" kern="1200"/>
        </a:p>
      </dsp:txBody>
      <dsp:txXfrm>
        <a:off x="1394094" y="2162556"/>
        <a:ext cx="8664305" cy="120700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75FC3-A297-4D6B-9433-5D230FE39F3F}">
      <dsp:nvSpPr>
        <dsp:cNvPr id="0" name=""/>
        <dsp:cNvSpPr/>
      </dsp:nvSpPr>
      <dsp:spPr>
        <a:xfrm>
          <a:off x="1227" y="415897"/>
          <a:ext cx="4309690" cy="2736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6FE55BF-524B-4A24-BCEC-1800A12B759D}">
      <dsp:nvSpPr>
        <dsp:cNvPr id="0" name=""/>
        <dsp:cNvSpPr/>
      </dsp:nvSpPr>
      <dsp:spPr>
        <a:xfrm>
          <a:off x="480082" y="87080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kern="1200"/>
            <a:t>Tato metoda předpokládá, že cokoliv klient řekne, je pro něj právě teď skutečností a nemá smysl to měnit, nesnažíme se řešit minulá traumata. Využívá se u klientů trpících demencí a to ve fázi, kdy obnova reality je naprosto nemožná. </a:t>
          </a:r>
          <a:endParaRPr lang="en-US" sz="2100" kern="1200"/>
        </a:p>
      </dsp:txBody>
      <dsp:txXfrm>
        <a:off x="560236" y="950963"/>
        <a:ext cx="4149382" cy="2576345"/>
      </dsp:txXfrm>
    </dsp:sp>
    <dsp:sp modelId="{0A714A16-B450-47E3-8FF6-C2E1D8A17A55}">
      <dsp:nvSpPr>
        <dsp:cNvPr id="0" name=""/>
        <dsp:cNvSpPr/>
      </dsp:nvSpPr>
      <dsp:spPr>
        <a:xfrm>
          <a:off x="5268627" y="415897"/>
          <a:ext cx="4309690" cy="2736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AA6855E-CDE2-4AD0-B63C-DD396D6B4381}">
      <dsp:nvSpPr>
        <dsp:cNvPr id="0" name=""/>
        <dsp:cNvSpPr/>
      </dsp:nvSpPr>
      <dsp:spPr>
        <a:xfrm>
          <a:off x="5747481" y="87080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kern="1200"/>
            <a:t>Při práci s klientem neopravujeme slyšené, ale snažíme se o naprosté přijetí. Klient musí cítit, že je přijímán, že má zachovánu svoji důstojnost </a:t>
          </a:r>
          <a:endParaRPr lang="en-US" sz="2100" kern="1200"/>
        </a:p>
      </dsp:txBody>
      <dsp:txXfrm>
        <a:off x="5827635" y="950963"/>
        <a:ext cx="4149382" cy="257634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7DB3-4324-4D34-8EEB-CB32667325F9}">
      <dsp:nvSpPr>
        <dsp:cNvPr id="0" name=""/>
        <dsp:cNvSpPr/>
      </dsp:nvSpPr>
      <dsp:spPr>
        <a:xfrm>
          <a:off x="0" y="1669"/>
          <a:ext cx="10058399" cy="846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8525B-9998-49F2-8827-C4CFD48A6FD8}">
      <dsp:nvSpPr>
        <dsp:cNvPr id="0" name=""/>
        <dsp:cNvSpPr/>
      </dsp:nvSpPr>
      <dsp:spPr>
        <a:xfrm>
          <a:off x="256011" y="192091"/>
          <a:ext cx="465476" cy="465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2B2949-390E-431C-A4AA-D85BD871378C}">
      <dsp:nvSpPr>
        <dsp:cNvPr id="0" name=""/>
        <dsp:cNvSpPr/>
      </dsp:nvSpPr>
      <dsp:spPr>
        <a:xfrm>
          <a:off x="977499" y="1669"/>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666750">
            <a:lnSpc>
              <a:spcPct val="90000"/>
            </a:lnSpc>
            <a:spcBef>
              <a:spcPct val="0"/>
            </a:spcBef>
            <a:spcAft>
              <a:spcPct val="35000"/>
            </a:spcAft>
            <a:buNone/>
          </a:pPr>
          <a:r>
            <a:rPr lang="cs-CZ" sz="1500" kern="1200"/>
            <a:t>Pro práci s klientem je důležité vybudování pocitu důvěry a bezpečí. </a:t>
          </a:r>
          <a:endParaRPr lang="en-US" sz="1500" kern="1200"/>
        </a:p>
      </dsp:txBody>
      <dsp:txXfrm>
        <a:off x="977499" y="1669"/>
        <a:ext cx="9080900" cy="846320"/>
      </dsp:txXfrm>
    </dsp:sp>
    <dsp:sp modelId="{67268DAB-90D3-4DD9-AFB1-8D36D882D0BD}">
      <dsp:nvSpPr>
        <dsp:cNvPr id="0" name=""/>
        <dsp:cNvSpPr/>
      </dsp:nvSpPr>
      <dsp:spPr>
        <a:xfrm>
          <a:off x="0" y="1059569"/>
          <a:ext cx="10058399" cy="846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5EC051-941B-4869-A55F-9C7B711106AD}">
      <dsp:nvSpPr>
        <dsp:cNvPr id="0" name=""/>
        <dsp:cNvSpPr/>
      </dsp:nvSpPr>
      <dsp:spPr>
        <a:xfrm>
          <a:off x="256011" y="1249991"/>
          <a:ext cx="465476" cy="465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6F5241-9355-4023-88E0-A8D704F7534A}">
      <dsp:nvSpPr>
        <dsp:cNvPr id="0" name=""/>
        <dsp:cNvSpPr/>
      </dsp:nvSpPr>
      <dsp:spPr>
        <a:xfrm>
          <a:off x="977499" y="1059569"/>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666750">
            <a:lnSpc>
              <a:spcPct val="90000"/>
            </a:lnSpc>
            <a:spcBef>
              <a:spcPct val="0"/>
            </a:spcBef>
            <a:spcAft>
              <a:spcPct val="35000"/>
            </a:spcAft>
            <a:buNone/>
          </a:pPr>
          <a:r>
            <a:rPr lang="cs-CZ" sz="1500" b="1" kern="1200"/>
            <a:t>Validační sezení může trvat 5-10minut zpočátku až 3x denně, později při fungujícím vztahu alespoň jednou za týden.</a:t>
          </a:r>
          <a:endParaRPr lang="en-US" sz="1500" kern="1200"/>
        </a:p>
      </dsp:txBody>
      <dsp:txXfrm>
        <a:off x="977499" y="1059569"/>
        <a:ext cx="9080900" cy="846320"/>
      </dsp:txXfrm>
    </dsp:sp>
    <dsp:sp modelId="{B6DD6242-1391-4EFB-8DE8-FBDD465BDF80}">
      <dsp:nvSpPr>
        <dsp:cNvPr id="0" name=""/>
        <dsp:cNvSpPr/>
      </dsp:nvSpPr>
      <dsp:spPr>
        <a:xfrm>
          <a:off x="0" y="2117470"/>
          <a:ext cx="10058399" cy="846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DDF61-196D-4E7F-BE6A-61E57B81207E}">
      <dsp:nvSpPr>
        <dsp:cNvPr id="0" name=""/>
        <dsp:cNvSpPr/>
      </dsp:nvSpPr>
      <dsp:spPr>
        <a:xfrm>
          <a:off x="256011" y="2307892"/>
          <a:ext cx="465476" cy="465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4FCCC6-5D76-45BC-82EF-572566981378}">
      <dsp:nvSpPr>
        <dsp:cNvPr id="0" name=""/>
        <dsp:cNvSpPr/>
      </dsp:nvSpPr>
      <dsp:spPr>
        <a:xfrm>
          <a:off x="977499" y="2117470"/>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666750">
            <a:lnSpc>
              <a:spcPct val="90000"/>
            </a:lnSpc>
            <a:spcBef>
              <a:spcPct val="0"/>
            </a:spcBef>
            <a:spcAft>
              <a:spcPct val="35000"/>
            </a:spcAft>
            <a:buNone/>
          </a:pPr>
          <a:r>
            <a:rPr lang="cs-CZ" sz="1500" kern="1200"/>
            <a:t>Validační techniky využívají: jednoduchých otázek (Kdo, co, kde, kdy, jak?), parafrázování (zopakování vlastními slovy), užívání polarity (Jak to bolelo?), pomoc představit si opačný pocit (Stane se někdy, že je na vás milá?), popisování pocitů pomocí smyslů (Je to ostrá bolest? Jaký to byl zvuk?) a vzpomínání (reminiscence). </a:t>
          </a:r>
          <a:endParaRPr lang="en-US" sz="1500" kern="1200"/>
        </a:p>
      </dsp:txBody>
      <dsp:txXfrm>
        <a:off x="977499" y="2117470"/>
        <a:ext cx="9080900" cy="846320"/>
      </dsp:txXfrm>
    </dsp:sp>
    <dsp:sp modelId="{FCDBBD53-2F19-47D2-B3AA-F8121D4100B4}">
      <dsp:nvSpPr>
        <dsp:cNvPr id="0" name=""/>
        <dsp:cNvSpPr/>
      </dsp:nvSpPr>
      <dsp:spPr>
        <a:xfrm>
          <a:off x="0" y="3175370"/>
          <a:ext cx="10058399" cy="846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6BF6B-1B57-40F9-B666-02D529F7D74B}">
      <dsp:nvSpPr>
        <dsp:cNvPr id="0" name=""/>
        <dsp:cNvSpPr/>
      </dsp:nvSpPr>
      <dsp:spPr>
        <a:xfrm>
          <a:off x="256011" y="3365792"/>
          <a:ext cx="465476" cy="4654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A9B7F7-3824-48D8-B051-737AF6C5ABF2}">
      <dsp:nvSpPr>
        <dsp:cNvPr id="0" name=""/>
        <dsp:cNvSpPr/>
      </dsp:nvSpPr>
      <dsp:spPr>
        <a:xfrm>
          <a:off x="977499" y="3175370"/>
          <a:ext cx="9080900" cy="84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69" tIns="89569" rIns="89569" bIns="89569" numCol="1" spcCol="1270" anchor="ctr" anchorCtr="0">
          <a:noAutofit/>
        </a:bodyPr>
        <a:lstStyle/>
        <a:p>
          <a:pPr marL="0" lvl="0" indent="0" algn="l" defTabSz="666750">
            <a:lnSpc>
              <a:spcPct val="90000"/>
            </a:lnSpc>
            <a:spcBef>
              <a:spcPct val="0"/>
            </a:spcBef>
            <a:spcAft>
              <a:spcPct val="35000"/>
            </a:spcAft>
            <a:buNone/>
          </a:pPr>
          <a:r>
            <a:rPr lang="cs-CZ" sz="1500" b="1" kern="1200"/>
            <a:t>Validace vede k zlepšení psychického i fyzického</a:t>
          </a:r>
          <a:r>
            <a:rPr lang="cs-CZ" sz="1500" kern="1200"/>
            <a:t> (uvolnění svalů, klidné oči, stejnoměrný dech) </a:t>
          </a:r>
          <a:r>
            <a:rPr lang="cs-CZ" sz="1500" b="1" kern="1200"/>
            <a:t>stavu klienta a především podstatně zvyšuje kvalitu života.</a:t>
          </a:r>
          <a:r>
            <a:rPr lang="cs-CZ" sz="1500" kern="1200"/>
            <a:t> (Janečková, 2005)</a:t>
          </a:r>
          <a:endParaRPr lang="en-US" sz="1500" kern="1200"/>
        </a:p>
      </dsp:txBody>
      <dsp:txXfrm>
        <a:off x="977499" y="3175370"/>
        <a:ext cx="9080900" cy="8463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3415B-1D0A-46F5-949C-2C5183CBA55A}">
      <dsp:nvSpPr>
        <dsp:cNvPr id="0" name=""/>
        <dsp:cNvSpPr/>
      </dsp:nvSpPr>
      <dsp:spPr>
        <a:xfrm>
          <a:off x="0" y="653795"/>
          <a:ext cx="10058399" cy="120700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6A9D7A-C954-4571-8B3D-27B93FC948DA}">
      <dsp:nvSpPr>
        <dsp:cNvPr id="0" name=""/>
        <dsp:cNvSpPr/>
      </dsp:nvSpPr>
      <dsp:spPr>
        <a:xfrm>
          <a:off x="365119" y="925372"/>
          <a:ext cx="663854" cy="663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CA8ED9-638E-41A3-889A-56EA1FC6F21D}">
      <dsp:nvSpPr>
        <dsp:cNvPr id="0" name=""/>
        <dsp:cNvSpPr/>
      </dsp:nvSpPr>
      <dsp:spPr>
        <a:xfrm>
          <a:off x="1394094" y="653795"/>
          <a:ext cx="8664305"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1022350">
            <a:lnSpc>
              <a:spcPct val="90000"/>
            </a:lnSpc>
            <a:spcBef>
              <a:spcPct val="0"/>
            </a:spcBef>
            <a:spcAft>
              <a:spcPct val="35000"/>
            </a:spcAft>
            <a:buNone/>
          </a:pPr>
          <a:r>
            <a:rPr lang="cs-CZ" sz="2300" kern="1200" dirty="0"/>
            <a:t>Příprava a realizace divadelního představení</a:t>
          </a:r>
          <a:endParaRPr lang="en-US" sz="2300" kern="1200" dirty="0"/>
        </a:p>
      </dsp:txBody>
      <dsp:txXfrm>
        <a:off x="1394094" y="653795"/>
        <a:ext cx="8664305" cy="1207008"/>
      </dsp:txXfrm>
    </dsp:sp>
    <dsp:sp modelId="{7D106746-DA83-4B05-A2CC-416F6A188199}">
      <dsp:nvSpPr>
        <dsp:cNvPr id="0" name=""/>
        <dsp:cNvSpPr/>
      </dsp:nvSpPr>
      <dsp:spPr>
        <a:xfrm>
          <a:off x="0" y="2162556"/>
          <a:ext cx="10058399" cy="120700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A384CC-3845-47B6-B62A-6752F4845CC3}">
      <dsp:nvSpPr>
        <dsp:cNvPr id="0" name=""/>
        <dsp:cNvSpPr/>
      </dsp:nvSpPr>
      <dsp:spPr>
        <a:xfrm>
          <a:off x="365119" y="2434132"/>
          <a:ext cx="663854" cy="663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986DA4-DC5E-4626-97AD-1F81E6761333}">
      <dsp:nvSpPr>
        <dsp:cNvPr id="0" name=""/>
        <dsp:cNvSpPr/>
      </dsp:nvSpPr>
      <dsp:spPr>
        <a:xfrm>
          <a:off x="1394094" y="2162556"/>
          <a:ext cx="8664305"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1022350">
            <a:lnSpc>
              <a:spcPct val="90000"/>
            </a:lnSpc>
            <a:spcBef>
              <a:spcPct val="0"/>
            </a:spcBef>
            <a:spcAft>
              <a:spcPct val="35000"/>
            </a:spcAft>
            <a:buNone/>
          </a:pPr>
          <a:r>
            <a:rPr lang="cs-CZ" sz="2300" kern="1200"/>
            <a:t>Aktivita poskytne další pozitivní prvky, umožní seberealizaci, prožitek úspěchu, snížení společenské izolovanosti a podporuje tvořivost.</a:t>
          </a:r>
          <a:endParaRPr lang="en-US" sz="2300" kern="1200"/>
        </a:p>
      </dsp:txBody>
      <dsp:txXfrm>
        <a:off x="1394094" y="2162556"/>
        <a:ext cx="8664305" cy="120700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F11CA-1E38-45FE-AFB4-CB83EBF891EA}">
      <dsp:nvSpPr>
        <dsp:cNvPr id="0" name=""/>
        <dsp:cNvSpPr/>
      </dsp:nvSpPr>
      <dsp:spPr>
        <a:xfrm>
          <a:off x="0" y="964191"/>
          <a:ext cx="2828924" cy="17963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E9A9365-001F-4D58-8EAF-FA0571DDF6B3}">
      <dsp:nvSpPr>
        <dsp:cNvPr id="0" name=""/>
        <dsp:cNvSpPr/>
      </dsp:nvSpPr>
      <dsp:spPr>
        <a:xfrm>
          <a:off x="314325"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a:t>Plaňava (2005, s.113) </a:t>
          </a:r>
          <a:endParaRPr lang="en-US" sz="2800" kern="1200"/>
        </a:p>
      </dsp:txBody>
      <dsp:txXfrm>
        <a:off x="366939" y="1315414"/>
        <a:ext cx="2723696" cy="1691139"/>
      </dsp:txXfrm>
    </dsp:sp>
    <dsp:sp modelId="{0858CAA7-4C42-45F1-9D8A-38794566C70E}">
      <dsp:nvSpPr>
        <dsp:cNvPr id="0" name=""/>
        <dsp:cNvSpPr/>
      </dsp:nvSpPr>
      <dsp:spPr>
        <a:xfrm>
          <a:off x="3457574" y="964191"/>
          <a:ext cx="2828924" cy="17963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76BFFB3-B5A7-4D4F-A8D4-56D80241441B}">
      <dsp:nvSpPr>
        <dsp:cNvPr id="0" name=""/>
        <dsp:cNvSpPr/>
      </dsp:nvSpPr>
      <dsp:spPr>
        <a:xfrm>
          <a:off x="3771899"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a:t>„Jakže se seniory a seniorkami mluvit? </a:t>
          </a:r>
          <a:endParaRPr lang="en-US" sz="2800" kern="1200"/>
        </a:p>
      </dsp:txBody>
      <dsp:txXfrm>
        <a:off x="3824513" y="1315414"/>
        <a:ext cx="2723696" cy="1691139"/>
      </dsp:txXfrm>
    </dsp:sp>
    <dsp:sp modelId="{57C6DFF5-4BC8-4E50-9E27-4E226D648B07}">
      <dsp:nvSpPr>
        <dsp:cNvPr id="0" name=""/>
        <dsp:cNvSpPr/>
      </dsp:nvSpPr>
      <dsp:spPr>
        <a:xfrm>
          <a:off x="6915149" y="964191"/>
          <a:ext cx="2828924" cy="17963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254F5DD-3613-4A5D-9B0D-E7F370D61184}">
      <dsp:nvSpPr>
        <dsp:cNvPr id="0" name=""/>
        <dsp:cNvSpPr/>
      </dsp:nvSpPr>
      <dsp:spPr>
        <a:xfrm>
          <a:off x="7229475"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a:t>Hlavně pomalu, za druhé hlasitě a za třetí </a:t>
          </a:r>
          <a:r>
            <a:rPr lang="cs-CZ" sz="2800" b="1" kern="1200"/>
            <a:t>často</a:t>
          </a:r>
          <a:r>
            <a:rPr lang="cs-CZ" sz="2800" kern="1200"/>
            <a:t>.“</a:t>
          </a:r>
          <a:endParaRPr lang="en-US" sz="2800" kern="1200"/>
        </a:p>
      </dsp:txBody>
      <dsp:txXfrm>
        <a:off x="7282089" y="1315414"/>
        <a:ext cx="2723696" cy="169113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6063A-0AAE-4D0C-9881-6C9522EA17A9}">
      <dsp:nvSpPr>
        <dsp:cNvPr id="0" name=""/>
        <dsp:cNvSpPr/>
      </dsp:nvSpPr>
      <dsp:spPr>
        <a:xfrm>
          <a:off x="0" y="491"/>
          <a:ext cx="10058399"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97622-38B3-4968-A362-0EE624159550}">
      <dsp:nvSpPr>
        <dsp:cNvPr id="0" name=""/>
        <dsp:cNvSpPr/>
      </dsp:nvSpPr>
      <dsp:spPr>
        <a:xfrm>
          <a:off x="347648" y="259072"/>
          <a:ext cx="632087" cy="632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17F011-28B3-49C0-B717-3A00CC0F831A}">
      <dsp:nvSpPr>
        <dsp:cNvPr id="0" name=""/>
        <dsp:cNvSpPr/>
      </dsp:nvSpPr>
      <dsp:spPr>
        <a:xfrm>
          <a:off x="1327384" y="491"/>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933450">
            <a:lnSpc>
              <a:spcPct val="90000"/>
            </a:lnSpc>
            <a:spcBef>
              <a:spcPct val="0"/>
            </a:spcBef>
            <a:spcAft>
              <a:spcPct val="35000"/>
            </a:spcAft>
            <a:buNone/>
          </a:pPr>
          <a:r>
            <a:rPr lang="cs-CZ" sz="2100" kern="1200"/>
            <a:t>bude organizovat zájmové činnosti klientů a to s ohledem na jejich přání a možnosti</a:t>
          </a:r>
          <a:endParaRPr lang="en-US" sz="2100" kern="1200"/>
        </a:p>
      </dsp:txBody>
      <dsp:txXfrm>
        <a:off x="1327384" y="491"/>
        <a:ext cx="8731015" cy="1149250"/>
      </dsp:txXfrm>
    </dsp:sp>
    <dsp:sp modelId="{92F0F665-0004-45E8-A5B8-F3DF4508B40F}">
      <dsp:nvSpPr>
        <dsp:cNvPr id="0" name=""/>
        <dsp:cNvSpPr/>
      </dsp:nvSpPr>
      <dsp:spPr>
        <a:xfrm>
          <a:off x="0" y="1437054"/>
          <a:ext cx="10058399"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A76FB8-91D4-4F48-B7ED-DB08D924316F}">
      <dsp:nvSpPr>
        <dsp:cNvPr id="0" name=""/>
        <dsp:cNvSpPr/>
      </dsp:nvSpPr>
      <dsp:spPr>
        <a:xfrm>
          <a:off x="347648" y="1695636"/>
          <a:ext cx="632087" cy="632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414567-90D4-4AC8-B774-2588156D13B9}">
      <dsp:nvSpPr>
        <dsp:cNvPr id="0" name=""/>
        <dsp:cNvSpPr/>
      </dsp:nvSpPr>
      <dsp:spPr>
        <a:xfrm>
          <a:off x="1327384" y="1437054"/>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933450">
            <a:lnSpc>
              <a:spcPct val="90000"/>
            </a:lnSpc>
            <a:spcBef>
              <a:spcPct val="0"/>
            </a:spcBef>
            <a:spcAft>
              <a:spcPct val="35000"/>
            </a:spcAft>
            <a:buNone/>
          </a:pPr>
          <a:r>
            <a:rPr lang="cs-CZ" sz="2100" kern="1200"/>
            <a:t>bude poskytovat klientům psychickou podporu, vhodně zvolenými aktivitami přispěje k udržení schopností klienta (motivace, mentální funkce)</a:t>
          </a:r>
          <a:endParaRPr lang="en-US" sz="2100" kern="1200"/>
        </a:p>
      </dsp:txBody>
      <dsp:txXfrm>
        <a:off x="1327384" y="1437054"/>
        <a:ext cx="8731015" cy="1149250"/>
      </dsp:txXfrm>
    </dsp:sp>
    <dsp:sp modelId="{FD809B51-54C8-491A-8FB4-DF1D75CB15FF}">
      <dsp:nvSpPr>
        <dsp:cNvPr id="0" name=""/>
        <dsp:cNvSpPr/>
      </dsp:nvSpPr>
      <dsp:spPr>
        <a:xfrm>
          <a:off x="0" y="2873618"/>
          <a:ext cx="10058399"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0D1AD-6A5E-46E1-8A12-1D97411E6133}">
      <dsp:nvSpPr>
        <dsp:cNvPr id="0" name=""/>
        <dsp:cNvSpPr/>
      </dsp:nvSpPr>
      <dsp:spPr>
        <a:xfrm>
          <a:off x="347648" y="3132199"/>
          <a:ext cx="632087" cy="632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577740-D26F-47E6-98B6-90DCB4E42821}">
      <dsp:nvSpPr>
        <dsp:cNvPr id="0" name=""/>
        <dsp:cNvSpPr/>
      </dsp:nvSpPr>
      <dsp:spPr>
        <a:xfrm>
          <a:off x="1327384" y="2873618"/>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933450">
            <a:lnSpc>
              <a:spcPct val="90000"/>
            </a:lnSpc>
            <a:spcBef>
              <a:spcPct val="0"/>
            </a:spcBef>
            <a:spcAft>
              <a:spcPct val="35000"/>
            </a:spcAft>
            <a:buNone/>
          </a:pPr>
          <a:r>
            <a:rPr lang="cs-CZ" sz="2100" kern="1200"/>
            <a:t>prostřednictvím aktivit zajistí seniorům psychickou úlevu a rozptýlení </a:t>
          </a:r>
          <a:endParaRPr lang="en-US" sz="2100" kern="1200"/>
        </a:p>
      </dsp:txBody>
      <dsp:txXfrm>
        <a:off x="1327384" y="2873618"/>
        <a:ext cx="8731015" cy="1149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0DD5A-FC59-4FC0-928C-4F8AEA6642C5}">
      <dsp:nvSpPr>
        <dsp:cNvPr id="0" name=""/>
        <dsp:cNvSpPr/>
      </dsp:nvSpPr>
      <dsp:spPr>
        <a:xfrm>
          <a:off x="0" y="42050"/>
          <a:ext cx="7751928" cy="157014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Pojem ageismus</a:t>
          </a:r>
          <a:r>
            <a:rPr lang="cs-CZ" sz="2200" u="sng" kern="1200"/>
            <a:t>[1]</a:t>
          </a:r>
          <a:r>
            <a:rPr lang="cs-CZ" sz="2200" kern="1200"/>
            <a:t> nemá český ekvivalent, jde o pojem odvozený z anglického slova age (stáří, věk). Termín byl poprvé použit v šedesátých letech 20.století R. Butlerem pro znevýhodňování na základě věku. </a:t>
          </a:r>
          <a:endParaRPr lang="en-US" sz="2200" kern="1200"/>
        </a:p>
      </dsp:txBody>
      <dsp:txXfrm>
        <a:off x="76648" y="118698"/>
        <a:ext cx="7598632" cy="1416844"/>
      </dsp:txXfrm>
    </dsp:sp>
    <dsp:sp modelId="{6D2C8966-6B73-4227-BA3D-C262AE18DD74}">
      <dsp:nvSpPr>
        <dsp:cNvPr id="0" name=""/>
        <dsp:cNvSpPr/>
      </dsp:nvSpPr>
      <dsp:spPr>
        <a:xfrm>
          <a:off x="0" y="1675550"/>
          <a:ext cx="7751928" cy="157014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Dnes tento pojem zahrnuje širší okruh problémů nejde jen o diskriminaci starých lidí, ale i o předsudky a negativní představy o stáří. </a:t>
          </a:r>
          <a:endParaRPr lang="en-US" sz="2200" kern="1200"/>
        </a:p>
      </dsp:txBody>
      <dsp:txXfrm>
        <a:off x="76648" y="1752198"/>
        <a:ext cx="7598632" cy="1416844"/>
      </dsp:txXfrm>
    </dsp:sp>
    <dsp:sp modelId="{1A53AACA-67C3-4C16-AAAE-952FA91BF525}">
      <dsp:nvSpPr>
        <dsp:cNvPr id="0" name=""/>
        <dsp:cNvSpPr/>
      </dsp:nvSpPr>
      <dsp:spPr>
        <a:xfrm>
          <a:off x="0" y="3309050"/>
          <a:ext cx="7751928" cy="190669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Stáří je spojováno se stereotypy, které ztotožňují vyšší věk s negativními charakteristikami a nepřipouští charakteristiky pozitivní, prezentují staré lidi jako homogenní skupinu nemocných , nesoběstačných, málo výkonných jedinců.</a:t>
          </a:r>
          <a:endParaRPr lang="en-US" sz="2200" kern="1200" dirty="0"/>
        </a:p>
      </dsp:txBody>
      <dsp:txXfrm>
        <a:off x="93077" y="3402127"/>
        <a:ext cx="7565774" cy="1720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9F415-F7C0-4165-AC3C-75C5963D2A7A}">
      <dsp:nvSpPr>
        <dsp:cNvPr id="0" name=""/>
        <dsp:cNvSpPr/>
      </dsp:nvSpPr>
      <dsp:spPr>
        <a:xfrm>
          <a:off x="647564" y="167"/>
          <a:ext cx="3880230" cy="2328138"/>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err="1"/>
            <a:t>Vidovićová</a:t>
          </a:r>
          <a:r>
            <a:rPr lang="cs-CZ" sz="1500" kern="1200" dirty="0"/>
            <a:t> (2008, s.113) sestavila definici: „</a:t>
          </a:r>
          <a:r>
            <a:rPr lang="cs-CZ" sz="1500" b="1" kern="1200" dirty="0"/>
            <a:t>Ageismus je ideologie založená na sdíleném přesvědčení o kvalitativní nerovnosti jednotlivých fází lidského životního cyklu, manifestovaná skrze proces systematické, symbolické i reálné stereotypizace a diskriminace osob a skupin na základě jejich chronologického věku a/nebo  na jejich příslušnosti k určité kohortě/generaci.“</a:t>
          </a:r>
          <a:r>
            <a:rPr lang="cs-CZ" sz="1500" kern="1200" dirty="0"/>
            <a:t> </a:t>
          </a:r>
          <a:endParaRPr lang="en-US" sz="1500" kern="1200" dirty="0"/>
        </a:p>
      </dsp:txBody>
      <dsp:txXfrm>
        <a:off x="647564" y="167"/>
        <a:ext cx="3880230" cy="2328138"/>
      </dsp:txXfrm>
    </dsp:sp>
    <dsp:sp modelId="{3A25323A-F78D-4E92-81F8-AB30F89C484D}">
      <dsp:nvSpPr>
        <dsp:cNvPr id="0" name=""/>
        <dsp:cNvSpPr/>
      </dsp:nvSpPr>
      <dsp:spPr>
        <a:xfrm>
          <a:off x="4915818" y="167"/>
          <a:ext cx="5367445" cy="2328138"/>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cs-CZ" sz="1500" kern="1200" dirty="0"/>
            <a:t>Tato definice nás nutí k zamyšlení, vytvořili jsme si opravdu novou ideologii, nový sociálně patologický jev?</a:t>
          </a:r>
          <a:endParaRPr lang="en-US" sz="1500" kern="1200" dirty="0"/>
        </a:p>
      </dsp:txBody>
      <dsp:txXfrm>
        <a:off x="4915818" y="167"/>
        <a:ext cx="5367445" cy="2328138"/>
      </dsp:txXfrm>
    </dsp:sp>
    <dsp:sp modelId="{AE803C7F-2589-4CC5-AF2C-CDE74BB44229}">
      <dsp:nvSpPr>
        <dsp:cNvPr id="0" name=""/>
        <dsp:cNvSpPr/>
      </dsp:nvSpPr>
      <dsp:spPr>
        <a:xfrm>
          <a:off x="539422" y="2716328"/>
          <a:ext cx="4886762" cy="2328138"/>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cs-CZ" sz="1500" kern="1200"/>
            <a:t>Tošnerová (2002, s.7) uvádí odlišnost ageismu „...od jiných „ismů“, jako je rasismus, sexismus atd. Zjednodušeně se dá říct, že ageismu se prostě jednou dožijeme, nestaneme se nikým jiným jen jednoduše zestárneme.</a:t>
          </a:r>
          <a:endParaRPr lang="en-US" sz="1500" kern="1200"/>
        </a:p>
      </dsp:txBody>
      <dsp:txXfrm>
        <a:off x="539422" y="2716328"/>
        <a:ext cx="4886762" cy="2328138"/>
      </dsp:txXfrm>
    </dsp:sp>
    <dsp:sp modelId="{E3561C3F-BD9F-4FF4-BDA7-55E76046FB66}">
      <dsp:nvSpPr>
        <dsp:cNvPr id="0" name=""/>
        <dsp:cNvSpPr/>
      </dsp:nvSpPr>
      <dsp:spPr>
        <a:xfrm>
          <a:off x="5814207" y="2716328"/>
          <a:ext cx="4577197" cy="2328138"/>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cs-CZ" sz="1500" u="sng" kern="1200" dirty="0"/>
            <a:t>[1]</a:t>
          </a:r>
          <a:r>
            <a:rPr lang="cs-CZ" sz="1500" kern="1200" dirty="0"/>
            <a:t> Jako informační zdroj  o problematice věkové diskriminace můžou sloužit internetové stránky: </a:t>
          </a:r>
          <a:r>
            <a:rPr lang="cs-CZ" sz="1500" kern="1200" dirty="0">
              <a:hlinkClick xmlns:r="http://schemas.openxmlformats.org/officeDocument/2006/relationships" r:id="rId1"/>
            </a:rPr>
            <a:t>www.ageismus.cz</a:t>
          </a:r>
          <a:endParaRPr lang="en-US" sz="1500" kern="1200" dirty="0"/>
        </a:p>
      </dsp:txBody>
      <dsp:txXfrm>
        <a:off x="5814207" y="2716328"/>
        <a:ext cx="4577197" cy="2328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09834-0AFE-4F3A-858E-699B2839C24A}">
      <dsp:nvSpPr>
        <dsp:cNvPr id="0" name=""/>
        <dsp:cNvSpPr/>
      </dsp:nvSpPr>
      <dsp:spPr>
        <a:xfrm>
          <a:off x="0" y="964191"/>
          <a:ext cx="2828924" cy="1796367"/>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F093850-BF14-455E-B257-529973F5695F}">
      <dsp:nvSpPr>
        <dsp:cNvPr id="0" name=""/>
        <dsp:cNvSpPr/>
      </dsp:nvSpPr>
      <dsp:spPr>
        <a:xfrm>
          <a:off x="314325" y="1262800"/>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a:t>Nemoc</a:t>
          </a:r>
          <a:r>
            <a:rPr lang="cs-CZ" sz="1500" kern="1200"/>
            <a:t> - samo stáří prezentováno jako nemoc. Předpokládá se větší nemocnost, potřeba péče a nemožnost zapojit se do běžných aktivit. Ve skutečnosti je většina starších dostatečně zdravá, aby mohla žít něžným způsobem.</a:t>
          </a:r>
          <a:endParaRPr lang="en-US" sz="1500" kern="1200"/>
        </a:p>
      </dsp:txBody>
      <dsp:txXfrm>
        <a:off x="366939" y="1315414"/>
        <a:ext cx="2723696" cy="1691139"/>
      </dsp:txXfrm>
    </dsp:sp>
    <dsp:sp modelId="{7E8B9922-833C-4B96-998A-74EDF4C7DF45}">
      <dsp:nvSpPr>
        <dsp:cNvPr id="0" name=""/>
        <dsp:cNvSpPr/>
      </dsp:nvSpPr>
      <dsp:spPr>
        <a:xfrm>
          <a:off x="3457574" y="964191"/>
          <a:ext cx="2828924" cy="1796367"/>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FB21054C-3219-41E9-BBB3-D7E682D01D94}">
      <dsp:nvSpPr>
        <dsp:cNvPr id="0" name=""/>
        <dsp:cNvSpPr/>
      </dsp:nvSpPr>
      <dsp:spPr>
        <a:xfrm>
          <a:off x="3771899" y="1262800"/>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a:t>Impotence</a:t>
          </a:r>
          <a:r>
            <a:rPr lang="cs-CZ" sz="1500" kern="1200"/>
            <a:t> - převládá mýtus, že většina starších již nevede pohlavní život. Ve skutečnosti uspokojivý pohlavní život obvykle pokračuje do 70 až 80 let pro zdravé páry.</a:t>
          </a:r>
          <a:endParaRPr lang="en-US" sz="1500" kern="1200"/>
        </a:p>
      </dsp:txBody>
      <dsp:txXfrm>
        <a:off x="3824513" y="1315414"/>
        <a:ext cx="2723696" cy="1691139"/>
      </dsp:txXfrm>
    </dsp:sp>
    <dsp:sp modelId="{E287E792-D574-4EB4-BB52-DFE61AB1F1FE}">
      <dsp:nvSpPr>
        <dsp:cNvPr id="0" name=""/>
        <dsp:cNvSpPr/>
      </dsp:nvSpPr>
      <dsp:spPr>
        <a:xfrm>
          <a:off x="6915149" y="964191"/>
          <a:ext cx="2828924" cy="1796367"/>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E3FB9D7A-69FD-4296-B90B-06684848459E}">
      <dsp:nvSpPr>
        <dsp:cNvPr id="0" name=""/>
        <dsp:cNvSpPr/>
      </dsp:nvSpPr>
      <dsp:spPr>
        <a:xfrm>
          <a:off x="7229475" y="1262800"/>
          <a:ext cx="2828924" cy="179636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b="1" kern="1200"/>
            <a:t>Ošklivost</a:t>
          </a:r>
          <a:r>
            <a:rPr lang="cs-CZ" sz="1500" kern="1200"/>
            <a:t> - krása je v naší kultuře  spojována s mládím, proto se bojíme, že s přibývajícími léty o ni přijdeme. </a:t>
          </a:r>
          <a:endParaRPr lang="en-US" sz="1500" kern="1200"/>
        </a:p>
      </dsp:txBody>
      <dsp:txXfrm>
        <a:off x="7282089" y="1315414"/>
        <a:ext cx="2723696" cy="1691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B9590-50DD-43FB-9600-52A1F00F0AF5}">
      <dsp:nvSpPr>
        <dsp:cNvPr id="0" name=""/>
        <dsp:cNvSpPr/>
      </dsp:nvSpPr>
      <dsp:spPr>
        <a:xfrm>
          <a:off x="0" y="491"/>
          <a:ext cx="10058399"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BEE1F-DA0A-4DC7-A161-123A8302F0FE}">
      <dsp:nvSpPr>
        <dsp:cNvPr id="0" name=""/>
        <dsp:cNvSpPr/>
      </dsp:nvSpPr>
      <dsp:spPr>
        <a:xfrm>
          <a:off x="347648" y="259072"/>
          <a:ext cx="632087" cy="632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C13036-58F8-4AFF-A0E3-414CE86929BE}">
      <dsp:nvSpPr>
        <dsp:cNvPr id="0" name=""/>
        <dsp:cNvSpPr/>
      </dsp:nvSpPr>
      <dsp:spPr>
        <a:xfrm>
          <a:off x="1327384" y="491"/>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711200">
            <a:lnSpc>
              <a:spcPct val="90000"/>
            </a:lnSpc>
            <a:spcBef>
              <a:spcPct val="0"/>
            </a:spcBef>
            <a:spcAft>
              <a:spcPct val="35000"/>
            </a:spcAft>
            <a:buNone/>
          </a:pPr>
          <a:r>
            <a:rPr lang="cs-CZ" sz="1600" b="1" kern="1200"/>
            <a:t>Politická moc</a:t>
          </a:r>
          <a:r>
            <a:rPr lang="cs-CZ" sz="1600" kern="1200"/>
            <a:t> – stereotyp, že senioři hlasují jako celek</a:t>
          </a:r>
          <a:endParaRPr lang="en-US" sz="1600" kern="1200"/>
        </a:p>
      </dsp:txBody>
      <dsp:txXfrm>
        <a:off x="1327384" y="491"/>
        <a:ext cx="8731015" cy="1149250"/>
      </dsp:txXfrm>
    </dsp:sp>
    <dsp:sp modelId="{F027CDE6-61D8-48E8-9754-86781273CBC1}">
      <dsp:nvSpPr>
        <dsp:cNvPr id="0" name=""/>
        <dsp:cNvSpPr/>
      </dsp:nvSpPr>
      <dsp:spPr>
        <a:xfrm>
          <a:off x="0" y="1437054"/>
          <a:ext cx="10058399"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B2EA64-6995-48B1-8592-0F314E478AE9}">
      <dsp:nvSpPr>
        <dsp:cNvPr id="0" name=""/>
        <dsp:cNvSpPr/>
      </dsp:nvSpPr>
      <dsp:spPr>
        <a:xfrm>
          <a:off x="347648" y="1695636"/>
          <a:ext cx="632087" cy="632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E8C385-4352-44ED-88C9-DDD7696279AB}">
      <dsp:nvSpPr>
        <dsp:cNvPr id="0" name=""/>
        <dsp:cNvSpPr/>
      </dsp:nvSpPr>
      <dsp:spPr>
        <a:xfrm>
          <a:off x="1327384" y="1437054"/>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711200">
            <a:lnSpc>
              <a:spcPct val="90000"/>
            </a:lnSpc>
            <a:spcBef>
              <a:spcPct val="0"/>
            </a:spcBef>
            <a:spcAft>
              <a:spcPct val="35000"/>
            </a:spcAft>
            <a:buNone/>
          </a:pPr>
          <a:r>
            <a:rPr lang="cs-CZ" sz="1600" b="1" kern="1200"/>
            <a:t>Chybí znalosti</a:t>
          </a:r>
          <a:r>
            <a:rPr lang="cs-CZ" sz="1600" kern="1200"/>
            <a:t> o zdravém stáří. Tošnerová (2002) uvádí, že rozhodující skutečností pro vytváření našich postojů k seniorům je množství a kvalita kontaktů s nimi v rodině, dětství i dospívání. Proto podpora různých mezigeneračních programů, kdy se osobně setkávají různé generace může zmírnit ageismus.</a:t>
          </a:r>
          <a:endParaRPr lang="en-US" sz="1600" kern="1200"/>
        </a:p>
      </dsp:txBody>
      <dsp:txXfrm>
        <a:off x="1327384" y="1437054"/>
        <a:ext cx="8731015" cy="1149250"/>
      </dsp:txXfrm>
    </dsp:sp>
    <dsp:sp modelId="{CC0EBF69-8293-4E7A-B34F-513FC876A497}">
      <dsp:nvSpPr>
        <dsp:cNvPr id="0" name=""/>
        <dsp:cNvSpPr/>
      </dsp:nvSpPr>
      <dsp:spPr>
        <a:xfrm>
          <a:off x="0" y="2873618"/>
          <a:ext cx="10058399" cy="114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D2C4F7-4425-4A9A-82C5-836D0E8BDC7A}">
      <dsp:nvSpPr>
        <dsp:cNvPr id="0" name=""/>
        <dsp:cNvSpPr/>
      </dsp:nvSpPr>
      <dsp:spPr>
        <a:xfrm>
          <a:off x="347648" y="3132199"/>
          <a:ext cx="632087" cy="632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2CA604-68D9-4BCD-8C3C-1D86C76AC465}">
      <dsp:nvSpPr>
        <dsp:cNvPr id="0" name=""/>
        <dsp:cNvSpPr/>
      </dsp:nvSpPr>
      <dsp:spPr>
        <a:xfrm>
          <a:off x="1327384" y="2873618"/>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711200">
            <a:lnSpc>
              <a:spcPct val="90000"/>
            </a:lnSpc>
            <a:spcBef>
              <a:spcPct val="0"/>
            </a:spcBef>
            <a:spcAft>
              <a:spcPct val="35000"/>
            </a:spcAft>
            <a:buNone/>
          </a:pPr>
          <a:r>
            <a:rPr lang="cs-CZ" sz="1600" kern="1200" dirty="0"/>
            <a:t>Sami senioři ovlivněni stereotypy,  identifikují se s nimi a tím se podílí na jejich udržení. Dá se tedy říct, že i senioři jsou pod vlivem ageismu. </a:t>
          </a:r>
          <a:endParaRPr lang="en-US" sz="1600" kern="1200" dirty="0"/>
        </a:p>
      </dsp:txBody>
      <dsp:txXfrm>
        <a:off x="1327384" y="2873618"/>
        <a:ext cx="8731015" cy="1149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E19C5-38FB-4B3B-8945-0A1664165017}">
      <dsp:nvSpPr>
        <dsp:cNvPr id="0" name=""/>
        <dsp:cNvSpPr/>
      </dsp:nvSpPr>
      <dsp:spPr>
        <a:xfrm>
          <a:off x="0" y="653795"/>
          <a:ext cx="10058399" cy="12070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F0821-FAD3-4FF0-BAE6-3075FB07CDCD}">
      <dsp:nvSpPr>
        <dsp:cNvPr id="0" name=""/>
        <dsp:cNvSpPr/>
      </dsp:nvSpPr>
      <dsp:spPr>
        <a:xfrm>
          <a:off x="365119" y="925372"/>
          <a:ext cx="663854" cy="663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752568-EC56-4EBE-9331-61A7D3940EFE}">
      <dsp:nvSpPr>
        <dsp:cNvPr id="0" name=""/>
        <dsp:cNvSpPr/>
      </dsp:nvSpPr>
      <dsp:spPr>
        <a:xfrm>
          <a:off x="1394094" y="653795"/>
          <a:ext cx="8664305"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755650">
            <a:lnSpc>
              <a:spcPct val="90000"/>
            </a:lnSpc>
            <a:spcBef>
              <a:spcPct val="0"/>
            </a:spcBef>
            <a:spcAft>
              <a:spcPct val="35000"/>
            </a:spcAft>
            <a:buNone/>
          </a:pPr>
          <a:r>
            <a:rPr lang="cs-CZ" sz="1700" kern="1200"/>
            <a:t>Psychologický slovník (Hartl, 2004, s.9) definuje aktivizaci jako „nespecifické označení úrovně aktivity, vybuzenosti, založené na smyslové, žlázové, hormonální a svalové připravenosti k činnosti“ tento pojem souvisí i s aktivační úrovní jako stupněm „pohotovosti, připravenosti organismu k činnosti.“ </a:t>
          </a:r>
          <a:endParaRPr lang="en-US" sz="1700" kern="1200"/>
        </a:p>
      </dsp:txBody>
      <dsp:txXfrm>
        <a:off x="1394094" y="653795"/>
        <a:ext cx="8664305" cy="1207008"/>
      </dsp:txXfrm>
    </dsp:sp>
    <dsp:sp modelId="{39BC9A56-B87C-4ECB-8B9E-D7634311CE5D}">
      <dsp:nvSpPr>
        <dsp:cNvPr id="0" name=""/>
        <dsp:cNvSpPr/>
      </dsp:nvSpPr>
      <dsp:spPr>
        <a:xfrm>
          <a:off x="0" y="2162556"/>
          <a:ext cx="10058399" cy="12070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3671A6-F66D-4B2C-B60C-62746846D1E3}">
      <dsp:nvSpPr>
        <dsp:cNvPr id="0" name=""/>
        <dsp:cNvSpPr/>
      </dsp:nvSpPr>
      <dsp:spPr>
        <a:xfrm>
          <a:off x="365119" y="2434132"/>
          <a:ext cx="663854" cy="663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630289-748F-4A05-9AF7-52C991F479EB}">
      <dsp:nvSpPr>
        <dsp:cNvPr id="0" name=""/>
        <dsp:cNvSpPr/>
      </dsp:nvSpPr>
      <dsp:spPr>
        <a:xfrm>
          <a:off x="1394094" y="2162556"/>
          <a:ext cx="8664305" cy="1207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42" tIns="127742" rIns="127742" bIns="127742" numCol="1" spcCol="1270" anchor="ctr" anchorCtr="0">
          <a:noAutofit/>
        </a:bodyPr>
        <a:lstStyle/>
        <a:p>
          <a:pPr marL="0" lvl="0" indent="0" algn="l" defTabSz="755650">
            <a:lnSpc>
              <a:spcPct val="90000"/>
            </a:lnSpc>
            <a:spcBef>
              <a:spcPct val="0"/>
            </a:spcBef>
            <a:spcAft>
              <a:spcPct val="35000"/>
            </a:spcAft>
            <a:buNone/>
          </a:pPr>
          <a:r>
            <a:rPr lang="cs-CZ" sz="1700" kern="1200"/>
            <a:t>Blízkým pojmem je i aktivace ve smyslu uvedení v činnost, většího zapojení centrálního nervového  systému v důsledku patřičného stimulu.</a:t>
          </a:r>
          <a:endParaRPr lang="en-US" sz="1700" kern="1200"/>
        </a:p>
      </dsp:txBody>
      <dsp:txXfrm>
        <a:off x="1394094" y="2162556"/>
        <a:ext cx="8664305" cy="12070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120AB-E14B-42ED-A7EE-02ADD4F984C6}">
      <dsp:nvSpPr>
        <dsp:cNvPr id="0" name=""/>
        <dsp:cNvSpPr/>
      </dsp:nvSpPr>
      <dsp:spPr>
        <a:xfrm>
          <a:off x="1227" y="415897"/>
          <a:ext cx="4309690" cy="27366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86E899D-B085-4EA6-92AB-6F461A5AF51E}">
      <dsp:nvSpPr>
        <dsp:cNvPr id="0" name=""/>
        <dsp:cNvSpPr/>
      </dsp:nvSpPr>
      <dsp:spPr>
        <a:xfrm>
          <a:off x="480082" y="87080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a:t>Podle Kalvacha (1997) může být nečinnost spojena s prázdnotou, nízkou kvalitou života nebo dokonce s řadou zdravotních komplikací. </a:t>
          </a:r>
          <a:endParaRPr lang="en-US" sz="2800" kern="1200"/>
        </a:p>
      </dsp:txBody>
      <dsp:txXfrm>
        <a:off x="560236" y="950963"/>
        <a:ext cx="4149382" cy="2576345"/>
      </dsp:txXfrm>
    </dsp:sp>
    <dsp:sp modelId="{C379233F-9BAD-4CFB-9DB5-C4928EBD8D78}">
      <dsp:nvSpPr>
        <dsp:cNvPr id="0" name=""/>
        <dsp:cNvSpPr/>
      </dsp:nvSpPr>
      <dsp:spPr>
        <a:xfrm>
          <a:off x="5268627" y="415897"/>
          <a:ext cx="4309690" cy="27366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3ADE741-FFA0-4E12-82AD-21CA9669A05A}">
      <dsp:nvSpPr>
        <dsp:cNvPr id="0" name=""/>
        <dsp:cNvSpPr/>
      </dsp:nvSpPr>
      <dsp:spPr>
        <a:xfrm>
          <a:off x="5747481" y="87080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a:t>Proto je nezbytné seniory aktivizovat, podněcovat k určité míře aktivity tělesné i psychické </a:t>
          </a:r>
          <a:endParaRPr lang="en-US" sz="2800" kern="1200"/>
        </a:p>
      </dsp:txBody>
      <dsp:txXfrm>
        <a:off x="5827635" y="950963"/>
        <a:ext cx="4149382" cy="25763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24F18-8F30-4D7A-A0B6-627A23E62CE1}">
      <dsp:nvSpPr>
        <dsp:cNvPr id="0" name=""/>
        <dsp:cNvSpPr/>
      </dsp:nvSpPr>
      <dsp:spPr>
        <a:xfrm>
          <a:off x="0" y="3173360"/>
          <a:ext cx="6492240" cy="208206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cs-CZ" sz="3100" b="1" kern="1200"/>
            <a:t>A kdy s přípravou na stáří začít?</a:t>
          </a:r>
          <a:r>
            <a:rPr lang="cs-CZ" sz="3100" kern="1200"/>
            <a:t> </a:t>
          </a:r>
          <a:endParaRPr lang="en-US" sz="3100" kern="1200"/>
        </a:p>
      </dsp:txBody>
      <dsp:txXfrm>
        <a:off x="0" y="3173360"/>
        <a:ext cx="6492240" cy="2082068"/>
      </dsp:txXfrm>
    </dsp:sp>
    <dsp:sp modelId="{7B9DB4F7-C2F4-47BA-A6A9-06DCD4F053CC}">
      <dsp:nvSpPr>
        <dsp:cNvPr id="0" name=""/>
        <dsp:cNvSpPr/>
      </dsp:nvSpPr>
      <dsp:spPr>
        <a:xfrm rot="10800000">
          <a:off x="0" y="2370"/>
          <a:ext cx="6492240" cy="3202220"/>
        </a:xfrm>
        <a:prstGeom prst="upArrowCallou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cs-CZ" sz="3100" kern="1200"/>
            <a:t>Jak píše Pacovský (1997) všichni víme, že stárneme, ale někdy se chováme jako bychom tomu nevěřili. </a:t>
          </a:r>
          <a:endParaRPr lang="en-US" sz="3100" kern="1200"/>
        </a:p>
      </dsp:txBody>
      <dsp:txXfrm rot="10800000">
        <a:off x="0" y="2370"/>
        <a:ext cx="6492240" cy="20807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66138E1-CE00-47DC-BDCF-47E7FFE79B82}" type="datetime1">
              <a:rPr lang="cs-CZ" smtClean="0"/>
              <a:t>24.09.2023</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A95AB33-FDED-42FB-BC2C-CF65D390CCCC}" type="slidenum">
              <a:rPr lang="cs-CZ" smtClean="0"/>
              <a:t>‹#›</a:t>
            </a:fld>
            <a:endParaRPr lang="cs-CZ" dirty="0"/>
          </a:p>
        </p:txBody>
      </p:sp>
    </p:spTree>
    <p:extLst>
      <p:ext uri="{BB962C8B-B14F-4D97-AF65-F5344CB8AC3E}">
        <p14:creationId xmlns:p14="http://schemas.microsoft.com/office/powerpoint/2010/main" val="680408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noProof="0"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CE9B2-911D-4206-8F4B-6BF1AD83BF2B}" type="datetime1">
              <a:rPr lang="cs-CZ" noProof="0" smtClean="0"/>
              <a:pPr/>
              <a:t>24.09.2023</a:t>
            </a:fld>
            <a:endParaRPr lang="cs-CZ" noProof="0"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noProof="0"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noProof="0" dirty="0"/>
              <a:t>Kliknutím můžete 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noProof="0"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BEC92D-C8E2-4A8F-BF2D-75109D630128}" type="slidenum">
              <a:rPr lang="cs-CZ" noProof="0" smtClean="0"/>
              <a:t>‹#›</a:t>
            </a:fld>
            <a:endParaRPr lang="cs-CZ" noProof="0" dirty="0"/>
          </a:p>
        </p:txBody>
      </p:sp>
    </p:spTree>
    <p:extLst>
      <p:ext uri="{BB962C8B-B14F-4D97-AF65-F5344CB8AC3E}">
        <p14:creationId xmlns:p14="http://schemas.microsoft.com/office/powerpoint/2010/main" val="380481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rtl="0"/>
            <a:fld id="{D3BEC92D-C8E2-4A8F-BF2D-75109D630128}" type="slidenum">
              <a:rPr lang="cs-CZ" smtClean="0"/>
              <a:t>1</a:t>
            </a:fld>
            <a:endParaRPr lang="cs-CZ" dirty="0"/>
          </a:p>
        </p:txBody>
      </p:sp>
    </p:spTree>
    <p:extLst>
      <p:ext uri="{BB962C8B-B14F-4D97-AF65-F5344CB8AC3E}">
        <p14:creationId xmlns:p14="http://schemas.microsoft.com/office/powerpoint/2010/main" val="228754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Obdélník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bdélník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ctrTitle"/>
          </p:nvPr>
        </p:nvSpPr>
        <p:spPr>
          <a:xfrm>
            <a:off x="1097280" y="758952"/>
            <a:ext cx="10058400" cy="3566160"/>
          </a:xfrm>
        </p:spPr>
        <p:txBody>
          <a:bodyPr rtlCol="0" anchor="b">
            <a:normAutofit/>
          </a:bodyPr>
          <a:lstStyle>
            <a:lvl1pPr algn="l">
              <a:lnSpc>
                <a:spcPct val="85000"/>
              </a:lnSpc>
              <a:defRPr sz="8000" spc="-50" baseline="0">
                <a:solidFill>
                  <a:schemeClr val="tx1">
                    <a:lumMod val="85000"/>
                    <a:lumOff val="15000"/>
                  </a:schemeClr>
                </a:solidFill>
              </a:defRPr>
            </a:lvl1pPr>
          </a:lstStyle>
          <a:p>
            <a:pPr rtl="0"/>
            <a:r>
              <a:rPr lang="cs-CZ" noProof="0"/>
              <a:t>Kliknutím lze upravit styl.</a:t>
            </a:r>
            <a:endParaRPr lang="cs-CZ" noProof="0" dirty="0"/>
          </a:p>
        </p:txBody>
      </p:sp>
      <p:sp>
        <p:nvSpPr>
          <p:cNvPr id="3" name="Podnadpis 2"/>
          <p:cNvSpPr>
            <a:spLocks noGrp="1"/>
          </p:cNvSpPr>
          <p:nvPr>
            <p:ph type="subTitle" idx="1"/>
          </p:nvPr>
        </p:nvSpPr>
        <p:spPr>
          <a:xfrm>
            <a:off x="1100051" y="4455620"/>
            <a:ext cx="10058400" cy="1143000"/>
          </a:xfrm>
        </p:spPr>
        <p:txBody>
          <a:bodyPr lIns="91440" rIns="91440" rtlCol="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cs-CZ" noProof="0"/>
              <a:t>Kliknutím můžete upravit styl předlohy.</a:t>
            </a:r>
            <a:endParaRPr lang="cs-CZ" noProof="0" dirty="0"/>
          </a:p>
        </p:txBody>
      </p:sp>
      <p:sp>
        <p:nvSpPr>
          <p:cNvPr id="4" name="Zástupný symbol pro datum 3"/>
          <p:cNvSpPr>
            <a:spLocks noGrp="1"/>
          </p:cNvSpPr>
          <p:nvPr>
            <p:ph type="dt" sz="half" idx="10"/>
          </p:nvPr>
        </p:nvSpPr>
        <p:spPr/>
        <p:txBody>
          <a:bodyPr rtlCol="0"/>
          <a:lstStyle/>
          <a:p>
            <a:pPr rtl="0"/>
            <a:fld id="{9FA743D6-B7B8-4088-BD98-CE76AE6F0478}" type="datetime1">
              <a:rPr lang="cs-CZ" noProof="0" smtClean="0"/>
              <a:t>24.09.2023</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cxnSp>
        <p:nvCxnSpPr>
          <p:cNvPr id="9" name="Přímá spojnice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svislý text 2"/>
          <p:cNvSpPr>
            <a:spLocks noGrp="1"/>
          </p:cNvSpPr>
          <p:nvPr>
            <p:ph type="body" orient="vert" idx="1"/>
          </p:nvPr>
        </p:nvSpPr>
        <p:spPr/>
        <p:txBody>
          <a:bodyPr vert="eaVert" lIns="45720" tIns="0" rIns="45720" bIns="0"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C00B6AC1-35E8-4EC0-AE8F-DF0989D622F0}" type="datetime1">
              <a:rPr lang="cs-CZ" noProof="0" smtClean="0"/>
              <a:t>24.09.2023</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Obdélník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bdélník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vislý nadpis 1"/>
          <p:cNvSpPr>
            <a:spLocks noGrp="1"/>
          </p:cNvSpPr>
          <p:nvPr>
            <p:ph type="title" orient="vert"/>
          </p:nvPr>
        </p:nvSpPr>
        <p:spPr>
          <a:xfrm>
            <a:off x="8724900" y="414778"/>
            <a:ext cx="2628900" cy="5757421"/>
          </a:xfrm>
        </p:spPr>
        <p:txBody>
          <a:bodyPr vert="eaVert" rtlCol="0"/>
          <a:lstStyle/>
          <a:p>
            <a:pPr rtl="0"/>
            <a:r>
              <a:rPr lang="cs-CZ" noProof="0"/>
              <a:t>Kliknutím lze upravit styl.</a:t>
            </a:r>
            <a:endParaRPr lang="cs-CZ" noProof="0" dirty="0"/>
          </a:p>
        </p:txBody>
      </p:sp>
      <p:sp>
        <p:nvSpPr>
          <p:cNvPr id="3" name="Zástupný symbol pro svislý text 2"/>
          <p:cNvSpPr>
            <a:spLocks noGrp="1"/>
          </p:cNvSpPr>
          <p:nvPr>
            <p:ph type="body" orient="vert" idx="1"/>
          </p:nvPr>
        </p:nvSpPr>
        <p:spPr>
          <a:xfrm>
            <a:off x="838200" y="414778"/>
            <a:ext cx="7734300" cy="5757422"/>
          </a:xfrm>
        </p:spPr>
        <p:txBody>
          <a:bodyPr vert="eaVert" lIns="45720" tIns="0" rIns="45720" bIns="0"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8AEC96EB-CD78-445B-8BBD-9879330AE6CC}" type="datetime1">
              <a:rPr lang="cs-CZ" noProof="0" smtClean="0"/>
              <a:t>24.09.2023</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marL="0">
              <a:defRPr/>
            </a:lvl1pPr>
          </a:lstStyle>
          <a:p>
            <a:pPr rtl="0"/>
            <a:r>
              <a:rPr lang="cs-CZ" noProof="0"/>
              <a:t>Kliknutím lze upravit styl.</a:t>
            </a:r>
            <a:endParaRPr lang="cs-CZ" noProof="0" dirty="0"/>
          </a:p>
        </p:txBody>
      </p:sp>
      <p:sp>
        <p:nvSpPr>
          <p:cNvPr id="3" name="Zástupný symbol pro obsah 2"/>
          <p:cNvSpPr>
            <a:spLocks noGrp="1"/>
          </p:cNvSpPr>
          <p:nvPr>
            <p:ph idx="1"/>
          </p:nvPr>
        </p:nvSpPr>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18A50F95-011A-4887-86CC-9597D83949CF}" type="datetime1">
              <a:rPr lang="cs-CZ" noProof="0" smtClean="0"/>
              <a:t>24.09.2023</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6113E31D-E2AB-40D1-8B51-AFA5AFEF393A}" type="slidenum">
              <a:rPr lang="cs-CZ" noProof="0" smtClean="0"/>
              <a:t>‹#›</a:t>
            </a:fld>
            <a:endParaRPr lang="cs-CZ"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solidFill>
        <a:effectLst/>
      </p:bgPr>
    </p:bg>
    <p:spTree>
      <p:nvGrpSpPr>
        <p:cNvPr id="1" name=""/>
        <p:cNvGrpSpPr/>
        <p:nvPr/>
      </p:nvGrpSpPr>
      <p:grpSpPr>
        <a:xfrm>
          <a:off x="0" y="0"/>
          <a:ext cx="0" cy="0"/>
          <a:chOff x="0" y="0"/>
          <a:chExt cx="0" cy="0"/>
        </a:xfrm>
      </p:grpSpPr>
      <p:sp>
        <p:nvSpPr>
          <p:cNvPr id="7" name="Obdélník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bdélník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097280" y="758952"/>
            <a:ext cx="10058400" cy="3566160"/>
          </a:xfrm>
        </p:spPr>
        <p:txBody>
          <a:bodyPr rtlCol="0" anchor="b" anchorCtr="0">
            <a:normAutofit/>
          </a:bodyPr>
          <a:lstStyle>
            <a:lvl1pPr>
              <a:lnSpc>
                <a:spcPct val="85000"/>
              </a:lnSpc>
              <a:defRPr sz="8000" b="0">
                <a:solidFill>
                  <a:schemeClr val="tx1">
                    <a:lumMod val="85000"/>
                    <a:lumOff val="15000"/>
                  </a:schemeClr>
                </a:solidFill>
              </a:defRPr>
            </a:lvl1pPr>
          </a:lstStyle>
          <a:p>
            <a:pPr rtl="0"/>
            <a:r>
              <a:rPr lang="cs-CZ" noProof="0"/>
              <a:t>Kliknutím lze upravit styl.</a:t>
            </a:r>
            <a:endParaRPr lang="cs-CZ" noProof="0" dirty="0"/>
          </a:p>
        </p:txBody>
      </p:sp>
      <p:sp>
        <p:nvSpPr>
          <p:cNvPr id="3" name="Zástupný symbol pro text 2"/>
          <p:cNvSpPr>
            <a:spLocks noGrp="1"/>
          </p:cNvSpPr>
          <p:nvPr>
            <p:ph type="body" idx="1"/>
          </p:nvPr>
        </p:nvSpPr>
        <p:spPr>
          <a:xfrm>
            <a:off x="1097280" y="4453128"/>
            <a:ext cx="10058400" cy="1143000"/>
          </a:xfrm>
        </p:spPr>
        <p:txBody>
          <a:bodyPr lIns="91440" rIns="91440" rtlCol="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noProof="0"/>
              <a:t>Po kliknutí můžete upravovat styly textu v předloze.</a:t>
            </a:r>
          </a:p>
        </p:txBody>
      </p:sp>
      <p:sp>
        <p:nvSpPr>
          <p:cNvPr id="4" name="Zástupný symbol pro datum 3"/>
          <p:cNvSpPr>
            <a:spLocks noGrp="1"/>
          </p:cNvSpPr>
          <p:nvPr>
            <p:ph type="dt" sz="half" idx="10"/>
          </p:nvPr>
        </p:nvSpPr>
        <p:spPr/>
        <p:txBody>
          <a:bodyPr rtlCol="0"/>
          <a:lstStyle/>
          <a:p>
            <a:pPr rtl="0"/>
            <a:fld id="{44A1666A-8212-424C-897A-04F1F45C6CDB}" type="datetime1">
              <a:rPr lang="cs-CZ" noProof="0" smtClean="0"/>
              <a:t>24.09.2023</a:t>
            </a:fld>
            <a:endParaRPr lang="cs-CZ" noProof="0" dirty="0"/>
          </a:p>
        </p:txBody>
      </p:sp>
      <p:sp>
        <p:nvSpPr>
          <p:cNvPr id="5" name="Zástupný symbol pro zápatí 4"/>
          <p:cNvSpPr>
            <a:spLocks noGrp="1"/>
          </p:cNvSpPr>
          <p:nvPr>
            <p:ph type="ftr" sz="quarter" idx="11"/>
          </p:nvPr>
        </p:nvSpPr>
        <p:spPr/>
        <p:txBody>
          <a:bodyPr rtlCol="0"/>
          <a:lstStyle/>
          <a:p>
            <a:pPr rtl="0"/>
            <a:endParaRPr lang="cs-CZ" noProof="0" dirty="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cxnSp>
        <p:nvCxnSpPr>
          <p:cNvPr id="9" name="Přímá spojnice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Nadpis 7"/>
          <p:cNvSpPr>
            <a:spLocks noGrp="1"/>
          </p:cNvSpPr>
          <p:nvPr>
            <p:ph type="title"/>
          </p:nvPr>
        </p:nvSpPr>
        <p:spPr>
          <a:xfrm>
            <a:off x="1097280" y="286603"/>
            <a:ext cx="10058400" cy="1450757"/>
          </a:xfrm>
        </p:spPr>
        <p:txBody>
          <a:bodyPr rtlCol="0"/>
          <a:lstStyle/>
          <a:p>
            <a:pPr rtl="0"/>
            <a:r>
              <a:rPr lang="cs-CZ" noProof="0"/>
              <a:t>Kliknutím lze upravit styl.</a:t>
            </a:r>
            <a:endParaRPr lang="cs-CZ" noProof="0" dirty="0"/>
          </a:p>
        </p:txBody>
      </p:sp>
      <p:sp>
        <p:nvSpPr>
          <p:cNvPr id="3" name="Zástupný symbol pro obsah 2"/>
          <p:cNvSpPr>
            <a:spLocks noGrp="1"/>
          </p:cNvSpPr>
          <p:nvPr>
            <p:ph sz="half" idx="1"/>
          </p:nvPr>
        </p:nvSpPr>
        <p:spPr>
          <a:xfrm>
            <a:off x="1097279" y="1845734"/>
            <a:ext cx="4937760" cy="4023360"/>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obsah 3"/>
          <p:cNvSpPr>
            <a:spLocks noGrp="1"/>
          </p:cNvSpPr>
          <p:nvPr>
            <p:ph sz="half" idx="2"/>
          </p:nvPr>
        </p:nvSpPr>
        <p:spPr>
          <a:xfrm>
            <a:off x="6217920" y="1845735"/>
            <a:ext cx="4937760" cy="4023360"/>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datum 4"/>
          <p:cNvSpPr>
            <a:spLocks noGrp="1"/>
          </p:cNvSpPr>
          <p:nvPr>
            <p:ph type="dt" sz="half" idx="10"/>
          </p:nvPr>
        </p:nvSpPr>
        <p:spPr/>
        <p:txBody>
          <a:bodyPr rtlCol="0"/>
          <a:lstStyle/>
          <a:p>
            <a:pPr rtl="0"/>
            <a:fld id="{8B742073-C5CD-4745-94BF-81720F261C85}" type="datetime1">
              <a:rPr lang="cs-CZ" noProof="0" smtClean="0"/>
              <a:t>24.09.2023</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7" name="Zástupný symbol pro číslo snímku 6"/>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Nadpis 9"/>
          <p:cNvSpPr>
            <a:spLocks noGrp="1"/>
          </p:cNvSpPr>
          <p:nvPr>
            <p:ph type="title"/>
          </p:nvPr>
        </p:nvSpPr>
        <p:spPr>
          <a:xfrm>
            <a:off x="1097280" y="286603"/>
            <a:ext cx="10058400" cy="1450757"/>
          </a:xfrm>
        </p:spPr>
        <p:txBody>
          <a:bodyPr rtlCol="0"/>
          <a:lstStyle/>
          <a:p>
            <a:pPr rtl="0"/>
            <a:r>
              <a:rPr lang="cs-CZ" noProof="0"/>
              <a:t>Kliknutím lze upravit styl.</a:t>
            </a:r>
            <a:endParaRPr lang="cs-CZ" noProof="0" dirty="0"/>
          </a:p>
        </p:txBody>
      </p:sp>
      <p:sp>
        <p:nvSpPr>
          <p:cNvPr id="3" name="Zástupný symbol pro text 2"/>
          <p:cNvSpPr>
            <a:spLocks noGrp="1"/>
          </p:cNvSpPr>
          <p:nvPr>
            <p:ph type="body" idx="1"/>
          </p:nvPr>
        </p:nvSpPr>
        <p:spPr>
          <a:xfrm>
            <a:off x="1097280" y="1846052"/>
            <a:ext cx="4937760" cy="736282"/>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Po kliknutí můžete upravovat styly textu v předloze.</a:t>
            </a:r>
          </a:p>
        </p:txBody>
      </p:sp>
      <p:sp>
        <p:nvSpPr>
          <p:cNvPr id="4" name="Zástupný symbol pro obsah 3"/>
          <p:cNvSpPr>
            <a:spLocks noGrp="1"/>
          </p:cNvSpPr>
          <p:nvPr>
            <p:ph sz="half" idx="2"/>
          </p:nvPr>
        </p:nvSpPr>
        <p:spPr>
          <a:xfrm>
            <a:off x="1097280" y="2582334"/>
            <a:ext cx="4937760" cy="3378200"/>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text 4"/>
          <p:cNvSpPr>
            <a:spLocks noGrp="1"/>
          </p:cNvSpPr>
          <p:nvPr>
            <p:ph type="body" sz="quarter" idx="3"/>
          </p:nvPr>
        </p:nvSpPr>
        <p:spPr>
          <a:xfrm>
            <a:off x="6217920" y="1846052"/>
            <a:ext cx="4937760" cy="736282"/>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Po kliknutí můžete upravovat styly textu v předloze.</a:t>
            </a:r>
          </a:p>
        </p:txBody>
      </p:sp>
      <p:sp>
        <p:nvSpPr>
          <p:cNvPr id="6" name="Zástupný symbol pro obsah 5"/>
          <p:cNvSpPr>
            <a:spLocks noGrp="1"/>
          </p:cNvSpPr>
          <p:nvPr>
            <p:ph sz="quarter" idx="4"/>
          </p:nvPr>
        </p:nvSpPr>
        <p:spPr>
          <a:xfrm>
            <a:off x="6217920" y="2582334"/>
            <a:ext cx="4937760" cy="3378200"/>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7" name="Zástupný symbol pro datum 6"/>
          <p:cNvSpPr>
            <a:spLocks noGrp="1"/>
          </p:cNvSpPr>
          <p:nvPr>
            <p:ph type="dt" sz="half" idx="10"/>
          </p:nvPr>
        </p:nvSpPr>
        <p:spPr/>
        <p:txBody>
          <a:bodyPr rtlCol="0"/>
          <a:lstStyle/>
          <a:p>
            <a:pPr rtl="0"/>
            <a:fld id="{52ED4387-7312-482A-A8CD-F125CDB1C05E}" type="datetime1">
              <a:rPr lang="cs-CZ" noProof="0" smtClean="0"/>
              <a:t>24.09.2023</a:t>
            </a:fld>
            <a:endParaRPr lang="cs-CZ" noProof="0" dirty="0"/>
          </a:p>
        </p:txBody>
      </p:sp>
      <p:sp>
        <p:nvSpPr>
          <p:cNvPr id="8" name="Zástupný symbol pro zápatí 7"/>
          <p:cNvSpPr>
            <a:spLocks noGrp="1"/>
          </p:cNvSpPr>
          <p:nvPr>
            <p:ph type="ftr" sz="quarter" idx="11"/>
          </p:nvPr>
        </p:nvSpPr>
        <p:spPr/>
        <p:txBody>
          <a:bodyPr rtlCol="0"/>
          <a:lstStyle/>
          <a:p>
            <a:pPr rtl="0"/>
            <a:endParaRPr lang="cs-CZ" noProof="0" dirty="0"/>
          </a:p>
        </p:txBody>
      </p:sp>
      <p:sp>
        <p:nvSpPr>
          <p:cNvPr id="9" name="Zástupný symbol pro číslo snímku 8"/>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datum 2"/>
          <p:cNvSpPr>
            <a:spLocks noGrp="1"/>
          </p:cNvSpPr>
          <p:nvPr>
            <p:ph type="dt" sz="half" idx="10"/>
          </p:nvPr>
        </p:nvSpPr>
        <p:spPr/>
        <p:txBody>
          <a:bodyPr rtlCol="0"/>
          <a:lstStyle/>
          <a:p>
            <a:pPr rtl="0"/>
            <a:fld id="{68CB9354-9F1D-4507-870C-7412074A94F8}" type="datetime1">
              <a:rPr lang="cs-CZ" noProof="0" smtClean="0"/>
              <a:t>24.09.2023</a:t>
            </a:fld>
            <a:endParaRPr lang="cs-CZ" noProof="0" dirty="0"/>
          </a:p>
        </p:txBody>
      </p:sp>
      <p:sp>
        <p:nvSpPr>
          <p:cNvPr id="4" name="Zástupný symbol pro zápatí 3"/>
          <p:cNvSpPr>
            <a:spLocks noGrp="1"/>
          </p:cNvSpPr>
          <p:nvPr>
            <p:ph type="ftr" sz="quarter" idx="11"/>
          </p:nvPr>
        </p:nvSpPr>
        <p:spPr/>
        <p:txBody>
          <a:bodyPr rtlCol="0"/>
          <a:lstStyle/>
          <a:p>
            <a:pPr rtl="0"/>
            <a:endParaRPr lang="cs-CZ" noProof="0" dirty="0"/>
          </a:p>
        </p:txBody>
      </p:sp>
      <p:sp>
        <p:nvSpPr>
          <p:cNvPr id="5" name="Zástupný symbol pro číslo snímku 4"/>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5" name="Obdélník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bdélník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Zástupný symbol pro datum 6"/>
          <p:cNvSpPr>
            <a:spLocks noGrp="1"/>
          </p:cNvSpPr>
          <p:nvPr>
            <p:ph type="dt" sz="half" idx="10"/>
          </p:nvPr>
        </p:nvSpPr>
        <p:spPr/>
        <p:txBody>
          <a:bodyPr rtlCol="0"/>
          <a:lstStyle/>
          <a:p>
            <a:pPr rtl="0"/>
            <a:fld id="{B4D78D9A-BF63-4F02-870A-39AFC1AD0823}" type="datetime1">
              <a:rPr lang="cs-CZ" noProof="0" smtClean="0"/>
              <a:t>24.09.2023</a:t>
            </a:fld>
            <a:endParaRPr lang="cs-CZ" noProof="0" dirty="0"/>
          </a:p>
        </p:txBody>
      </p:sp>
      <p:sp>
        <p:nvSpPr>
          <p:cNvPr id="8" name="Zástupný symbol pro zápatí 7"/>
          <p:cNvSpPr>
            <a:spLocks noGrp="1"/>
          </p:cNvSpPr>
          <p:nvPr>
            <p:ph type="ftr" sz="quarter" idx="11"/>
          </p:nvPr>
        </p:nvSpPr>
        <p:spPr/>
        <p:txBody>
          <a:bodyPr rtlCol="0"/>
          <a:lstStyle>
            <a:lvl1pPr>
              <a:defRPr>
                <a:solidFill>
                  <a:srgbClr val="FFFFFF"/>
                </a:solidFill>
              </a:defRPr>
            </a:lvl1pPr>
          </a:lstStyle>
          <a:p>
            <a:pPr rtl="0"/>
            <a:endParaRPr lang="cs-CZ" noProof="0" dirty="0"/>
          </a:p>
        </p:txBody>
      </p:sp>
      <p:sp>
        <p:nvSpPr>
          <p:cNvPr id="9" name="Zástupný symbol pro číslo snímku 8"/>
          <p:cNvSpPr>
            <a:spLocks noGrp="1"/>
          </p:cNvSpPr>
          <p:nvPr>
            <p:ph type="sldNum" sz="quarter" idx="12"/>
          </p:nvPr>
        </p:nvSpPr>
        <p:spPr/>
        <p:txBody>
          <a:bodyPr rtlCol="0"/>
          <a:lstStyle/>
          <a:p>
            <a:pPr rtl="0"/>
            <a:fld id="{4FAB73BC-B049-4115-A692-8D63A059BFB8}" type="slidenum">
              <a:rPr lang="cs-CZ" noProof="0" smtClean="0"/>
              <a:pPr rtl="0"/>
              <a:t>‹#›</a:t>
            </a:fld>
            <a:endParaRPr lang="cs-CZ"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Obdélník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bdélník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457200" y="594359"/>
            <a:ext cx="3200400" cy="2286000"/>
          </a:xfrm>
        </p:spPr>
        <p:txBody>
          <a:bodyPr rtlCol="0" anchor="b">
            <a:normAutofit/>
          </a:bodyPr>
          <a:lstStyle>
            <a:lvl1pPr>
              <a:defRPr sz="3600" b="0">
                <a:solidFill>
                  <a:srgbClr val="FFFFFF"/>
                </a:solidFill>
              </a:defRPr>
            </a:lvl1pPr>
          </a:lstStyle>
          <a:p>
            <a:pPr rtl="0"/>
            <a:r>
              <a:rPr lang="cs-CZ" noProof="0"/>
              <a:t>Kliknutím lze upravit styl.</a:t>
            </a:r>
            <a:endParaRPr lang="cs-CZ" noProof="0" dirty="0"/>
          </a:p>
        </p:txBody>
      </p:sp>
      <p:sp>
        <p:nvSpPr>
          <p:cNvPr id="3" name="Zástupný symbol pro obsah 2"/>
          <p:cNvSpPr>
            <a:spLocks noGrp="1"/>
          </p:cNvSpPr>
          <p:nvPr>
            <p:ph idx="1"/>
          </p:nvPr>
        </p:nvSpPr>
        <p:spPr>
          <a:xfrm>
            <a:off x="4800600" y="731520"/>
            <a:ext cx="6492240" cy="5257800"/>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text 3"/>
          <p:cNvSpPr>
            <a:spLocks noGrp="1"/>
          </p:cNvSpPr>
          <p:nvPr>
            <p:ph type="body" sz="half" idx="2"/>
          </p:nvPr>
        </p:nvSpPr>
        <p:spPr>
          <a:xfrm>
            <a:off x="457200" y="2926080"/>
            <a:ext cx="3200400" cy="3379124"/>
          </a:xfrm>
        </p:spPr>
        <p:txBody>
          <a:bodyPr lIns="91440" rIns="91440" rtlCol="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a:xfrm>
            <a:off x="465512" y="6459785"/>
            <a:ext cx="2618510" cy="365125"/>
          </a:xfrm>
        </p:spPr>
        <p:txBody>
          <a:bodyPr rtlCol="0"/>
          <a:lstStyle>
            <a:lvl1pPr algn="l">
              <a:defRPr/>
            </a:lvl1pPr>
          </a:lstStyle>
          <a:p>
            <a:pPr rtl="0"/>
            <a:fld id="{66D0D4BD-6BEC-4257-B920-BA8D7DE0C8C4}" type="datetime1">
              <a:rPr lang="cs-CZ" noProof="0" smtClean="0"/>
              <a:t>24.09.2023</a:t>
            </a:fld>
            <a:endParaRPr lang="cs-CZ" noProof="0" dirty="0"/>
          </a:p>
        </p:txBody>
      </p:sp>
      <p:sp>
        <p:nvSpPr>
          <p:cNvPr id="6" name="Zástupný symbol pro zápatí 5"/>
          <p:cNvSpPr>
            <a:spLocks noGrp="1"/>
          </p:cNvSpPr>
          <p:nvPr>
            <p:ph type="ftr" sz="quarter" idx="11"/>
          </p:nvPr>
        </p:nvSpPr>
        <p:spPr>
          <a:xfrm>
            <a:off x="4800600" y="6459785"/>
            <a:ext cx="4648200" cy="365125"/>
          </a:xfrm>
        </p:spPr>
        <p:txBody>
          <a:bodyPr rtlCol="0"/>
          <a:lstStyle>
            <a:lvl1pPr algn="l">
              <a:defRPr>
                <a:solidFill>
                  <a:schemeClr val="tx2"/>
                </a:solidFill>
              </a:defRPr>
            </a:lvl1pPr>
          </a:lstStyle>
          <a:p>
            <a:pPr rtl="0"/>
            <a:endParaRPr lang="cs-CZ" noProof="0" dirty="0"/>
          </a:p>
        </p:txBody>
      </p:sp>
      <p:sp>
        <p:nvSpPr>
          <p:cNvPr id="7" name="Zástupný symbol pro číslo snímku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cs-CZ" noProof="0" smtClean="0"/>
              <a:pPr rtl="0"/>
              <a:t>‹#›</a:t>
            </a:fld>
            <a:endParaRPr lang="cs-CZ"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Obdélník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bdélník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097280" y="5074920"/>
            <a:ext cx="10113264" cy="822960"/>
          </a:xfrm>
        </p:spPr>
        <p:txBody>
          <a:bodyPr lIns="91440" tIns="0" rIns="91440" bIns="0" rtlCol="0" anchor="b">
            <a:noAutofit/>
          </a:bodyPr>
          <a:lstStyle>
            <a:lvl1pPr>
              <a:defRPr sz="3600" b="0">
                <a:solidFill>
                  <a:srgbClr val="FFFFFF"/>
                </a:solidFill>
              </a:defRPr>
            </a:lvl1pPr>
          </a:lstStyle>
          <a:p>
            <a:pPr rtl="0"/>
            <a:r>
              <a:rPr lang="cs-CZ" noProof="0"/>
              <a:t>Kliknutím lze upravit styl.</a:t>
            </a:r>
            <a:endParaRPr lang="cs-CZ" noProof="0" dirty="0"/>
          </a:p>
        </p:txBody>
      </p:sp>
      <p:sp>
        <p:nvSpPr>
          <p:cNvPr id="3" name="Zástupný symbol obrázku 2"/>
          <p:cNvSpPr>
            <a:spLocks noGrp="1" noChangeAspect="1"/>
          </p:cNvSpPr>
          <p:nvPr>
            <p:ph type="pic" idx="1"/>
          </p:nvPr>
        </p:nvSpPr>
        <p:spPr>
          <a:xfrm>
            <a:off x="15" y="0"/>
            <a:ext cx="12191985" cy="4915076"/>
          </a:xfrm>
          <a:blipFill>
            <a:blip r:embed="rId2"/>
            <a:stretch>
              <a:fillRect/>
            </a:stretch>
          </a:blipFill>
        </p:spPr>
        <p:txBody>
          <a:bodyPr lIns="457200" tIns="457200" rtlCol="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noProof="0"/>
              <a:t>Kliknutím na ikonu přidáte obrázek.</a:t>
            </a:r>
            <a:endParaRPr lang="cs-CZ" noProof="0" dirty="0"/>
          </a:p>
        </p:txBody>
      </p:sp>
      <p:sp>
        <p:nvSpPr>
          <p:cNvPr id="4" name="Zástupný symbol pro text 3"/>
          <p:cNvSpPr>
            <a:spLocks noGrp="1"/>
          </p:cNvSpPr>
          <p:nvPr>
            <p:ph type="body" sz="half" idx="2"/>
          </p:nvPr>
        </p:nvSpPr>
        <p:spPr>
          <a:xfrm>
            <a:off x="1097280" y="5907023"/>
            <a:ext cx="10113264" cy="594360"/>
          </a:xfrm>
        </p:spPr>
        <p:txBody>
          <a:bodyPr lIns="91440" tIns="0" rIns="91440" bIns="0" rtlCol="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p:txBody>
          <a:bodyPr rtlCol="0"/>
          <a:lstStyle/>
          <a:p>
            <a:pPr rtl="0"/>
            <a:fld id="{72FEA0C9-1327-4889-8080-8FBC0493E719}" type="datetime1">
              <a:rPr lang="cs-CZ" noProof="0" smtClean="0"/>
              <a:t>24.09.2023</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7" name="Zástupný symbol pro číslo snímku 6"/>
          <p:cNvSpPr>
            <a:spLocks noGrp="1"/>
          </p:cNvSpPr>
          <p:nvPr>
            <p:ph type="sldNum" sz="quarter" idx="12"/>
          </p:nvPr>
        </p:nvSpPr>
        <p:spPr/>
        <p:txBody>
          <a:bodyPr rtlCol="0"/>
          <a:lstStyle/>
          <a:p>
            <a:pPr rtl="0"/>
            <a:fld id="{4FAB73BC-B049-4115-A692-8D63A059BFB8}" type="slidenum">
              <a:rPr lang="cs-CZ" noProof="0" smtClean="0"/>
              <a:t>‹#›</a:t>
            </a:fld>
            <a:endParaRPr lang="cs-CZ"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délník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bdélník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Zástupný symbol pro nadpis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cs-CZ" noProof="0" dirty="0"/>
              <a:t>Kliknutím můžete upravit styl předlohy nadpisů.</a:t>
            </a:r>
          </a:p>
        </p:txBody>
      </p:sp>
      <p:sp>
        <p:nvSpPr>
          <p:cNvPr id="3" name="Zástupný symbol pro text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rtl="0"/>
            <a:r>
              <a:rPr lang="cs-CZ" noProof="0" dirty="0"/>
              <a:t>Kliknutím můžete 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datum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fld id="{6359EAD8-CADE-44DE-A700-BC1BAFAFCBFF}" type="datetime1">
              <a:rPr lang="cs-CZ" noProof="0" smtClean="0"/>
              <a:t>24.09.2023</a:t>
            </a:fld>
            <a:endParaRPr lang="cs-CZ" noProof="0" dirty="0"/>
          </a:p>
        </p:txBody>
      </p:sp>
      <p:sp>
        <p:nvSpPr>
          <p:cNvPr id="5" name="Zástupný symbol pro zápatí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cs-CZ" noProof="0" dirty="0"/>
          </a:p>
        </p:txBody>
      </p:sp>
      <p:sp>
        <p:nvSpPr>
          <p:cNvPr id="6" name="Zástupný symbol pro číslo snímku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4FAB73BC-B049-4115-A692-8D63A059BFB8}" type="slidenum">
              <a:rPr lang="cs-CZ" noProof="0" smtClean="0"/>
              <a:pPr rtl="0"/>
              <a:t>‹#›</a:t>
            </a:fld>
            <a:endParaRPr lang="cs-CZ" noProof="0" dirty="0"/>
          </a:p>
        </p:txBody>
      </p:sp>
      <p:cxnSp>
        <p:nvCxnSpPr>
          <p:cNvPr id="10" name="Přímá spojnice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mpsv.cz/"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rázek s rozostřením">
            <a:extLst>
              <a:ext uri="{FF2B5EF4-FFF2-40B4-BE49-F238E27FC236}">
                <a16:creationId xmlns:a16="http://schemas.microsoft.com/office/drawing/2014/main" id="{ECC95573-2971-40CA-8931-174ACDF3E94F}"/>
              </a:ext>
              <a:ext uri="{C183D7F6-B498-43B3-948B-1728B52AA6E4}">
                <adec:decorative xmlns:adec="http://schemas.microsoft.com/office/drawing/2017/decorative" val="0"/>
              </a:ext>
            </a:extLst>
          </p:cNvPr>
          <p:cNvPicPr>
            <a:picLocks noChangeAspect="1"/>
          </p:cNvPicPr>
          <p:nvPr/>
        </p:nvPicPr>
        <p:blipFill rotWithShape="1">
          <a:blip r:embed="rId3"/>
          <a:srcRect t="39378"/>
          <a:stretch/>
        </p:blipFill>
        <p:spPr>
          <a:xfrm>
            <a:off x="-32" y="10"/>
            <a:ext cx="12192031" cy="4915066"/>
          </a:xfrm>
          <a:prstGeom prst="rect">
            <a:avLst/>
          </a:prstGeom>
        </p:spPr>
      </p:pic>
      <p:sp>
        <p:nvSpPr>
          <p:cNvPr id="22" name="Obdélník 21">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 name="Nadpis 1">
            <a:extLst>
              <a:ext uri="{FF2B5EF4-FFF2-40B4-BE49-F238E27FC236}">
                <a16:creationId xmlns:a16="http://schemas.microsoft.com/office/drawing/2014/main" id="{78FD68DA-43BA-4508-8DE2-BA9BB7B2FA5B}"/>
              </a:ext>
            </a:extLst>
          </p:cNvPr>
          <p:cNvSpPr>
            <a:spLocks noGrp="1"/>
          </p:cNvSpPr>
          <p:nvPr>
            <p:ph type="ctrTitle"/>
          </p:nvPr>
        </p:nvSpPr>
        <p:spPr>
          <a:xfrm>
            <a:off x="1065197" y="5120640"/>
            <a:ext cx="10058400" cy="822960"/>
          </a:xfrm>
        </p:spPr>
        <p:txBody>
          <a:bodyPr rtlCol="0">
            <a:normAutofit/>
          </a:bodyPr>
          <a:lstStyle/>
          <a:p>
            <a:r>
              <a:rPr lang="cs-CZ" sz="4800" dirty="0">
                <a:solidFill>
                  <a:srgbClr val="FFFFFF"/>
                </a:solidFill>
              </a:rPr>
              <a:t>Aktivizace seniorů</a:t>
            </a:r>
          </a:p>
        </p:txBody>
      </p:sp>
      <p:sp>
        <p:nvSpPr>
          <p:cNvPr id="3" name="Podnadpis 2">
            <a:extLst>
              <a:ext uri="{FF2B5EF4-FFF2-40B4-BE49-F238E27FC236}">
                <a16:creationId xmlns:a16="http://schemas.microsoft.com/office/drawing/2014/main" id="{A8E9CFF2-3777-4FF4-A759-8491175B0B7C}"/>
              </a:ext>
            </a:extLst>
          </p:cNvPr>
          <p:cNvSpPr>
            <a:spLocks noGrp="1"/>
          </p:cNvSpPr>
          <p:nvPr>
            <p:ph type="subTitle" idx="1"/>
          </p:nvPr>
        </p:nvSpPr>
        <p:spPr>
          <a:xfrm>
            <a:off x="1065212" y="5943600"/>
            <a:ext cx="10058400" cy="543513"/>
          </a:xfrm>
        </p:spPr>
        <p:txBody>
          <a:bodyPr rtlCol="0">
            <a:normAutofit/>
          </a:bodyPr>
          <a:lstStyle/>
          <a:p>
            <a:pPr rtl="0"/>
            <a:r>
              <a:rPr lang="cs-CZ" sz="2800" dirty="0">
                <a:solidFill>
                  <a:srgbClr val="FFFFFF"/>
                </a:solidFill>
              </a:rPr>
              <a:t>Lenka Gulová</a:t>
            </a:r>
          </a:p>
        </p:txBody>
      </p:sp>
      <p:sp>
        <p:nvSpPr>
          <p:cNvPr id="24" name="Obdélník 23">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Tree>
    <p:extLst>
      <p:ext uri="{BB962C8B-B14F-4D97-AF65-F5344CB8AC3E}">
        <p14:creationId xmlns:p14="http://schemas.microsoft.com/office/powerpoint/2010/main" val="139441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B74B7C6-FF44-BA09-AB7A-62DBD0F6F81B}"/>
              </a:ext>
            </a:extLst>
          </p:cNvPr>
          <p:cNvSpPr>
            <a:spLocks noGrp="1" noChangeArrowheads="1"/>
          </p:cNvSpPr>
          <p:nvPr>
            <p:ph type="title"/>
          </p:nvPr>
        </p:nvSpPr>
        <p:spPr>
          <a:xfrm>
            <a:off x="1097280" y="286603"/>
            <a:ext cx="10058400" cy="582827"/>
          </a:xfrm>
        </p:spPr>
        <p:txBody>
          <a:bodyPr>
            <a:normAutofit fontScale="90000"/>
          </a:bodyPr>
          <a:lstStyle/>
          <a:p>
            <a:pPr>
              <a:defRPr/>
            </a:pPr>
            <a:r>
              <a:rPr lang="cs-CZ" altLang="cs-CZ" dirty="0">
                <a:solidFill>
                  <a:schemeClr val="accent1">
                    <a:lumMod val="75000"/>
                  </a:schemeClr>
                </a:solidFill>
              </a:rPr>
              <a:t>Stereotypy o stáří</a:t>
            </a:r>
          </a:p>
        </p:txBody>
      </p:sp>
      <p:sp>
        <p:nvSpPr>
          <p:cNvPr id="17411" name="Rectangle 3">
            <a:extLst>
              <a:ext uri="{FF2B5EF4-FFF2-40B4-BE49-F238E27FC236}">
                <a16:creationId xmlns:a16="http://schemas.microsoft.com/office/drawing/2014/main" id="{76144F07-06EB-A197-3FE7-8192B0D4362F}"/>
              </a:ext>
            </a:extLst>
          </p:cNvPr>
          <p:cNvSpPr>
            <a:spLocks noGrp="1" noChangeArrowheads="1"/>
          </p:cNvSpPr>
          <p:nvPr>
            <p:ph idx="1"/>
          </p:nvPr>
        </p:nvSpPr>
        <p:spPr>
          <a:xfrm>
            <a:off x="1097280" y="869430"/>
            <a:ext cx="10058400" cy="4999664"/>
          </a:xfrm>
        </p:spPr>
        <p:txBody>
          <a:bodyPr rtlCol="0">
            <a:normAutofit/>
          </a:bodyPr>
          <a:lstStyle/>
          <a:p>
            <a:pPr algn="ctr">
              <a:lnSpc>
                <a:spcPct val="80000"/>
              </a:lnSpc>
              <a:spcAft>
                <a:spcPts val="0"/>
              </a:spcAft>
              <a:defRPr/>
            </a:pPr>
            <a:r>
              <a:rPr lang="cs-CZ" altLang="cs-CZ" sz="2800" b="1" dirty="0"/>
              <a:t>Pokles duševních schopností</a:t>
            </a:r>
            <a:r>
              <a:rPr lang="cs-CZ" altLang="cs-CZ" sz="2800" dirty="0"/>
              <a:t> –Ve skutečnosti většina starších lidí si udržuje  dobré duševní schopnosti. Reakční doba se sice zpomaluje, což vede k delší době učení, přesto můžeme rozdíl mezi staršími a mladšími osobami vysvětlit i jinými skutečnostmi, motivací k učení se, nedostatkem praxe nebo úrovní vzdělání. </a:t>
            </a:r>
            <a:endParaRPr lang="cs-CZ" altLang="cs-CZ" sz="2800" b="1" dirty="0"/>
          </a:p>
          <a:p>
            <a:pPr algn="ctr">
              <a:lnSpc>
                <a:spcPct val="80000"/>
              </a:lnSpc>
              <a:spcAft>
                <a:spcPts val="0"/>
              </a:spcAft>
              <a:defRPr/>
            </a:pPr>
            <a:r>
              <a:rPr lang="cs-CZ" altLang="cs-CZ" sz="2800" b="1" dirty="0"/>
              <a:t>Duševní choroba</a:t>
            </a:r>
            <a:r>
              <a:rPr lang="cs-CZ" altLang="cs-CZ" sz="2800" dirty="0"/>
              <a:t> – představa, že duševní choroba je ve stáří běžná, nevyhnutelná a neléčitelná je vyvrácena fakty, že pouze malé procento osob má diagnostikovanou psychickou nemoc </a:t>
            </a:r>
          </a:p>
          <a:p>
            <a:pPr algn="ctr">
              <a:lnSpc>
                <a:spcPct val="80000"/>
              </a:lnSpc>
              <a:spcAft>
                <a:spcPts val="0"/>
              </a:spcAft>
              <a:buNone/>
              <a:defRPr/>
            </a:pPr>
            <a:r>
              <a:rPr lang="cs-CZ" altLang="cs-CZ" sz="2800" dirty="0"/>
              <a:t>(kolem 2% osob nad 65 let).</a:t>
            </a:r>
            <a:endParaRPr lang="cs-CZ" altLang="cs-CZ" sz="2800" b="1" dirty="0"/>
          </a:p>
          <a:p>
            <a:pPr algn="ctr">
              <a:lnSpc>
                <a:spcPct val="80000"/>
              </a:lnSpc>
              <a:spcAft>
                <a:spcPts val="0"/>
              </a:spcAft>
              <a:defRPr/>
            </a:pPr>
            <a:r>
              <a:rPr lang="cs-CZ" altLang="cs-CZ" sz="2800" b="1" dirty="0"/>
              <a:t>Zbytečnost</a:t>
            </a:r>
            <a:r>
              <a:rPr lang="cs-CZ" altLang="cs-CZ" sz="2800" dirty="0"/>
              <a:t> –zaměstnavatelé nechtějí zaměstnávat, přeškolovat a podporovat starší zaměstnance. Ve skutečnosti může většina starších pracovat stejně jako mladší. Dokonce jde o skupinu zaměstnanců s menší fluktuací, větší spolehlivostí a s menším počtem nehod.</a:t>
            </a:r>
            <a:endParaRPr lang="cs-CZ" altLang="cs-CZ" sz="2800" b="1" dirty="0"/>
          </a:p>
          <a:p>
            <a:pPr algn="ctr">
              <a:lnSpc>
                <a:spcPct val="80000"/>
              </a:lnSpc>
              <a:spcAft>
                <a:spcPts val="0"/>
              </a:spcAft>
              <a:defRPr/>
            </a:pPr>
            <a:endParaRPr lang="cs-CZ" alt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F6BEF77-E97A-B3C7-0664-9488C45880EC}"/>
              </a:ext>
            </a:extLst>
          </p:cNvPr>
          <p:cNvSpPr>
            <a:spLocks noGrp="1" noChangeArrowheads="1"/>
          </p:cNvSpPr>
          <p:nvPr>
            <p:ph type="title"/>
          </p:nvPr>
        </p:nvSpPr>
        <p:spPr>
          <a:xfrm>
            <a:off x="1097280" y="286603"/>
            <a:ext cx="10058400" cy="627797"/>
          </a:xfrm>
        </p:spPr>
        <p:txBody>
          <a:bodyPr>
            <a:normAutofit fontScale="90000"/>
          </a:bodyPr>
          <a:lstStyle/>
          <a:p>
            <a:pPr>
              <a:defRPr/>
            </a:pPr>
            <a:r>
              <a:rPr lang="cs-CZ" altLang="cs-CZ" dirty="0">
                <a:solidFill>
                  <a:schemeClr val="accent1">
                    <a:lumMod val="75000"/>
                  </a:schemeClr>
                </a:solidFill>
              </a:rPr>
              <a:t>Stereotypy o stáří</a:t>
            </a:r>
          </a:p>
        </p:txBody>
      </p:sp>
      <p:sp>
        <p:nvSpPr>
          <p:cNvPr id="16387" name="Rectangle 3">
            <a:extLst>
              <a:ext uri="{FF2B5EF4-FFF2-40B4-BE49-F238E27FC236}">
                <a16:creationId xmlns:a16="http://schemas.microsoft.com/office/drawing/2014/main" id="{1CC026D5-BBD2-F0AF-3E8D-B4833B89A9D9}"/>
              </a:ext>
            </a:extLst>
          </p:cNvPr>
          <p:cNvSpPr>
            <a:spLocks noGrp="1" noChangeArrowheads="1"/>
          </p:cNvSpPr>
          <p:nvPr>
            <p:ph idx="1"/>
          </p:nvPr>
        </p:nvSpPr>
        <p:spPr>
          <a:xfrm>
            <a:off x="1097280" y="1229193"/>
            <a:ext cx="10058400" cy="5171607"/>
          </a:xfrm>
        </p:spPr>
        <p:txBody>
          <a:bodyPr rtlCol="0">
            <a:normAutofit/>
          </a:bodyPr>
          <a:lstStyle/>
          <a:p>
            <a:pPr algn="ctr">
              <a:lnSpc>
                <a:spcPct val="80000"/>
              </a:lnSpc>
              <a:spcAft>
                <a:spcPts val="0"/>
              </a:spcAft>
              <a:defRPr/>
            </a:pPr>
            <a:r>
              <a:rPr lang="cs-CZ" altLang="cs-CZ" sz="2400" b="1" dirty="0"/>
              <a:t>Izolace</a:t>
            </a:r>
            <a:r>
              <a:rPr lang="cs-CZ" altLang="cs-CZ" sz="2400" dirty="0"/>
              <a:t> – převládá představa, že většina starších osob žije sama, bez společenských kontaktů a  osamělost je problémem většiny osob starších 65 let. Oproti tomu stoji fakt, že většina seniorů žije s manželem nebo s rodinou. Většina starších lidí má také příbuzné se kterými udržuje kontakty. Studie sice prokázaly pokles společenských aktivit, ale počet osob v sociální síti se ustálí. V sociální síti začínají převládat mladší osoby, včetně přátel a sousedů. </a:t>
            </a:r>
            <a:endParaRPr lang="cs-CZ" altLang="cs-CZ" sz="2400" b="1" dirty="0"/>
          </a:p>
          <a:p>
            <a:pPr algn="ctr">
              <a:lnSpc>
                <a:spcPct val="80000"/>
              </a:lnSpc>
              <a:spcAft>
                <a:spcPts val="0"/>
              </a:spcAft>
              <a:defRPr/>
            </a:pPr>
            <a:r>
              <a:rPr lang="cs-CZ" altLang="cs-CZ" sz="2400" b="1" dirty="0"/>
              <a:t>Chudoba</a:t>
            </a:r>
            <a:r>
              <a:rPr lang="cs-CZ" altLang="cs-CZ" sz="2400" dirty="0"/>
              <a:t> – v tomto případě je prezentována představa, že většina starých je chudá nebo naopak velmi bohatá a to v obou případech s negativním nábojem. Sice můžeme říct, že senioři jsou ohroženou skupinou, ale ne nejchudší.</a:t>
            </a:r>
            <a:endParaRPr lang="cs-CZ" altLang="cs-CZ" sz="2400" b="1" dirty="0"/>
          </a:p>
          <a:p>
            <a:pPr algn="ctr">
              <a:lnSpc>
                <a:spcPct val="80000"/>
              </a:lnSpc>
              <a:spcAft>
                <a:spcPts val="0"/>
              </a:spcAft>
              <a:defRPr/>
            </a:pPr>
            <a:r>
              <a:rPr lang="cs-CZ" altLang="cs-CZ" sz="2400" b="1" dirty="0"/>
              <a:t>Deprese</a:t>
            </a:r>
            <a:r>
              <a:rPr lang="cs-CZ" altLang="cs-CZ" sz="2400" dirty="0"/>
              <a:t> – představa, že nemoc, senilita, bezmoc, osamělost, chudoba a neužitečnost  je typická pro starší osoby a vede k depresi. Ve skutečnosti se ve stáří deprese vyskytuje méně než  mezi mladšími. Přesto je deprese nejčastější duševní onemocnění starších lidí. Také počet sebevražd u seniorů je nejvyšší ze všech věkových skupin a potvrzuje, že deprese je pro tuto skupinu problém.</a:t>
            </a:r>
            <a:endParaRPr lang="cs-CZ" altLang="cs-CZ"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DB8313F-E45B-7D77-8294-F9412DCAF9DB}"/>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a:t>Stereotypy o stáří</a:t>
            </a:r>
          </a:p>
        </p:txBody>
      </p:sp>
      <p:graphicFrame>
        <p:nvGraphicFramePr>
          <p:cNvPr id="18437" name="Rectangle 3">
            <a:extLst>
              <a:ext uri="{FF2B5EF4-FFF2-40B4-BE49-F238E27FC236}">
                <a16:creationId xmlns:a16="http://schemas.microsoft.com/office/drawing/2014/main" id="{6E5BE17E-3C1D-5511-D96D-48860068146D}"/>
              </a:ext>
            </a:extLst>
          </p:cNvPr>
          <p:cNvGraphicFramePr>
            <a:graphicFrameLocks noGrp="1"/>
          </p:cNvGraphicFramePr>
          <p:nvPr>
            <p:ph idx="1"/>
            <p:extLst>
              <p:ext uri="{D42A27DB-BD31-4B8C-83A1-F6EECF244321}">
                <p14:modId xmlns:p14="http://schemas.microsoft.com/office/powerpoint/2010/main" val="106120023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7166C34-3802-EB6B-2BAD-EA48DA8C7AE4}"/>
              </a:ext>
            </a:extLst>
          </p:cNvPr>
          <p:cNvSpPr>
            <a:spLocks noGrp="1" noChangeArrowheads="1"/>
          </p:cNvSpPr>
          <p:nvPr>
            <p:ph type="title"/>
          </p:nvPr>
        </p:nvSpPr>
        <p:spPr>
          <a:xfrm>
            <a:off x="1949450" y="407988"/>
            <a:ext cx="8261350" cy="1039812"/>
          </a:xfrm>
        </p:spPr>
        <p:txBody>
          <a:bodyPr>
            <a:normAutofit fontScale="90000"/>
          </a:bodyPr>
          <a:lstStyle/>
          <a:p>
            <a:pPr>
              <a:defRPr/>
            </a:pPr>
            <a:r>
              <a:rPr lang="cs-CZ" altLang="cs-CZ" sz="4000" i="1">
                <a:solidFill>
                  <a:schemeClr val="accent1">
                    <a:lumMod val="75000"/>
                  </a:schemeClr>
                </a:solidFill>
              </a:rPr>
              <a:t>Národní program přípravy </a:t>
            </a:r>
            <a:br>
              <a:rPr lang="cs-CZ" altLang="cs-CZ" sz="4000" i="1">
                <a:solidFill>
                  <a:schemeClr val="accent1">
                    <a:lumMod val="75000"/>
                  </a:schemeClr>
                </a:solidFill>
              </a:rPr>
            </a:br>
            <a:r>
              <a:rPr lang="cs-CZ" altLang="cs-CZ" sz="4000" i="1">
                <a:solidFill>
                  <a:schemeClr val="accent1">
                    <a:lumMod val="75000"/>
                  </a:schemeClr>
                </a:solidFill>
              </a:rPr>
              <a:t>na stárnutí</a:t>
            </a:r>
            <a:r>
              <a:rPr lang="cs-CZ" altLang="cs-CZ" sz="4000">
                <a:solidFill>
                  <a:schemeClr val="accent1">
                    <a:lumMod val="75000"/>
                  </a:schemeClr>
                </a:solidFill>
              </a:rPr>
              <a:t> </a:t>
            </a:r>
          </a:p>
        </p:txBody>
      </p:sp>
      <p:sp>
        <p:nvSpPr>
          <p:cNvPr id="19459" name="Rectangle 3">
            <a:extLst>
              <a:ext uri="{FF2B5EF4-FFF2-40B4-BE49-F238E27FC236}">
                <a16:creationId xmlns:a16="http://schemas.microsoft.com/office/drawing/2014/main" id="{9D3F72C6-EA61-6BD1-9F9C-4C7993217DD7}"/>
              </a:ext>
            </a:extLst>
          </p:cNvPr>
          <p:cNvSpPr>
            <a:spLocks noGrp="1" noChangeArrowheads="1"/>
          </p:cNvSpPr>
          <p:nvPr>
            <p:ph sz="half" idx="1"/>
          </p:nvPr>
        </p:nvSpPr>
        <p:spPr>
          <a:xfrm>
            <a:off x="1949450" y="1719263"/>
            <a:ext cx="4038600" cy="4406900"/>
          </a:xfrm>
        </p:spPr>
        <p:txBody>
          <a:bodyPr rtlCol="0">
            <a:normAutofit/>
          </a:bodyPr>
          <a:lstStyle/>
          <a:p>
            <a:pPr algn="just">
              <a:lnSpc>
                <a:spcPct val="80000"/>
              </a:lnSpc>
              <a:spcAft>
                <a:spcPts val="0"/>
              </a:spcAft>
              <a:defRPr/>
            </a:pPr>
            <a:r>
              <a:rPr lang="cs-CZ" altLang="cs-CZ" sz="2800" dirty="0"/>
              <a:t>Již v roce 1982 OSN - Mezinárodní akční plán pro problematiku stárnutí.</a:t>
            </a:r>
          </a:p>
          <a:p>
            <a:pPr algn="just">
              <a:lnSpc>
                <a:spcPct val="80000"/>
              </a:lnSpc>
              <a:spcAft>
                <a:spcPts val="0"/>
              </a:spcAft>
              <a:buNone/>
              <a:defRPr/>
            </a:pPr>
            <a:r>
              <a:rPr lang="cs-CZ" altLang="cs-CZ" sz="2800" dirty="0"/>
              <a:t> </a:t>
            </a:r>
          </a:p>
          <a:p>
            <a:pPr algn="just">
              <a:lnSpc>
                <a:spcPct val="80000"/>
              </a:lnSpc>
              <a:spcAft>
                <a:spcPts val="0"/>
              </a:spcAft>
              <a:defRPr/>
            </a:pPr>
            <a:r>
              <a:rPr lang="cs-CZ" altLang="cs-CZ" sz="2800" dirty="0"/>
              <a:t>Na základě nedodržování zásad a doporučení vyzvala členské státy k vypracování a přijetí národních plánů přípravy na stáří</a:t>
            </a:r>
          </a:p>
        </p:txBody>
      </p:sp>
      <p:sp>
        <p:nvSpPr>
          <p:cNvPr id="19460" name="Rectangle 4">
            <a:extLst>
              <a:ext uri="{FF2B5EF4-FFF2-40B4-BE49-F238E27FC236}">
                <a16:creationId xmlns:a16="http://schemas.microsoft.com/office/drawing/2014/main" id="{17834C53-64D1-AD17-DD95-FB3A2688B45A}"/>
              </a:ext>
            </a:extLst>
          </p:cNvPr>
          <p:cNvSpPr>
            <a:spLocks noGrp="1" noChangeArrowheads="1"/>
          </p:cNvSpPr>
          <p:nvPr>
            <p:ph sz="half" idx="2"/>
          </p:nvPr>
        </p:nvSpPr>
        <p:spPr>
          <a:xfrm>
            <a:off x="6172200" y="1160060"/>
            <a:ext cx="4070350" cy="4966103"/>
          </a:xfrm>
        </p:spPr>
        <p:txBody>
          <a:bodyPr rtlCol="0">
            <a:normAutofit/>
          </a:bodyPr>
          <a:lstStyle/>
          <a:p>
            <a:pPr algn="just">
              <a:lnSpc>
                <a:spcPct val="80000"/>
              </a:lnSpc>
              <a:spcAft>
                <a:spcPts val="0"/>
              </a:spcAft>
              <a:buFont typeface="Wingdings" panose="05000000000000000000" pitchFamily="2" charset="2"/>
              <a:buChar char="q"/>
              <a:defRPr/>
            </a:pPr>
            <a:r>
              <a:rPr lang="cs-CZ" altLang="cs-CZ" dirty="0"/>
              <a:t>zachování důstojnosti starší generace, </a:t>
            </a:r>
          </a:p>
          <a:p>
            <a:pPr algn="just">
              <a:lnSpc>
                <a:spcPct val="80000"/>
              </a:lnSpc>
              <a:spcAft>
                <a:spcPts val="0"/>
              </a:spcAft>
              <a:buFont typeface="Wingdings" panose="05000000000000000000" pitchFamily="2" charset="2"/>
              <a:buChar char="q"/>
              <a:defRPr/>
            </a:pPr>
            <a:r>
              <a:rPr lang="cs-CZ" altLang="cs-CZ" dirty="0"/>
              <a:t>všeobecného přístupu seniorů k sociálním a zdravotním jistotám, </a:t>
            </a:r>
          </a:p>
          <a:p>
            <a:pPr algn="just">
              <a:lnSpc>
                <a:spcPct val="80000"/>
              </a:lnSpc>
              <a:spcAft>
                <a:spcPts val="0"/>
              </a:spcAft>
              <a:buFont typeface="Wingdings" panose="05000000000000000000" pitchFamily="2" charset="2"/>
              <a:buChar char="q"/>
              <a:defRPr/>
            </a:pPr>
            <a:r>
              <a:rPr lang="cs-CZ" altLang="cs-CZ" dirty="0"/>
              <a:t>kvalitní péče o seniory,</a:t>
            </a:r>
          </a:p>
          <a:p>
            <a:pPr algn="just">
              <a:lnSpc>
                <a:spcPct val="80000"/>
              </a:lnSpc>
              <a:spcAft>
                <a:spcPts val="0"/>
              </a:spcAft>
              <a:buFont typeface="Wingdings" panose="05000000000000000000" pitchFamily="2" charset="2"/>
              <a:buChar char="q"/>
              <a:defRPr/>
            </a:pPr>
            <a:r>
              <a:rPr lang="cs-CZ" altLang="cs-CZ" dirty="0"/>
              <a:t> možnosti aktivní účasti seniorů na sociálním, kulturním a politickém životě, </a:t>
            </a:r>
          </a:p>
          <a:p>
            <a:pPr algn="just">
              <a:lnSpc>
                <a:spcPct val="80000"/>
              </a:lnSpc>
              <a:spcAft>
                <a:spcPts val="0"/>
              </a:spcAft>
              <a:buFont typeface="Wingdings" panose="05000000000000000000" pitchFamily="2" charset="2"/>
              <a:buChar char="q"/>
              <a:defRPr/>
            </a:pPr>
            <a:r>
              <a:rPr lang="cs-CZ" altLang="cs-CZ" dirty="0"/>
              <a:t>vyloučení možností týrání, vykořisťování,</a:t>
            </a:r>
          </a:p>
          <a:p>
            <a:pPr algn="just">
              <a:lnSpc>
                <a:spcPct val="80000"/>
              </a:lnSpc>
              <a:spcAft>
                <a:spcPts val="0"/>
              </a:spcAft>
              <a:buFont typeface="Wingdings" panose="05000000000000000000" pitchFamily="2" charset="2"/>
              <a:buChar char="q"/>
              <a:defRPr/>
            </a:pPr>
            <a:r>
              <a:rPr lang="cs-CZ" altLang="cs-CZ" dirty="0"/>
              <a:t> odstranění zaměstnaneckých bariér, </a:t>
            </a:r>
          </a:p>
          <a:p>
            <a:pPr algn="just">
              <a:lnSpc>
                <a:spcPct val="80000"/>
              </a:lnSpc>
              <a:spcAft>
                <a:spcPts val="0"/>
              </a:spcAft>
              <a:buFont typeface="Wingdings" panose="05000000000000000000" pitchFamily="2" charset="2"/>
              <a:buChar char="q"/>
              <a:defRPr/>
            </a:pPr>
            <a:r>
              <a:rPr lang="cs-CZ" altLang="cs-CZ" dirty="0"/>
              <a:t>vytváření vhodných pracovních příležitostí a podmínek apod. (Bednářová, 2003).</a:t>
            </a:r>
          </a:p>
          <a:p>
            <a:pPr>
              <a:lnSpc>
                <a:spcPct val="80000"/>
              </a:lnSpc>
              <a:spcAft>
                <a:spcPts val="0"/>
              </a:spcAft>
              <a:defRPr/>
            </a:pPr>
            <a:endParaRPr lang="cs-CZ" altLang="cs-CZ"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CECAAFB-7352-F613-A238-2B7E625A6C01}"/>
              </a:ext>
            </a:extLst>
          </p:cNvPr>
          <p:cNvSpPr>
            <a:spLocks noGrp="1" noChangeArrowheads="1"/>
          </p:cNvSpPr>
          <p:nvPr>
            <p:ph type="title"/>
          </p:nvPr>
        </p:nvSpPr>
        <p:spPr/>
        <p:txBody>
          <a:bodyPr>
            <a:normAutofit/>
          </a:bodyPr>
          <a:lstStyle/>
          <a:p>
            <a:pPr>
              <a:defRPr/>
            </a:pPr>
            <a:r>
              <a:rPr lang="cs-CZ" altLang="cs-CZ" sz="3600">
                <a:solidFill>
                  <a:schemeClr val="accent1">
                    <a:lumMod val="75000"/>
                  </a:schemeClr>
                </a:solidFill>
              </a:rPr>
              <a:t>Montreal – IV. světová konference Mezinárodní federace stárnutí, 1999</a:t>
            </a:r>
          </a:p>
        </p:txBody>
      </p:sp>
      <p:sp>
        <p:nvSpPr>
          <p:cNvPr id="21507" name="Rectangle 3">
            <a:extLst>
              <a:ext uri="{FF2B5EF4-FFF2-40B4-BE49-F238E27FC236}">
                <a16:creationId xmlns:a16="http://schemas.microsoft.com/office/drawing/2014/main" id="{56A1D43A-030B-9171-C4F0-A52E553B1D6E}"/>
              </a:ext>
            </a:extLst>
          </p:cNvPr>
          <p:cNvSpPr>
            <a:spLocks noGrp="1"/>
          </p:cNvSpPr>
          <p:nvPr>
            <p:ph idx="1"/>
          </p:nvPr>
        </p:nvSpPr>
        <p:spPr/>
        <p:txBody>
          <a:bodyPr>
            <a:noAutofit/>
          </a:bodyPr>
          <a:lstStyle/>
          <a:p>
            <a:pPr algn="ctr" eaLnBrk="1" hangingPunct="1">
              <a:lnSpc>
                <a:spcPct val="90000"/>
              </a:lnSpc>
              <a:buFont typeface="Wingdings" panose="05000000000000000000" pitchFamily="2" charset="2"/>
              <a:buNone/>
            </a:pPr>
            <a:r>
              <a:rPr lang="cs-CZ" altLang="cs-CZ" sz="3200" dirty="0"/>
              <a:t>Vyzvány jednotlivé členské státy OSN k vytvoření národních plánů přípravy na stáří. </a:t>
            </a:r>
          </a:p>
          <a:p>
            <a:pPr algn="ctr" eaLnBrk="1" hangingPunct="1">
              <a:lnSpc>
                <a:spcPct val="90000"/>
              </a:lnSpc>
              <a:buFont typeface="Wingdings" panose="05000000000000000000" pitchFamily="2" charset="2"/>
              <a:buNone/>
            </a:pPr>
            <a:endParaRPr lang="cs-CZ" altLang="cs-CZ" sz="3200" dirty="0"/>
          </a:p>
          <a:p>
            <a:pPr algn="ctr" eaLnBrk="1" hangingPunct="1">
              <a:lnSpc>
                <a:spcPct val="90000"/>
              </a:lnSpc>
              <a:buFont typeface="Wingdings" panose="05000000000000000000" pitchFamily="2" charset="2"/>
              <a:buNone/>
            </a:pPr>
            <a:r>
              <a:rPr lang="cs-CZ" altLang="cs-CZ" sz="3200" dirty="0"/>
              <a:t>ČR jako členský stát zareagovala </a:t>
            </a:r>
          </a:p>
          <a:p>
            <a:pPr algn="ctr" eaLnBrk="1" hangingPunct="1">
              <a:lnSpc>
                <a:spcPct val="90000"/>
              </a:lnSpc>
              <a:buFont typeface="Wingdings" panose="05000000000000000000" pitchFamily="2" charset="2"/>
              <a:buNone/>
            </a:pPr>
            <a:r>
              <a:rPr lang="cs-CZ" altLang="cs-CZ" sz="3200" dirty="0"/>
              <a:t>v roce 2000 vytvořením Poradního sboru k problematice stárnutí při MPSV jehož hlavním úkolem bylo vypracovaní Národního programu přípravy na stárnutí populace v ČR. (Bednářová, 2003)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A787BAB8-E85F-1099-BAEF-D50EBD3EA927}"/>
              </a:ext>
            </a:extLst>
          </p:cNvPr>
          <p:cNvSpPr>
            <a:spLocks noGrp="1" noChangeArrowheads="1"/>
          </p:cNvSpPr>
          <p:nvPr>
            <p:ph type="title"/>
          </p:nvPr>
        </p:nvSpPr>
        <p:spPr>
          <a:xfrm>
            <a:off x="1949450" y="407988"/>
            <a:ext cx="8261350" cy="1039812"/>
          </a:xfrm>
        </p:spPr>
        <p:txBody>
          <a:bodyPr/>
          <a:lstStyle/>
          <a:p>
            <a:pPr>
              <a:defRPr/>
            </a:pPr>
            <a:r>
              <a:rPr lang="cs-CZ" altLang="cs-CZ">
                <a:solidFill>
                  <a:schemeClr val="accent1">
                    <a:lumMod val="75000"/>
                  </a:schemeClr>
                </a:solidFill>
              </a:rPr>
              <a:t>ČR</a:t>
            </a:r>
          </a:p>
        </p:txBody>
      </p:sp>
      <p:sp>
        <p:nvSpPr>
          <p:cNvPr id="22531" name="Rectangle 5">
            <a:extLst>
              <a:ext uri="{FF2B5EF4-FFF2-40B4-BE49-F238E27FC236}">
                <a16:creationId xmlns:a16="http://schemas.microsoft.com/office/drawing/2014/main" id="{9581EA6C-4303-CFD7-0234-550C95493C2F}"/>
              </a:ext>
            </a:extLst>
          </p:cNvPr>
          <p:cNvSpPr>
            <a:spLocks noGrp="1"/>
          </p:cNvSpPr>
          <p:nvPr>
            <p:ph sz="half" idx="1"/>
          </p:nvPr>
        </p:nvSpPr>
        <p:spPr>
          <a:xfrm>
            <a:off x="1949450" y="1719263"/>
            <a:ext cx="4038600" cy="4406900"/>
          </a:xfrm>
        </p:spPr>
        <p:txBody>
          <a:bodyPr>
            <a:normAutofit/>
          </a:bodyPr>
          <a:lstStyle/>
          <a:p>
            <a:pPr algn="just" eaLnBrk="1" hangingPunct="1">
              <a:lnSpc>
                <a:spcPct val="90000"/>
              </a:lnSpc>
            </a:pPr>
            <a:r>
              <a:rPr lang="cs-CZ" altLang="cs-CZ" sz="2800" dirty="0"/>
              <a:t>V České republice byl přijat, v pořadí již třetí </a:t>
            </a:r>
            <a:r>
              <a:rPr lang="cs-CZ" altLang="cs-CZ" sz="2800" b="1" dirty="0"/>
              <a:t>Národní akční plán podporující pozitivní stárnutí </a:t>
            </a:r>
            <a:r>
              <a:rPr lang="cs-CZ" altLang="cs-CZ" sz="2800" dirty="0"/>
              <a:t>Usnesením vlády ČR ze dne 9. ledna 2013. </a:t>
            </a:r>
            <a:br>
              <a:rPr lang="cs-CZ" altLang="cs-CZ" sz="2800" dirty="0"/>
            </a:br>
            <a:r>
              <a:rPr lang="cs-CZ" altLang="cs-CZ" sz="2800" u="sng" dirty="0">
                <a:hlinkClick r:id="" action="ppaction://noaction"/>
              </a:rPr>
              <a:t>[1]</a:t>
            </a:r>
            <a:r>
              <a:rPr lang="cs-CZ" altLang="cs-CZ" sz="2800" dirty="0"/>
              <a:t> Celé znění tohoto dokumentu je na stránkách MPSV ČR: </a:t>
            </a:r>
            <a:r>
              <a:rPr lang="cs-CZ" altLang="cs-CZ" sz="2800" dirty="0">
                <a:hlinkClick r:id="rId2"/>
              </a:rPr>
              <a:t>www.mpsv.cz</a:t>
            </a:r>
            <a:r>
              <a:rPr lang="cs-CZ" altLang="cs-CZ" sz="2800" dirty="0"/>
              <a:t> </a:t>
            </a:r>
          </a:p>
        </p:txBody>
      </p:sp>
      <p:sp>
        <p:nvSpPr>
          <p:cNvPr id="2" name="Rectangle 6">
            <a:extLst>
              <a:ext uri="{FF2B5EF4-FFF2-40B4-BE49-F238E27FC236}">
                <a16:creationId xmlns:a16="http://schemas.microsoft.com/office/drawing/2014/main" id="{9ED07232-7C33-3DDA-0469-AE034D4EE042}"/>
              </a:ext>
            </a:extLst>
          </p:cNvPr>
          <p:cNvSpPr>
            <a:spLocks noGrp="1"/>
          </p:cNvSpPr>
          <p:nvPr>
            <p:ph sz="half" idx="2"/>
          </p:nvPr>
        </p:nvSpPr>
        <p:spPr>
          <a:xfrm>
            <a:off x="6172200" y="1719263"/>
            <a:ext cx="4038600" cy="4406900"/>
          </a:xfrm>
        </p:spPr>
        <p:txBody>
          <a:bodyPr>
            <a:noAutofit/>
          </a:bodyPr>
          <a:lstStyle/>
          <a:p>
            <a:pPr lvl="1" eaLnBrk="1" hangingPunct="1">
              <a:lnSpc>
                <a:spcPct val="90000"/>
              </a:lnSpc>
              <a:buFont typeface="Wingdings" panose="05000000000000000000" pitchFamily="2" charset="2"/>
              <a:buChar char="Ø"/>
            </a:pPr>
            <a:r>
              <a:rPr lang="cs-CZ" altLang="cs-CZ" sz="2800" dirty="0"/>
              <a:t>aktivní stárnutí</a:t>
            </a:r>
          </a:p>
          <a:p>
            <a:pPr lvl="1" eaLnBrk="1" hangingPunct="1">
              <a:lnSpc>
                <a:spcPct val="90000"/>
              </a:lnSpc>
              <a:buFont typeface="Wingdings" panose="05000000000000000000" pitchFamily="2" charset="2"/>
              <a:buChar char="Ø"/>
            </a:pPr>
            <a:r>
              <a:rPr lang="cs-CZ" altLang="cs-CZ" sz="2800" dirty="0"/>
              <a:t>prostředí a komunita vstřícná ke stáří</a:t>
            </a:r>
          </a:p>
          <a:p>
            <a:pPr lvl="1" eaLnBrk="1" hangingPunct="1">
              <a:lnSpc>
                <a:spcPct val="90000"/>
              </a:lnSpc>
              <a:buFont typeface="Wingdings" panose="05000000000000000000" pitchFamily="2" charset="2"/>
              <a:buChar char="Ø"/>
            </a:pPr>
            <a:r>
              <a:rPr lang="cs-CZ" altLang="cs-CZ" sz="2800" dirty="0"/>
              <a:t>zlepšení zdraví a zdravotní péče ve stáří</a:t>
            </a:r>
          </a:p>
          <a:p>
            <a:pPr lvl="1" eaLnBrk="1" hangingPunct="1">
              <a:lnSpc>
                <a:spcPct val="90000"/>
              </a:lnSpc>
              <a:buFont typeface="Wingdings" panose="05000000000000000000" pitchFamily="2" charset="2"/>
              <a:buChar char="Ø"/>
            </a:pPr>
            <a:r>
              <a:rPr lang="cs-CZ" altLang="cs-CZ" sz="2800" dirty="0"/>
              <a:t>podpora rodiny a pečovatelů</a:t>
            </a:r>
          </a:p>
          <a:p>
            <a:pPr lvl="1" eaLnBrk="1" hangingPunct="1">
              <a:lnSpc>
                <a:spcPct val="90000"/>
              </a:lnSpc>
              <a:buFont typeface="Wingdings" panose="05000000000000000000" pitchFamily="2" charset="2"/>
              <a:buChar char="Ø"/>
            </a:pPr>
            <a:r>
              <a:rPr lang="cs-CZ" altLang="cs-CZ" sz="2800" dirty="0"/>
              <a:t>podpora participace na životě společnosti a ochrana lidských práv atd.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F900D94-3970-518A-2E3E-03408320E31A}"/>
              </a:ext>
            </a:extLst>
          </p:cNvPr>
          <p:cNvSpPr>
            <a:spLocks noGrp="1" noChangeArrowheads="1"/>
          </p:cNvSpPr>
          <p:nvPr>
            <p:ph type="title"/>
          </p:nvPr>
        </p:nvSpPr>
        <p:spPr>
          <a:xfrm>
            <a:off x="1097280" y="286603"/>
            <a:ext cx="10058400" cy="846161"/>
          </a:xfrm>
        </p:spPr>
        <p:txBody>
          <a:bodyPr>
            <a:normAutofit/>
          </a:bodyPr>
          <a:lstStyle/>
          <a:p>
            <a:pPr>
              <a:defRPr/>
            </a:pPr>
            <a:r>
              <a:rPr lang="cs-CZ" altLang="cs-CZ" sz="4000" dirty="0">
                <a:solidFill>
                  <a:schemeClr val="accent1">
                    <a:lumMod val="75000"/>
                  </a:schemeClr>
                </a:solidFill>
              </a:rPr>
              <a:t>Prioritou </a:t>
            </a:r>
            <a:r>
              <a:rPr lang="cs-CZ" altLang="cs-CZ" sz="4000" b="1" dirty="0">
                <a:solidFill>
                  <a:schemeClr val="accent1">
                    <a:lumMod val="75000"/>
                  </a:schemeClr>
                </a:solidFill>
              </a:rPr>
              <a:t>aktivní stárnutí</a:t>
            </a:r>
            <a:r>
              <a:rPr lang="cs-CZ" altLang="cs-CZ" sz="4000" dirty="0">
                <a:solidFill>
                  <a:schemeClr val="accent1">
                    <a:lumMod val="75000"/>
                  </a:schemeClr>
                </a:solidFill>
              </a:rPr>
              <a:t> je pracovní aktivita</a:t>
            </a:r>
          </a:p>
        </p:txBody>
      </p:sp>
      <p:sp>
        <p:nvSpPr>
          <p:cNvPr id="24579" name="Rectangle 3">
            <a:extLst>
              <a:ext uri="{FF2B5EF4-FFF2-40B4-BE49-F238E27FC236}">
                <a16:creationId xmlns:a16="http://schemas.microsoft.com/office/drawing/2014/main" id="{D49F3207-2B41-D73D-1016-945DA0A408EF}"/>
              </a:ext>
            </a:extLst>
          </p:cNvPr>
          <p:cNvSpPr>
            <a:spLocks noGrp="1" noChangeArrowheads="1"/>
          </p:cNvSpPr>
          <p:nvPr>
            <p:ph idx="1"/>
          </p:nvPr>
        </p:nvSpPr>
        <p:spPr/>
        <p:txBody>
          <a:bodyPr rtlCol="0">
            <a:normAutofit/>
          </a:bodyPr>
          <a:lstStyle/>
          <a:p>
            <a:pPr algn="ctr">
              <a:spcAft>
                <a:spcPts val="0"/>
              </a:spcAft>
              <a:defRPr/>
            </a:pPr>
            <a:r>
              <a:rPr lang="cs-CZ" altLang="cs-CZ" sz="4400" dirty="0"/>
              <a:t>Zaměstnaní senioři jsou značným přínosem pro ekonomiku </a:t>
            </a:r>
          </a:p>
          <a:p>
            <a:pPr algn="ctr">
              <a:spcAft>
                <a:spcPts val="0"/>
              </a:spcAft>
              <a:defRPr/>
            </a:pPr>
            <a:r>
              <a:rPr lang="cs-CZ" altLang="cs-CZ" sz="4400" dirty="0"/>
              <a:t>Musí být zvýšena zaměstnanost všech skupin populace, tedy i seniorů. </a:t>
            </a:r>
          </a:p>
          <a:p>
            <a:pPr algn="ctr">
              <a:spcAft>
                <a:spcPts val="0"/>
              </a:spcAft>
              <a:defRPr/>
            </a:pPr>
            <a:r>
              <a:rPr lang="cs-CZ" altLang="cs-CZ" sz="4400" dirty="0"/>
              <a:t>Komplexní </a:t>
            </a:r>
            <a:r>
              <a:rPr lang="cs-CZ" altLang="cs-CZ" sz="4400" b="1" dirty="0"/>
              <a:t>systém dalšího vzdělávání</a:t>
            </a:r>
            <a:r>
              <a:rPr lang="cs-CZ" altLang="cs-CZ" sz="44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a:extLst>
              <a:ext uri="{FF2B5EF4-FFF2-40B4-BE49-F238E27FC236}">
                <a16:creationId xmlns:a16="http://schemas.microsoft.com/office/drawing/2014/main" id="{13F558CF-F750-1415-228B-A5DFF425B6CE}"/>
              </a:ext>
            </a:extLst>
          </p:cNvPr>
          <p:cNvSpPr>
            <a:spLocks noGrp="1" noChangeArrowheads="1"/>
          </p:cNvSpPr>
          <p:nvPr>
            <p:ph type="subTitle" idx="1"/>
          </p:nvPr>
        </p:nvSpPr>
        <p:spPr>
          <a:xfrm>
            <a:off x="2166938" y="4648200"/>
            <a:ext cx="6553200" cy="457200"/>
          </a:xfrm>
        </p:spPr>
        <p:txBody>
          <a:bodyPr rtlCol="0"/>
          <a:lstStyle/>
          <a:p>
            <a:pPr>
              <a:spcAft>
                <a:spcPts val="0"/>
              </a:spcAft>
              <a:defRPr/>
            </a:pPr>
            <a:endParaRPr lang="cs-CZ" altLang="cs-CZ"/>
          </a:p>
        </p:txBody>
      </p:sp>
      <p:sp>
        <p:nvSpPr>
          <p:cNvPr id="96260" name="Rectangle 4">
            <a:extLst>
              <a:ext uri="{FF2B5EF4-FFF2-40B4-BE49-F238E27FC236}">
                <a16:creationId xmlns:a16="http://schemas.microsoft.com/office/drawing/2014/main" id="{F35AC754-09CA-30D8-E707-288F8ABED009}"/>
              </a:ext>
            </a:extLst>
          </p:cNvPr>
          <p:cNvSpPr>
            <a:spLocks noGrp="1" noChangeArrowheads="1"/>
          </p:cNvSpPr>
          <p:nvPr>
            <p:ph type="ctrTitle"/>
          </p:nvPr>
        </p:nvSpPr>
        <p:spPr>
          <a:xfrm>
            <a:off x="2128838" y="3227388"/>
            <a:ext cx="6629400" cy="1219200"/>
          </a:xfrm>
        </p:spPr>
        <p:txBody>
          <a:bodyPr/>
          <a:lstStyle/>
          <a:p>
            <a:pPr>
              <a:defRPr/>
            </a:pPr>
            <a:r>
              <a:rPr lang="cs-CZ" altLang="cs-CZ"/>
              <a:t>Aktivizace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67689DD-72C6-5CF2-2371-AB7AEBA798C1}"/>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a:t>Aktivizace</a:t>
            </a:r>
          </a:p>
        </p:txBody>
      </p:sp>
      <p:graphicFrame>
        <p:nvGraphicFramePr>
          <p:cNvPr id="25605" name="Rectangle 3">
            <a:extLst>
              <a:ext uri="{FF2B5EF4-FFF2-40B4-BE49-F238E27FC236}">
                <a16:creationId xmlns:a16="http://schemas.microsoft.com/office/drawing/2014/main" id="{4651DA51-F9C5-70DC-2797-5A45AAA21620}"/>
              </a:ext>
            </a:extLst>
          </p:cNvPr>
          <p:cNvGraphicFramePr>
            <a:graphicFrameLocks noGrp="1"/>
          </p:cNvGraphicFramePr>
          <p:nvPr>
            <p:ph idx="1"/>
            <p:extLst>
              <p:ext uri="{D42A27DB-BD31-4B8C-83A1-F6EECF244321}">
                <p14:modId xmlns:p14="http://schemas.microsoft.com/office/powerpoint/2010/main" val="326915134"/>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7DA6176-F0ED-33DA-CEF0-5BD041AC4AE0}"/>
              </a:ext>
            </a:extLst>
          </p:cNvPr>
          <p:cNvSpPr>
            <a:spLocks noGrp="1" noChangeArrowheads="1"/>
          </p:cNvSpPr>
          <p:nvPr>
            <p:ph type="title"/>
          </p:nvPr>
        </p:nvSpPr>
        <p:spPr>
          <a:xfrm>
            <a:off x="457200" y="594359"/>
            <a:ext cx="3200400" cy="2286000"/>
          </a:xfrm>
        </p:spPr>
        <p:txBody>
          <a:bodyPr anchor="b">
            <a:normAutofit/>
          </a:bodyPr>
          <a:lstStyle/>
          <a:p>
            <a:pPr>
              <a:defRPr/>
            </a:pPr>
            <a:r>
              <a:rPr lang="cs-CZ" altLang="cs-CZ" sz="3300"/>
              <a:t>Aktivizací seniorů může být například podle Müllera (2006) </a:t>
            </a:r>
          </a:p>
        </p:txBody>
      </p:sp>
      <p:sp>
        <p:nvSpPr>
          <p:cNvPr id="26627" name="Rectangle 3">
            <a:extLst>
              <a:ext uri="{FF2B5EF4-FFF2-40B4-BE49-F238E27FC236}">
                <a16:creationId xmlns:a16="http://schemas.microsoft.com/office/drawing/2014/main" id="{7CC6A263-5B13-267A-3A8B-579F134F9DBB}"/>
              </a:ext>
            </a:extLst>
          </p:cNvPr>
          <p:cNvSpPr>
            <a:spLocks noGrp="1" noChangeArrowheads="1"/>
          </p:cNvSpPr>
          <p:nvPr>
            <p:ph idx="1"/>
          </p:nvPr>
        </p:nvSpPr>
        <p:spPr>
          <a:xfrm>
            <a:off x="3807501" y="731519"/>
            <a:ext cx="8184629" cy="5789201"/>
          </a:xfrm>
        </p:spPr>
        <p:txBody>
          <a:bodyPr rtlCol="0">
            <a:normAutofit lnSpcReduction="10000"/>
          </a:bodyPr>
          <a:lstStyle/>
          <a:p>
            <a:pPr marL="640080" lvl="1">
              <a:spcAft>
                <a:spcPts val="0"/>
              </a:spcAft>
              <a:buFontTx/>
              <a:buChar char="o"/>
              <a:defRPr/>
            </a:pPr>
            <a:endParaRPr lang="cs-CZ" altLang="cs-CZ" sz="2000" dirty="0"/>
          </a:p>
          <a:p>
            <a:pPr marL="640080" lvl="1">
              <a:spcAft>
                <a:spcPts val="0"/>
              </a:spcAft>
              <a:buFontTx/>
              <a:buChar char="o"/>
              <a:defRPr/>
            </a:pPr>
            <a:r>
              <a:rPr lang="cs-CZ" altLang="cs-CZ" sz="2400" dirty="0"/>
              <a:t>podpora rovnosti příležitostí na trhu práce, podpora zaměstnávání seniorů (uplatnění na trhu práce je přínosem pro kvalitu života seniora i celé společnosti, pracovní život je zdrojem identity, sociálního statusu, spokojenosti, uznání, sociálních vztahů aj.)</a:t>
            </a:r>
          </a:p>
          <a:p>
            <a:pPr marL="640080" lvl="1">
              <a:spcAft>
                <a:spcPts val="0"/>
              </a:spcAft>
              <a:buFontTx/>
              <a:buChar char="o"/>
              <a:defRPr/>
            </a:pPr>
            <a:r>
              <a:rPr lang="cs-CZ" altLang="cs-CZ" sz="2400" dirty="0"/>
              <a:t>dostatečná nabídka různých forem vzdělávání (kurzy, přednášky, univerzity třetího věku, akademií třetího věku, sociálně pedagogických intervencí a další.) </a:t>
            </a:r>
          </a:p>
          <a:p>
            <a:pPr marL="640080" lvl="1">
              <a:spcAft>
                <a:spcPts val="0"/>
              </a:spcAft>
              <a:buFontTx/>
              <a:buChar char="o"/>
              <a:defRPr/>
            </a:pPr>
            <a:r>
              <a:rPr lang="cs-CZ" altLang="cs-CZ" sz="2400" dirty="0"/>
              <a:t>rehabilitační péče, fyzioterapeutické postupy</a:t>
            </a:r>
          </a:p>
          <a:p>
            <a:pPr marL="640080" lvl="1">
              <a:spcAft>
                <a:spcPts val="0"/>
              </a:spcAft>
              <a:buFontTx/>
              <a:buChar char="o"/>
              <a:defRPr/>
            </a:pPr>
            <a:r>
              <a:rPr lang="cs-CZ" altLang="cs-CZ" sz="2400" dirty="0"/>
              <a:t>dostatečná nabídka zájmových aktivit (četba, turistika, ruční práce, křížovky, jízda na kole atd.)</a:t>
            </a:r>
          </a:p>
          <a:p>
            <a:pPr marL="640080" lvl="1">
              <a:spcAft>
                <a:spcPts val="0"/>
              </a:spcAft>
              <a:buFontTx/>
              <a:buChar char="o"/>
              <a:defRPr/>
            </a:pPr>
            <a:r>
              <a:rPr lang="cs-CZ" altLang="cs-CZ" sz="2400" dirty="0"/>
              <a:t>dostatečná nabídka možností společenského života (kluby seniorů, centra pro seniory, denní stacionáře, knihovny, divadla, spolky atd.)</a:t>
            </a:r>
          </a:p>
          <a:p>
            <a:pPr marL="640080" lvl="1">
              <a:spcAft>
                <a:spcPts val="0"/>
              </a:spcAft>
              <a:buFontTx/>
              <a:buChar char="o"/>
              <a:defRPr/>
            </a:pPr>
            <a:r>
              <a:rPr lang="cs-CZ" altLang="cs-CZ" sz="2400" dirty="0"/>
              <a:t>rovnost příležitostí k zapojení do veřejného života (možnost  podílet se na chodu komunity, dobrovolnická práce v neziskovém sektoru aj.)</a:t>
            </a:r>
          </a:p>
        </p:txBody>
      </p:sp>
      <p:sp>
        <p:nvSpPr>
          <p:cNvPr id="26632" name="Text Placeholder 3">
            <a:extLst>
              <a:ext uri="{FF2B5EF4-FFF2-40B4-BE49-F238E27FC236}">
                <a16:creationId xmlns:a16="http://schemas.microsoft.com/office/drawing/2014/main" id="{179417D8-FF96-8669-09D9-9A3ECF43E1F8}"/>
              </a:ext>
            </a:extLst>
          </p:cNvPr>
          <p:cNvSpPr>
            <a:spLocks noGrp="1"/>
          </p:cNvSpPr>
          <p:nvPr>
            <p:ph type="body" sz="half" idx="2"/>
          </p:nvPr>
        </p:nvSpPr>
        <p:spPr>
          <a:xfrm>
            <a:off x="457200" y="2926080"/>
            <a:ext cx="3200400" cy="3379124"/>
          </a:xfrm>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CC0DBED2-E651-CD1E-CD73-AC2A39502E4F}"/>
              </a:ext>
            </a:extLst>
          </p:cNvPr>
          <p:cNvSpPr>
            <a:spLocks noGrp="1" noChangeArrowheads="1"/>
          </p:cNvSpPr>
          <p:nvPr>
            <p:ph type="title"/>
          </p:nvPr>
        </p:nvSpPr>
        <p:spPr>
          <a:xfrm>
            <a:off x="1949450" y="407988"/>
            <a:ext cx="8261350" cy="1039812"/>
          </a:xfrm>
        </p:spPr>
        <p:txBody>
          <a:bodyPr>
            <a:normAutofit/>
          </a:bodyPr>
          <a:lstStyle/>
          <a:p>
            <a:pPr>
              <a:defRPr/>
            </a:pPr>
            <a:r>
              <a:rPr lang="cs-CZ" altLang="cs-CZ" sz="4400" b="1" dirty="0">
                <a:solidFill>
                  <a:schemeClr val="accent1">
                    <a:lumMod val="75000"/>
                  </a:schemeClr>
                </a:solidFill>
              </a:rPr>
              <a:t>Vytvořit základ pro úspěšné stárnutí</a:t>
            </a:r>
          </a:p>
        </p:txBody>
      </p:sp>
      <p:sp>
        <p:nvSpPr>
          <p:cNvPr id="8197" name="Rectangle 5">
            <a:extLst>
              <a:ext uri="{FF2B5EF4-FFF2-40B4-BE49-F238E27FC236}">
                <a16:creationId xmlns:a16="http://schemas.microsoft.com/office/drawing/2014/main" id="{2B93015C-2554-C9FF-735A-C63464AFC340}"/>
              </a:ext>
            </a:extLst>
          </p:cNvPr>
          <p:cNvSpPr>
            <a:spLocks noGrp="1" noChangeArrowheads="1"/>
          </p:cNvSpPr>
          <p:nvPr>
            <p:ph sz="half" idx="1"/>
          </p:nvPr>
        </p:nvSpPr>
        <p:spPr>
          <a:xfrm>
            <a:off x="1949450" y="1719263"/>
            <a:ext cx="4038600" cy="4406900"/>
          </a:xfrm>
        </p:spPr>
        <p:txBody>
          <a:bodyPr rtlCol="0">
            <a:normAutofit/>
          </a:bodyPr>
          <a:lstStyle/>
          <a:p>
            <a:pPr algn="ctr">
              <a:spcAft>
                <a:spcPts val="0"/>
              </a:spcAft>
              <a:defRPr/>
            </a:pPr>
            <a:endParaRPr lang="cs-CZ" altLang="cs-CZ" sz="4400" dirty="0"/>
          </a:p>
          <a:p>
            <a:pPr algn="ctr">
              <a:spcAft>
                <a:spcPts val="0"/>
              </a:spcAft>
              <a:defRPr/>
            </a:pPr>
            <a:r>
              <a:rPr lang="cs-CZ" altLang="cs-CZ" sz="4400" dirty="0"/>
              <a:t>Změnit negativní až  </a:t>
            </a:r>
            <a:r>
              <a:rPr lang="cs-CZ" altLang="cs-CZ" sz="4400" dirty="0" err="1"/>
              <a:t>ageistický</a:t>
            </a:r>
            <a:r>
              <a:rPr lang="cs-CZ" altLang="cs-CZ" sz="4400" dirty="0"/>
              <a:t> přístup </a:t>
            </a:r>
          </a:p>
          <a:p>
            <a:pPr algn="ctr">
              <a:spcAft>
                <a:spcPts val="0"/>
              </a:spcAft>
              <a:defRPr/>
            </a:pPr>
            <a:r>
              <a:rPr lang="cs-CZ" altLang="cs-CZ" sz="4400" dirty="0"/>
              <a:t>ke stáří a starým lidem</a:t>
            </a:r>
          </a:p>
        </p:txBody>
      </p:sp>
      <p:sp>
        <p:nvSpPr>
          <p:cNvPr id="8198" name="Rectangle 6">
            <a:extLst>
              <a:ext uri="{FF2B5EF4-FFF2-40B4-BE49-F238E27FC236}">
                <a16:creationId xmlns:a16="http://schemas.microsoft.com/office/drawing/2014/main" id="{1D16C1E3-E225-FC7E-100E-72E7955250EB}"/>
              </a:ext>
            </a:extLst>
          </p:cNvPr>
          <p:cNvSpPr>
            <a:spLocks noGrp="1" noChangeArrowheads="1"/>
          </p:cNvSpPr>
          <p:nvPr>
            <p:ph sz="half" idx="2"/>
          </p:nvPr>
        </p:nvSpPr>
        <p:spPr>
          <a:xfrm>
            <a:off x="6172200" y="1719263"/>
            <a:ext cx="4038600" cy="4406900"/>
          </a:xfrm>
        </p:spPr>
        <p:txBody>
          <a:bodyPr rtlCol="0">
            <a:normAutofit/>
          </a:bodyPr>
          <a:lstStyle/>
          <a:p>
            <a:pPr algn="ctr">
              <a:spcAft>
                <a:spcPts val="0"/>
              </a:spcAft>
              <a:defRPr/>
            </a:pPr>
            <a:endParaRPr lang="cs-CZ" altLang="cs-CZ" sz="4000" b="1" dirty="0"/>
          </a:p>
          <a:p>
            <a:pPr algn="ctr">
              <a:spcAft>
                <a:spcPts val="0"/>
              </a:spcAft>
              <a:defRPr/>
            </a:pPr>
            <a:r>
              <a:rPr lang="cs-CZ" altLang="cs-CZ" sz="4000" b="1" dirty="0"/>
              <a:t>Přijmout vlastní odpovědnost za kvalitu svého života, jako vědomé přípravy na stáří</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93220E9B-269E-FF4B-C01C-24CE7E440A1D}"/>
              </a:ext>
            </a:extLst>
          </p:cNvPr>
          <p:cNvSpPr>
            <a:spLocks noGrp="1" noChangeArrowheads="1"/>
          </p:cNvSpPr>
          <p:nvPr>
            <p:ph type="title"/>
          </p:nvPr>
        </p:nvSpPr>
        <p:spPr>
          <a:xfrm>
            <a:off x="1097280" y="5074920"/>
            <a:ext cx="10113264" cy="822960"/>
          </a:xfrm>
        </p:spPr>
        <p:txBody>
          <a:bodyPr anchor="b">
            <a:noAutofit/>
          </a:bodyPr>
          <a:lstStyle/>
          <a:p>
            <a:pPr algn="ctr">
              <a:defRPr/>
            </a:pPr>
            <a:r>
              <a:rPr lang="cs-CZ" altLang="cs-CZ" dirty="0"/>
              <a:t>Dosáhnutí přiměřené aktivizace </a:t>
            </a:r>
            <a:br>
              <a:rPr lang="cs-CZ" altLang="cs-CZ" dirty="0"/>
            </a:br>
            <a:r>
              <a:rPr lang="cs-CZ" altLang="cs-CZ" dirty="0"/>
              <a:t>u seniorů je velkým multidisciplinárním tématem </a:t>
            </a:r>
          </a:p>
        </p:txBody>
      </p:sp>
      <p:pic>
        <p:nvPicPr>
          <p:cNvPr id="27655" name="Picture 27654">
            <a:extLst>
              <a:ext uri="{FF2B5EF4-FFF2-40B4-BE49-F238E27FC236}">
                <a16:creationId xmlns:a16="http://schemas.microsoft.com/office/drawing/2014/main" id="{00D9B1AA-58B2-829E-02C1-39A9FB431FBB}"/>
              </a:ext>
            </a:extLst>
          </p:cNvPr>
          <p:cNvPicPr>
            <a:picLocks noChangeAspect="1"/>
          </p:cNvPicPr>
          <p:nvPr/>
        </p:nvPicPr>
        <p:blipFill rotWithShape="1">
          <a:blip r:embed="rId2"/>
          <a:srcRect t="19952" b="23067"/>
          <a:stretch/>
        </p:blipFill>
        <p:spPr>
          <a:xfrm>
            <a:off x="15" y="10"/>
            <a:ext cx="12191985" cy="4915066"/>
          </a:xfrm>
          <a:prstGeom prst="rect">
            <a:avLst/>
          </a:prstGeom>
          <a:noFill/>
        </p:spPr>
      </p:pic>
      <p:sp>
        <p:nvSpPr>
          <p:cNvPr id="27659" name="Text Placeholder 3">
            <a:extLst>
              <a:ext uri="{FF2B5EF4-FFF2-40B4-BE49-F238E27FC236}">
                <a16:creationId xmlns:a16="http://schemas.microsoft.com/office/drawing/2014/main" id="{16F09582-175A-0D01-44CD-A2984743B98F}"/>
              </a:ext>
            </a:extLst>
          </p:cNvPr>
          <p:cNvSpPr>
            <a:spLocks noGrp="1"/>
          </p:cNvSpPr>
          <p:nvPr>
            <p:ph type="body" sz="half" idx="2"/>
          </p:nvPr>
        </p:nvSpPr>
        <p:spPr>
          <a:xfrm>
            <a:off x="1097280" y="5907023"/>
            <a:ext cx="10113264" cy="594360"/>
          </a:xfrm>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38DF79D3-B543-B40C-9D12-A9C8F2230E24}"/>
              </a:ext>
            </a:extLst>
          </p:cNvPr>
          <p:cNvSpPr>
            <a:spLocks noGrp="1" noChangeArrowheads="1"/>
          </p:cNvSpPr>
          <p:nvPr>
            <p:ph type="title"/>
          </p:nvPr>
        </p:nvSpPr>
        <p:spPr>
          <a:xfrm>
            <a:off x="1097280" y="758952"/>
            <a:ext cx="10058400" cy="3566160"/>
          </a:xfrm>
        </p:spPr>
        <p:txBody>
          <a:bodyPr anchor="b">
            <a:normAutofit/>
          </a:bodyPr>
          <a:lstStyle/>
          <a:p>
            <a:pPr>
              <a:defRPr/>
            </a:pPr>
            <a:r>
              <a:rPr lang="cs-CZ" altLang="cs-CZ" sz="6200" dirty="0"/>
              <a:t>Člověk je tvor přirozeně aktivní a </a:t>
            </a:r>
            <a:r>
              <a:rPr lang="cs-CZ" altLang="cs-CZ" sz="6200" b="1" dirty="0"/>
              <a:t>aktivita je základem veškerého chování </a:t>
            </a:r>
            <a:br>
              <a:rPr lang="cs-CZ" altLang="cs-CZ" sz="6200" b="1" dirty="0"/>
            </a:br>
            <a:endParaRPr lang="cs-CZ" altLang="cs-CZ" sz="6200" b="1" dirty="0"/>
          </a:p>
        </p:txBody>
      </p:sp>
      <p:sp>
        <p:nvSpPr>
          <p:cNvPr id="29701" name="Rectangle 5">
            <a:extLst>
              <a:ext uri="{FF2B5EF4-FFF2-40B4-BE49-F238E27FC236}">
                <a16:creationId xmlns:a16="http://schemas.microsoft.com/office/drawing/2014/main" id="{49F664CF-8EB6-F499-F0E2-3D41DB856F42}"/>
              </a:ext>
            </a:extLst>
          </p:cNvPr>
          <p:cNvSpPr>
            <a:spLocks noGrp="1" noChangeArrowheads="1"/>
          </p:cNvSpPr>
          <p:nvPr>
            <p:ph type="body" idx="1"/>
          </p:nvPr>
        </p:nvSpPr>
        <p:spPr>
          <a:xfrm>
            <a:off x="1097280" y="4453128"/>
            <a:ext cx="10058400" cy="1143000"/>
          </a:xfrm>
        </p:spPr>
        <p:txBody>
          <a:bodyPr rtlCol="0" anchor="t">
            <a:noAutofit/>
          </a:bodyPr>
          <a:lstStyle/>
          <a:p>
            <a:pPr algn="just">
              <a:spcAft>
                <a:spcPts val="0"/>
              </a:spcAft>
              <a:defRPr/>
            </a:pPr>
            <a:r>
              <a:rPr lang="cs-CZ" altLang="cs-CZ" sz="4000" dirty="0"/>
              <a:t>stává se tedy </a:t>
            </a:r>
            <a:r>
              <a:rPr lang="cs-CZ" altLang="cs-CZ" sz="4000" b="1" dirty="0"/>
              <a:t>nečinnost</a:t>
            </a:r>
            <a:r>
              <a:rPr lang="cs-CZ" altLang="cs-CZ" sz="4000" dirty="0"/>
              <a:t> něčím nepříznivým případně i patologickým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Title 1">
            <a:extLst>
              <a:ext uri="{FF2B5EF4-FFF2-40B4-BE49-F238E27FC236}">
                <a16:creationId xmlns:a16="http://schemas.microsoft.com/office/drawing/2014/main" id="{77CBCE64-12AD-BF81-876F-56FFF1795F57}"/>
              </a:ext>
            </a:extLst>
          </p:cNvPr>
          <p:cNvSpPr>
            <a:spLocks noGrp="1"/>
          </p:cNvSpPr>
          <p:nvPr>
            <p:ph type="title"/>
          </p:nvPr>
        </p:nvSpPr>
        <p:spPr>
          <a:xfrm>
            <a:off x="1097280" y="286603"/>
            <a:ext cx="10058400" cy="1450757"/>
          </a:xfrm>
        </p:spPr>
        <p:txBody>
          <a:bodyPr/>
          <a:lstStyle/>
          <a:p>
            <a:endParaRPr lang="en-US"/>
          </a:p>
        </p:txBody>
      </p:sp>
      <p:graphicFrame>
        <p:nvGraphicFramePr>
          <p:cNvPr id="31749" name="Rectangle 3">
            <a:extLst>
              <a:ext uri="{FF2B5EF4-FFF2-40B4-BE49-F238E27FC236}">
                <a16:creationId xmlns:a16="http://schemas.microsoft.com/office/drawing/2014/main" id="{B5F2BFF1-FB02-8E55-01EB-11B4B25E4394}"/>
              </a:ext>
            </a:extLst>
          </p:cNvPr>
          <p:cNvGraphicFramePr>
            <a:graphicFrameLocks noGrp="1"/>
          </p:cNvGraphicFramePr>
          <p:nvPr>
            <p:ph idx="1"/>
            <p:extLst>
              <p:ext uri="{D42A27DB-BD31-4B8C-83A1-F6EECF244321}">
                <p14:modId xmlns:p14="http://schemas.microsoft.com/office/powerpoint/2010/main" val="215808442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260F99-0E7C-353D-CB67-F67693221AF7}"/>
              </a:ext>
            </a:extLst>
          </p:cNvPr>
          <p:cNvSpPr>
            <a:spLocks noGrp="1"/>
          </p:cNvSpPr>
          <p:nvPr>
            <p:ph type="title"/>
          </p:nvPr>
        </p:nvSpPr>
        <p:spPr/>
        <p:txBody>
          <a:bodyPr/>
          <a:lstStyle/>
          <a:p>
            <a:pPr>
              <a:defRPr/>
            </a:pPr>
            <a:endParaRPr lang="cs-CZ">
              <a:solidFill>
                <a:schemeClr val="accent1">
                  <a:lumMod val="75000"/>
                </a:schemeClr>
              </a:solidFill>
            </a:endParaRPr>
          </a:p>
        </p:txBody>
      </p:sp>
      <p:sp>
        <p:nvSpPr>
          <p:cNvPr id="30723" name="Zástupný symbol pro obsah 2">
            <a:extLst>
              <a:ext uri="{FF2B5EF4-FFF2-40B4-BE49-F238E27FC236}">
                <a16:creationId xmlns:a16="http://schemas.microsoft.com/office/drawing/2014/main" id="{4F9B44A6-8F48-F0D8-5771-57C4F614843C}"/>
              </a:ext>
            </a:extLst>
          </p:cNvPr>
          <p:cNvSpPr>
            <a:spLocks noGrp="1"/>
          </p:cNvSpPr>
          <p:nvPr>
            <p:ph idx="1"/>
          </p:nvPr>
        </p:nvSpPr>
        <p:spPr/>
        <p:txBody>
          <a:bodyPr>
            <a:normAutofit/>
          </a:bodyPr>
          <a:lstStyle/>
          <a:p>
            <a:pPr algn="ctr" eaLnBrk="1" hangingPunct="1"/>
            <a:endParaRPr lang="cs-CZ" altLang="cs-CZ" sz="5400" dirty="0"/>
          </a:p>
          <a:p>
            <a:pPr algn="ctr" eaLnBrk="1" hangingPunct="1"/>
            <a:r>
              <a:rPr lang="cs-CZ" altLang="cs-CZ" sz="5400" dirty="0"/>
              <a:t>Při aktivizaci je nutné vycházet z potřeb a přání konkrétního klienta, uplatňovat </a:t>
            </a:r>
            <a:r>
              <a:rPr lang="cs-CZ" altLang="cs-CZ" sz="5400" b="1" dirty="0"/>
              <a:t>individualizovaný osobní přístup</a:t>
            </a:r>
            <a:r>
              <a:rPr lang="cs-CZ" altLang="cs-CZ" sz="54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45F950-01EE-BF19-F682-906F74D4951C}"/>
              </a:ext>
            </a:extLst>
          </p:cNvPr>
          <p:cNvSpPr>
            <a:spLocks noGrp="1"/>
          </p:cNvSpPr>
          <p:nvPr>
            <p:ph type="title"/>
          </p:nvPr>
        </p:nvSpPr>
        <p:spPr/>
        <p:txBody>
          <a:bodyPr/>
          <a:lstStyle/>
          <a:p>
            <a:pPr>
              <a:defRPr/>
            </a:pPr>
            <a:endParaRPr lang="cs-CZ">
              <a:solidFill>
                <a:schemeClr val="accent1">
                  <a:lumMod val="75000"/>
                </a:schemeClr>
              </a:solidFill>
            </a:endParaRPr>
          </a:p>
        </p:txBody>
      </p:sp>
      <p:sp>
        <p:nvSpPr>
          <p:cNvPr id="31747" name="Zástupný symbol pro obsah 2">
            <a:extLst>
              <a:ext uri="{FF2B5EF4-FFF2-40B4-BE49-F238E27FC236}">
                <a16:creationId xmlns:a16="http://schemas.microsoft.com/office/drawing/2014/main" id="{7DA5B59A-4015-A4D8-0FAE-27A05C297044}"/>
              </a:ext>
            </a:extLst>
          </p:cNvPr>
          <p:cNvSpPr>
            <a:spLocks noGrp="1"/>
          </p:cNvSpPr>
          <p:nvPr>
            <p:ph idx="1"/>
          </p:nvPr>
        </p:nvSpPr>
        <p:spPr/>
        <p:txBody>
          <a:bodyPr/>
          <a:lstStyle/>
          <a:p>
            <a:pPr algn="ctr" eaLnBrk="1" hangingPunct="1"/>
            <a:r>
              <a:rPr lang="cs-CZ" altLang="cs-CZ" sz="4400" i="1" dirty="0">
                <a:latin typeface="Times New Roman" panose="02020603050405020304" pitchFamily="18" charset="0"/>
                <a:cs typeface="Times New Roman" panose="02020603050405020304" pitchFamily="18" charset="0"/>
              </a:rPr>
              <a:t>Každá aktivita je podmíněna tím, aby člověk </a:t>
            </a:r>
            <a:r>
              <a:rPr lang="cs-CZ" altLang="cs-CZ" sz="4400" b="1" i="1" dirty="0">
                <a:latin typeface="Times New Roman" panose="02020603050405020304" pitchFamily="18" charset="0"/>
                <a:cs typeface="Times New Roman" panose="02020603050405020304" pitchFamily="18" charset="0"/>
              </a:rPr>
              <a:t>chtěl, uměl a mohl</a:t>
            </a:r>
            <a:r>
              <a:rPr lang="cs-CZ" altLang="cs-CZ" sz="4400" i="1" dirty="0">
                <a:latin typeface="Times New Roman" panose="02020603050405020304" pitchFamily="18" charset="0"/>
                <a:cs typeface="Times New Roman" panose="02020603050405020304" pitchFamily="18" charset="0"/>
              </a:rPr>
              <a:t> danou činnost provádět“</a:t>
            </a:r>
            <a:r>
              <a:rPr lang="cs-CZ" altLang="cs-CZ" sz="4400" dirty="0">
                <a:latin typeface="Times New Roman" panose="02020603050405020304" pitchFamily="18" charset="0"/>
                <a:cs typeface="Times New Roman" panose="02020603050405020304" pitchFamily="18" charset="0"/>
              </a:rPr>
              <a:t> (</a:t>
            </a:r>
            <a:r>
              <a:rPr lang="cs-CZ" altLang="cs-CZ" sz="4400" dirty="0" err="1">
                <a:latin typeface="Times New Roman" panose="02020603050405020304" pitchFamily="18" charset="0"/>
                <a:cs typeface="Times New Roman" panose="02020603050405020304" pitchFamily="18" charset="0"/>
              </a:rPr>
              <a:t>Kalvach</a:t>
            </a:r>
            <a:r>
              <a:rPr lang="cs-CZ" altLang="cs-CZ" sz="4400" dirty="0">
                <a:latin typeface="Times New Roman" panose="02020603050405020304" pitchFamily="18" charset="0"/>
                <a:cs typeface="Times New Roman" panose="02020603050405020304" pitchFamily="18" charset="0"/>
              </a:rPr>
              <a:t>, 1997, s.82) </a:t>
            </a:r>
          </a:p>
          <a:p>
            <a:pPr algn="ctr" eaLnBrk="1" hangingPunct="1"/>
            <a:endParaRPr lang="cs-CZ" altLang="cs-CZ" sz="4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FE68E03-169E-9228-51AC-B3D882C9433C}"/>
              </a:ext>
            </a:extLst>
          </p:cNvPr>
          <p:cNvSpPr>
            <a:spLocks noGrp="1" noChangeArrowheads="1"/>
          </p:cNvSpPr>
          <p:nvPr>
            <p:ph type="title"/>
          </p:nvPr>
        </p:nvSpPr>
        <p:spPr>
          <a:xfrm>
            <a:off x="457200" y="594359"/>
            <a:ext cx="3200400" cy="2286000"/>
          </a:xfrm>
        </p:spPr>
        <p:txBody>
          <a:bodyPr anchor="b">
            <a:normAutofit/>
          </a:bodyPr>
          <a:lstStyle/>
          <a:p>
            <a:pPr>
              <a:defRPr/>
            </a:pPr>
            <a:r>
              <a:rPr lang="cs-CZ" altLang="cs-CZ"/>
              <a:t>Příprava na stáří?</a:t>
            </a:r>
          </a:p>
        </p:txBody>
      </p:sp>
      <p:sp>
        <p:nvSpPr>
          <p:cNvPr id="34824" name="Text Placeholder 3">
            <a:extLst>
              <a:ext uri="{FF2B5EF4-FFF2-40B4-BE49-F238E27FC236}">
                <a16:creationId xmlns:a16="http://schemas.microsoft.com/office/drawing/2014/main" id="{6C6874E2-0A9D-4D3C-D004-EFE565E941C3}"/>
              </a:ext>
            </a:extLst>
          </p:cNvPr>
          <p:cNvSpPr>
            <a:spLocks noGrp="1"/>
          </p:cNvSpPr>
          <p:nvPr>
            <p:ph type="body" sz="half" idx="2"/>
          </p:nvPr>
        </p:nvSpPr>
        <p:spPr>
          <a:xfrm>
            <a:off x="457200" y="2926080"/>
            <a:ext cx="3200400" cy="3379124"/>
          </a:xfrm>
        </p:spPr>
        <p:txBody>
          <a:bodyPr/>
          <a:lstStyle/>
          <a:p>
            <a:endParaRPr lang="en-US"/>
          </a:p>
        </p:txBody>
      </p:sp>
      <p:graphicFrame>
        <p:nvGraphicFramePr>
          <p:cNvPr id="34820" name="Rectangle 3">
            <a:extLst>
              <a:ext uri="{FF2B5EF4-FFF2-40B4-BE49-F238E27FC236}">
                <a16:creationId xmlns:a16="http://schemas.microsoft.com/office/drawing/2014/main" id="{94845C55-6D26-8903-2B21-1206BAC60098}"/>
              </a:ext>
            </a:extLst>
          </p:cNvPr>
          <p:cNvGraphicFramePr>
            <a:graphicFrameLocks noGrp="1"/>
          </p:cNvGraphicFramePr>
          <p:nvPr>
            <p:ph idx="1"/>
            <p:extLst>
              <p:ext uri="{D42A27DB-BD31-4B8C-83A1-F6EECF244321}">
                <p14:modId xmlns:p14="http://schemas.microsoft.com/office/powerpoint/2010/main" val="2333582801"/>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F227C34-7755-E095-FDAE-AD309ABF53D7}"/>
              </a:ext>
            </a:extLst>
          </p:cNvPr>
          <p:cNvSpPr>
            <a:spLocks noGrp="1" noChangeArrowheads="1"/>
          </p:cNvSpPr>
          <p:nvPr>
            <p:ph type="title"/>
          </p:nvPr>
        </p:nvSpPr>
        <p:spPr>
          <a:xfrm>
            <a:off x="1097280" y="758952"/>
            <a:ext cx="10058400" cy="2059199"/>
          </a:xfrm>
        </p:spPr>
        <p:txBody>
          <a:bodyPr anchor="b">
            <a:normAutofit/>
          </a:bodyPr>
          <a:lstStyle/>
          <a:p>
            <a:pPr>
              <a:defRPr/>
            </a:pPr>
            <a:r>
              <a:rPr lang="cs-CZ" altLang="cs-CZ" b="1" dirty="0" err="1"/>
              <a:t>Preseniorská</a:t>
            </a:r>
            <a:r>
              <a:rPr lang="cs-CZ" altLang="cs-CZ" dirty="0"/>
              <a:t> </a:t>
            </a:r>
            <a:r>
              <a:rPr lang="cs-CZ" altLang="cs-CZ" b="1" dirty="0"/>
              <a:t>edukace</a:t>
            </a:r>
            <a:r>
              <a:rPr lang="cs-CZ" altLang="cs-CZ" dirty="0"/>
              <a:t> </a:t>
            </a:r>
          </a:p>
        </p:txBody>
      </p:sp>
      <p:sp>
        <p:nvSpPr>
          <p:cNvPr id="35843" name="Rectangle 3">
            <a:extLst>
              <a:ext uri="{FF2B5EF4-FFF2-40B4-BE49-F238E27FC236}">
                <a16:creationId xmlns:a16="http://schemas.microsoft.com/office/drawing/2014/main" id="{A8968C0B-D59A-05DF-27B3-1250BB34C774}"/>
              </a:ext>
            </a:extLst>
          </p:cNvPr>
          <p:cNvSpPr>
            <a:spLocks noGrp="1" noChangeArrowheads="1"/>
          </p:cNvSpPr>
          <p:nvPr>
            <p:ph type="body" idx="1"/>
          </p:nvPr>
        </p:nvSpPr>
        <p:spPr>
          <a:xfrm>
            <a:off x="1097280" y="3429000"/>
            <a:ext cx="10058400" cy="2167128"/>
          </a:xfrm>
        </p:spPr>
        <p:txBody>
          <a:bodyPr rtlCol="0" anchor="t">
            <a:normAutofit/>
          </a:bodyPr>
          <a:lstStyle/>
          <a:p>
            <a:pPr algn="just">
              <a:spcAft>
                <a:spcPts val="0"/>
              </a:spcAft>
              <a:buNone/>
              <a:defRPr/>
            </a:pPr>
            <a:r>
              <a:rPr lang="cs-CZ" altLang="cs-CZ" sz="3200" b="1" dirty="0"/>
              <a:t>Připravovat se na své stáří znamená přijímat nové informace a podněty, shromažďovat vědomosti o zdravém stárnutí a ty pak umět využít ke změně životního stylu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38351B7-739A-A7D7-8CF6-6AB6479ED475}"/>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a:t>Čtyři roviny přípravy na stáří</a:t>
            </a:r>
          </a:p>
        </p:txBody>
      </p:sp>
      <p:graphicFrame>
        <p:nvGraphicFramePr>
          <p:cNvPr id="36875" name="Rectangle 3">
            <a:extLst>
              <a:ext uri="{FF2B5EF4-FFF2-40B4-BE49-F238E27FC236}">
                <a16:creationId xmlns:a16="http://schemas.microsoft.com/office/drawing/2014/main" id="{52E86174-DD34-5D83-A692-CB4A8ADA8751}"/>
              </a:ext>
            </a:extLst>
          </p:cNvPr>
          <p:cNvGraphicFramePr>
            <a:graphicFrameLocks noGrp="1"/>
          </p:cNvGraphicFramePr>
          <p:nvPr>
            <p:ph idx="1"/>
            <p:extLst>
              <p:ext uri="{D42A27DB-BD31-4B8C-83A1-F6EECF244321}">
                <p14:modId xmlns:p14="http://schemas.microsoft.com/office/powerpoint/2010/main" val="144806460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307F2BC-858B-917B-4A9C-66A01808986C}"/>
              </a:ext>
            </a:extLst>
          </p:cNvPr>
          <p:cNvSpPr>
            <a:spLocks noGrp="1"/>
          </p:cNvSpPr>
          <p:nvPr>
            <p:ph type="title"/>
          </p:nvPr>
        </p:nvSpPr>
        <p:spPr>
          <a:xfrm>
            <a:off x="1097280" y="286603"/>
            <a:ext cx="10058400" cy="1450757"/>
          </a:xfrm>
        </p:spPr>
        <p:txBody>
          <a:bodyPr/>
          <a:lstStyle/>
          <a:p>
            <a:endParaRPr lang="en-US"/>
          </a:p>
        </p:txBody>
      </p:sp>
      <p:graphicFrame>
        <p:nvGraphicFramePr>
          <p:cNvPr id="5" name="Zástupný symbol pro obsah 2">
            <a:extLst>
              <a:ext uri="{FF2B5EF4-FFF2-40B4-BE49-F238E27FC236}">
                <a16:creationId xmlns:a16="http://schemas.microsoft.com/office/drawing/2014/main" id="{D454A497-8E19-BE58-1C84-6B9F9DAE22DE}"/>
              </a:ext>
            </a:extLst>
          </p:cNvPr>
          <p:cNvGraphicFramePr>
            <a:graphicFrameLocks noGrp="1"/>
          </p:cNvGraphicFramePr>
          <p:nvPr>
            <p:ph idx="1"/>
            <p:extLst>
              <p:ext uri="{D42A27DB-BD31-4B8C-83A1-F6EECF244321}">
                <p14:modId xmlns:p14="http://schemas.microsoft.com/office/powerpoint/2010/main" val="1898561995"/>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C658443-9292-6E13-AA4D-2DF759976259}"/>
              </a:ext>
            </a:extLst>
          </p:cNvPr>
          <p:cNvSpPr>
            <a:spLocks noGrp="1" noChangeArrowheads="1"/>
          </p:cNvSpPr>
          <p:nvPr>
            <p:ph type="title"/>
          </p:nvPr>
        </p:nvSpPr>
        <p:spPr>
          <a:xfrm>
            <a:off x="1097280" y="286603"/>
            <a:ext cx="10058400" cy="987561"/>
          </a:xfrm>
        </p:spPr>
        <p:txBody>
          <a:bodyPr>
            <a:normAutofit/>
          </a:bodyPr>
          <a:lstStyle/>
          <a:p>
            <a:pPr>
              <a:defRPr/>
            </a:pPr>
            <a:r>
              <a:rPr lang="cs-CZ" altLang="cs-CZ" sz="2200" dirty="0">
                <a:solidFill>
                  <a:schemeClr val="accent1">
                    <a:lumMod val="75000"/>
                  </a:schemeClr>
                </a:solidFill>
              </a:rPr>
              <a:t>Vzdělávací aktivity vyhledávají senioři, z různých důvodů a jsou motivování různými potřebami například podle Matýskové </a:t>
            </a:r>
            <a:r>
              <a:rPr lang="cs-CZ" altLang="cs-CZ" sz="2800" dirty="0">
                <a:solidFill>
                  <a:schemeClr val="accent1">
                    <a:lumMod val="75000"/>
                  </a:schemeClr>
                </a:solidFill>
              </a:rPr>
              <a:t>(2004)</a:t>
            </a:r>
            <a:r>
              <a:rPr lang="cs-CZ" altLang="cs-CZ" sz="4000" dirty="0">
                <a:solidFill>
                  <a:schemeClr val="accent1">
                    <a:lumMod val="75000"/>
                  </a:schemeClr>
                </a:solidFill>
              </a:rPr>
              <a:t> </a:t>
            </a:r>
          </a:p>
        </p:txBody>
      </p:sp>
      <p:sp>
        <p:nvSpPr>
          <p:cNvPr id="36867" name="Rectangle 3">
            <a:extLst>
              <a:ext uri="{FF2B5EF4-FFF2-40B4-BE49-F238E27FC236}">
                <a16:creationId xmlns:a16="http://schemas.microsoft.com/office/drawing/2014/main" id="{9EE0F80D-1114-7953-FA22-9AFB7666A9EC}"/>
              </a:ext>
            </a:extLst>
          </p:cNvPr>
          <p:cNvSpPr>
            <a:spLocks noGrp="1"/>
          </p:cNvSpPr>
          <p:nvPr>
            <p:ph idx="1"/>
          </p:nvPr>
        </p:nvSpPr>
        <p:spPr>
          <a:xfrm>
            <a:off x="1097280" y="1409075"/>
            <a:ext cx="10058400" cy="4460019"/>
          </a:xfrm>
        </p:spPr>
        <p:txBody>
          <a:bodyPr>
            <a:noAutofit/>
          </a:bodyPr>
          <a:lstStyle/>
          <a:p>
            <a:pPr lvl="1" algn="ctr" eaLnBrk="1" hangingPunct="1">
              <a:lnSpc>
                <a:spcPct val="80000"/>
              </a:lnSpc>
              <a:buFont typeface="Wingdings" panose="05000000000000000000" pitchFamily="2" charset="2"/>
              <a:buChar char="§"/>
            </a:pPr>
            <a:r>
              <a:rPr lang="cs-CZ" altLang="cs-CZ" sz="2400" b="1" dirty="0"/>
              <a:t>být aktivní, seberealizovat se</a:t>
            </a:r>
          </a:p>
          <a:p>
            <a:pPr lvl="1" algn="ctr" eaLnBrk="1" hangingPunct="1">
              <a:lnSpc>
                <a:spcPct val="80000"/>
              </a:lnSpc>
              <a:buFont typeface="Wingdings" panose="05000000000000000000" pitchFamily="2" charset="2"/>
              <a:buChar char="§"/>
            </a:pPr>
            <a:r>
              <a:rPr lang="cs-CZ" altLang="cs-CZ" sz="2400" b="1" dirty="0"/>
              <a:t>rozvíjet své zájmy, svou profesi, specializaci</a:t>
            </a:r>
          </a:p>
          <a:p>
            <a:pPr lvl="1" algn="ctr" eaLnBrk="1" hangingPunct="1">
              <a:lnSpc>
                <a:spcPct val="80000"/>
              </a:lnSpc>
              <a:buFont typeface="Wingdings" panose="05000000000000000000" pitchFamily="2" charset="2"/>
              <a:buChar char="§"/>
            </a:pPr>
            <a:r>
              <a:rPr lang="cs-CZ" altLang="cs-CZ" sz="2400" dirty="0"/>
              <a:t>získat nové poznatky, poznat něco nového, rozšířit svoji všeobecnou orientaci</a:t>
            </a:r>
          </a:p>
          <a:p>
            <a:pPr lvl="1" algn="ctr" eaLnBrk="1" hangingPunct="1">
              <a:lnSpc>
                <a:spcPct val="80000"/>
              </a:lnSpc>
              <a:buFont typeface="Wingdings" panose="05000000000000000000" pitchFamily="2" charset="2"/>
              <a:buChar char="§"/>
            </a:pPr>
            <a:r>
              <a:rPr lang="cs-CZ" altLang="cs-CZ" sz="2400" dirty="0"/>
              <a:t>naučit se novým dovednostem (např. výtvarné, pohybové dovednosti, práce s počítačem a internetem, digitálním fotoaparátem)</a:t>
            </a:r>
          </a:p>
          <a:p>
            <a:pPr lvl="1" algn="ctr" eaLnBrk="1" hangingPunct="1">
              <a:lnSpc>
                <a:spcPct val="80000"/>
              </a:lnSpc>
              <a:buFont typeface="Wingdings" panose="05000000000000000000" pitchFamily="2" charset="2"/>
              <a:buChar char="§"/>
            </a:pPr>
            <a:r>
              <a:rPr lang="cs-CZ" altLang="cs-CZ" sz="2400" b="1" dirty="0"/>
              <a:t>zachovat si stávající dovednosti, vědomosti a schopnosti (např. trénink paměti) udržet si tělesné a intelektuální síly případně odstranit nebo kompenzovat deficity</a:t>
            </a:r>
          </a:p>
          <a:p>
            <a:pPr lvl="1" algn="ctr" eaLnBrk="1" hangingPunct="1">
              <a:lnSpc>
                <a:spcPct val="80000"/>
              </a:lnSpc>
              <a:buFont typeface="Wingdings" panose="05000000000000000000" pitchFamily="2" charset="2"/>
              <a:buChar char="§"/>
            </a:pPr>
            <a:r>
              <a:rPr lang="cs-CZ" altLang="cs-CZ" sz="2400" b="1" dirty="0"/>
              <a:t>udržet si svoji samostatnost, autonomii (např. orientace v nabídce sociálních služeb, obrana proti manipulaci, obrana proti kriminálním jevům) </a:t>
            </a:r>
          </a:p>
          <a:p>
            <a:pPr lvl="1" algn="ctr" eaLnBrk="1" hangingPunct="1">
              <a:lnSpc>
                <a:spcPct val="80000"/>
              </a:lnSpc>
              <a:buFont typeface="Wingdings" panose="05000000000000000000" pitchFamily="2" charset="2"/>
              <a:buChar char="§"/>
            </a:pPr>
            <a:r>
              <a:rPr lang="cs-CZ" altLang="cs-CZ" sz="2400" dirty="0"/>
              <a:t>vytvářet a rozvíjet sociální kontakty, potřeba sociálního přijetí a ocenění</a:t>
            </a:r>
          </a:p>
          <a:p>
            <a:pPr lvl="1" algn="ctr" eaLnBrk="1" hangingPunct="1">
              <a:lnSpc>
                <a:spcPct val="80000"/>
              </a:lnSpc>
              <a:buFont typeface="Wingdings" panose="05000000000000000000" pitchFamily="2" charset="2"/>
              <a:buChar char="§"/>
            </a:pPr>
            <a:r>
              <a:rPr lang="cs-CZ" altLang="cs-CZ" sz="2400" b="1" dirty="0"/>
              <a:t>realizovat svá  přání, hledat nový smysl života, dopřát si vzdělání v oblasti, ke které se jedinec dříve nedostal nebo mu bylo vzdělání odepřeno.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0921CF0-0E34-E629-79AB-AC70495A9235}"/>
              </a:ext>
            </a:extLst>
          </p:cNvPr>
          <p:cNvSpPr>
            <a:spLocks noGrp="1" noChangeArrowheads="1"/>
          </p:cNvSpPr>
          <p:nvPr>
            <p:ph type="title"/>
          </p:nvPr>
        </p:nvSpPr>
        <p:spPr/>
        <p:txBody>
          <a:bodyPr/>
          <a:lstStyle/>
          <a:p>
            <a:pPr>
              <a:defRPr/>
            </a:pPr>
            <a:r>
              <a:rPr lang="cs-CZ" altLang="cs-CZ" sz="4000">
                <a:solidFill>
                  <a:schemeClr val="accent1">
                    <a:lumMod val="75000"/>
                  </a:schemeClr>
                </a:solidFill>
              </a:rPr>
              <a:t>Tři úrovně aktivizace</a:t>
            </a:r>
          </a:p>
        </p:txBody>
      </p:sp>
      <p:sp>
        <p:nvSpPr>
          <p:cNvPr id="10243" name="Rectangle 3">
            <a:extLst>
              <a:ext uri="{FF2B5EF4-FFF2-40B4-BE49-F238E27FC236}">
                <a16:creationId xmlns:a16="http://schemas.microsoft.com/office/drawing/2014/main" id="{91A8E574-56A0-03FE-82D9-CED193761709}"/>
              </a:ext>
            </a:extLst>
          </p:cNvPr>
          <p:cNvSpPr>
            <a:spLocks noGrp="1"/>
          </p:cNvSpPr>
          <p:nvPr>
            <p:ph idx="1"/>
          </p:nvPr>
        </p:nvSpPr>
        <p:spPr/>
        <p:txBody>
          <a:bodyPr>
            <a:normAutofit/>
          </a:bodyPr>
          <a:lstStyle/>
          <a:p>
            <a:pPr algn="ctr" eaLnBrk="1" hangingPunct="1">
              <a:lnSpc>
                <a:spcPct val="90000"/>
              </a:lnSpc>
              <a:buFont typeface="Wingdings" panose="05000000000000000000" pitchFamily="2" charset="2"/>
              <a:buNone/>
            </a:pPr>
            <a:r>
              <a:rPr lang="cs-CZ" altLang="cs-CZ" sz="3200" b="1" dirty="0"/>
              <a:t>Primární aktivizace </a:t>
            </a:r>
            <a:r>
              <a:rPr lang="cs-CZ" altLang="cs-CZ" sz="3200" dirty="0"/>
              <a:t>aneb výchova ke stáří: tato oblast je zaměřena na podporu zdravého životního stylu, dalšího vzdělávání (U3V, A3V), </a:t>
            </a:r>
          </a:p>
          <a:p>
            <a:pPr algn="ctr" eaLnBrk="1" hangingPunct="1">
              <a:lnSpc>
                <a:spcPct val="90000"/>
              </a:lnSpc>
              <a:buFont typeface="Wingdings" panose="05000000000000000000" pitchFamily="2" charset="2"/>
              <a:buNone/>
            </a:pPr>
            <a:r>
              <a:rPr lang="cs-CZ" altLang="cs-CZ" sz="3200" dirty="0"/>
              <a:t>zapojení seniorů do občanské společnosti </a:t>
            </a:r>
          </a:p>
          <a:p>
            <a:pPr algn="ctr" eaLnBrk="1" hangingPunct="1">
              <a:lnSpc>
                <a:spcPct val="90000"/>
              </a:lnSpc>
              <a:buFont typeface="Wingdings" panose="05000000000000000000" pitchFamily="2" charset="2"/>
              <a:buNone/>
            </a:pPr>
            <a:r>
              <a:rPr lang="cs-CZ" altLang="cs-CZ" sz="3200" dirty="0"/>
              <a:t>(dobrovolnictví, neziskový sektor), prostoru pro budování mezigeneračních vztahů, zájmových aktivit aj.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CAF2D06-9824-DC22-492D-734131B1D010}"/>
              </a:ext>
            </a:extLst>
          </p:cNvPr>
          <p:cNvSpPr>
            <a:spLocks noGrp="1" noChangeArrowheads="1"/>
          </p:cNvSpPr>
          <p:nvPr>
            <p:ph type="title"/>
          </p:nvPr>
        </p:nvSpPr>
        <p:spPr/>
        <p:txBody>
          <a:bodyPr/>
          <a:lstStyle/>
          <a:p>
            <a:pPr>
              <a:defRPr/>
            </a:pPr>
            <a:r>
              <a:rPr lang="cs-CZ" altLang="cs-CZ" i="1">
                <a:solidFill>
                  <a:schemeClr val="accent1">
                    <a:lumMod val="75000"/>
                  </a:schemeClr>
                </a:solidFill>
              </a:rPr>
              <a:t>Aktivizace jako sociální služba</a:t>
            </a:r>
            <a:r>
              <a:rPr lang="cs-CZ" altLang="cs-CZ">
                <a:solidFill>
                  <a:schemeClr val="accent1">
                    <a:lumMod val="75000"/>
                  </a:schemeClr>
                </a:solidFill>
              </a:rPr>
              <a:t> </a:t>
            </a:r>
          </a:p>
        </p:txBody>
      </p:sp>
      <p:sp>
        <p:nvSpPr>
          <p:cNvPr id="37891" name="Rectangle 3">
            <a:extLst>
              <a:ext uri="{FF2B5EF4-FFF2-40B4-BE49-F238E27FC236}">
                <a16:creationId xmlns:a16="http://schemas.microsoft.com/office/drawing/2014/main" id="{2B6B35A2-651F-51BD-8DF2-787EF7310C3E}"/>
              </a:ext>
            </a:extLst>
          </p:cNvPr>
          <p:cNvSpPr>
            <a:spLocks noGrp="1"/>
          </p:cNvSpPr>
          <p:nvPr>
            <p:ph idx="1"/>
          </p:nvPr>
        </p:nvSpPr>
        <p:spPr/>
        <p:txBody>
          <a:bodyPr/>
          <a:lstStyle/>
          <a:p>
            <a:pPr marL="114300" indent="0" algn="ctr">
              <a:buNone/>
            </a:pPr>
            <a:endParaRPr lang="cs-CZ" altLang="cs-CZ" sz="2800" b="1" dirty="0"/>
          </a:p>
          <a:p>
            <a:pPr marL="114300" indent="0" algn="ctr">
              <a:buNone/>
            </a:pPr>
            <a:r>
              <a:rPr lang="cs-CZ" altLang="cs-CZ" sz="2800" b="1" dirty="0"/>
              <a:t>Sociálně aktivizační služby pro seniory</a:t>
            </a:r>
            <a:r>
              <a:rPr lang="cs-CZ" altLang="cs-CZ" sz="2800" dirty="0"/>
              <a:t> jsou upraveny </a:t>
            </a:r>
            <a:r>
              <a:rPr lang="cs-CZ" altLang="cs-CZ" sz="2800" b="1" dirty="0"/>
              <a:t>zákonem č.108/2006 Sb. O sociálních službách</a:t>
            </a:r>
            <a:r>
              <a:rPr lang="cs-CZ" altLang="cs-CZ" sz="2800" dirty="0"/>
              <a:t> (dále jen zákona) v §66 tohoto zákona a §31 prováděcí vyhlášky k tomuto zákonu definuje sociálně aktivizační služby jako ambulantní, </a:t>
            </a:r>
          </a:p>
          <a:p>
            <a:pPr marL="114300" indent="0" algn="ctr">
              <a:buNone/>
            </a:pPr>
            <a:r>
              <a:rPr lang="cs-CZ" altLang="cs-CZ" sz="2800" dirty="0"/>
              <a:t>případně terénní služby poskytované osobám v důchodovém věku nebo osobám se zdravotním postižením ohroženým sociálním vyloučením</a:t>
            </a:r>
            <a:r>
              <a:rPr lang="cs-CZ" altLang="cs-CZ"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E84A0ED-366F-AB4C-5038-5619D85F0466}"/>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sz="3400"/>
              <a:t>Sociálně aktivizační služby obsahují tyto základní činnosti a úkony: služby sociální prevence</a:t>
            </a:r>
            <a:br>
              <a:rPr lang="cs-CZ" altLang="cs-CZ" sz="3400"/>
            </a:br>
            <a:endParaRPr lang="cs-CZ" altLang="cs-CZ" sz="3400"/>
          </a:p>
        </p:txBody>
      </p:sp>
      <p:graphicFrame>
        <p:nvGraphicFramePr>
          <p:cNvPr id="41989" name="Rectangle 3">
            <a:extLst>
              <a:ext uri="{FF2B5EF4-FFF2-40B4-BE49-F238E27FC236}">
                <a16:creationId xmlns:a16="http://schemas.microsoft.com/office/drawing/2014/main" id="{003B4DCC-1E4A-5238-C41F-0BC79969ECD0}"/>
              </a:ext>
            </a:extLst>
          </p:cNvPr>
          <p:cNvGraphicFramePr>
            <a:graphicFrameLocks noGrp="1"/>
          </p:cNvGraphicFramePr>
          <p:nvPr>
            <p:ph idx="1"/>
            <p:extLst>
              <p:ext uri="{D42A27DB-BD31-4B8C-83A1-F6EECF244321}">
                <p14:modId xmlns:p14="http://schemas.microsoft.com/office/powerpoint/2010/main" val="3153997445"/>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273EC44-7646-0A09-9BD4-D4E0871EDDF7}"/>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a:t>Oblast sociální práce</a:t>
            </a:r>
          </a:p>
        </p:txBody>
      </p:sp>
      <p:graphicFrame>
        <p:nvGraphicFramePr>
          <p:cNvPr id="43013" name="Rectangle 3">
            <a:extLst>
              <a:ext uri="{FF2B5EF4-FFF2-40B4-BE49-F238E27FC236}">
                <a16:creationId xmlns:a16="http://schemas.microsoft.com/office/drawing/2014/main" id="{7DF3EA88-979F-9D47-419E-597D4453F7CE}"/>
              </a:ext>
            </a:extLst>
          </p:cNvPr>
          <p:cNvGraphicFramePr>
            <a:graphicFrameLocks noGrp="1"/>
          </p:cNvGraphicFramePr>
          <p:nvPr>
            <p:ph idx="1"/>
            <p:extLst>
              <p:ext uri="{D42A27DB-BD31-4B8C-83A1-F6EECF244321}">
                <p14:modId xmlns:p14="http://schemas.microsoft.com/office/powerpoint/2010/main" val="329936805"/>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5F09354-87F9-D051-ACA2-B63691E5CD17}"/>
              </a:ext>
            </a:extLst>
          </p:cNvPr>
          <p:cNvSpPr>
            <a:spLocks noGrp="1" noChangeArrowheads="1"/>
          </p:cNvSpPr>
          <p:nvPr>
            <p:ph type="title"/>
          </p:nvPr>
        </p:nvSpPr>
        <p:spPr/>
        <p:txBody>
          <a:bodyPr>
            <a:normAutofit/>
          </a:bodyPr>
          <a:lstStyle/>
          <a:p>
            <a:pPr>
              <a:defRPr/>
            </a:pPr>
            <a:r>
              <a:rPr lang="cs-CZ" altLang="cs-CZ" sz="3200">
                <a:solidFill>
                  <a:schemeClr val="accent1">
                    <a:lumMod val="75000"/>
                  </a:schemeClr>
                </a:solidFill>
              </a:rPr>
              <a:t>Domovy pro seniory </a:t>
            </a:r>
            <a:r>
              <a:rPr lang="cs-CZ" altLang="cs-CZ" sz="2800">
                <a:solidFill>
                  <a:schemeClr val="accent1">
                    <a:lumMod val="75000"/>
                  </a:schemeClr>
                </a:solidFill>
              </a:rPr>
              <a:t>(§49 zákona o sociálních službách a §15 prováděcí vyhlášky)</a:t>
            </a:r>
          </a:p>
        </p:txBody>
      </p:sp>
      <p:sp>
        <p:nvSpPr>
          <p:cNvPr id="44035" name="Rectangle 3">
            <a:extLst>
              <a:ext uri="{FF2B5EF4-FFF2-40B4-BE49-F238E27FC236}">
                <a16:creationId xmlns:a16="http://schemas.microsoft.com/office/drawing/2014/main" id="{5F8E1519-3252-651A-F458-AA35B66B0FCC}"/>
              </a:ext>
            </a:extLst>
          </p:cNvPr>
          <p:cNvSpPr>
            <a:spLocks noGrp="1" noChangeArrowheads="1"/>
          </p:cNvSpPr>
          <p:nvPr>
            <p:ph idx="1"/>
          </p:nvPr>
        </p:nvSpPr>
        <p:spPr/>
        <p:txBody>
          <a:bodyPr rtlCol="0">
            <a:normAutofit lnSpcReduction="10000"/>
          </a:bodyPr>
          <a:lstStyle/>
          <a:p>
            <a:pPr algn="ctr">
              <a:spcAft>
                <a:spcPts val="0"/>
              </a:spcAft>
              <a:defRPr/>
            </a:pPr>
            <a:r>
              <a:rPr lang="cs-CZ" altLang="cs-CZ" sz="2800"/>
              <a:t>Služby  v domově pro seniory obsahují tyto základní činnosti a úkony:a) poskytnutí ubytování, b) poskytnutí stravy, c) pomoc při zvládání běžných úkonů péče o vlastní osobu, d) pomoc při osobní hygieně, e) zprostředkování kontaktu se společenským prostředím, f) sociálně terapeutické činnosti,</a:t>
            </a:r>
          </a:p>
          <a:p>
            <a:pPr algn="ctr">
              <a:spcAft>
                <a:spcPts val="0"/>
              </a:spcAft>
              <a:defRPr/>
            </a:pPr>
            <a:r>
              <a:rPr lang="cs-CZ" altLang="cs-CZ" sz="2800"/>
              <a:t> g) </a:t>
            </a:r>
            <a:r>
              <a:rPr lang="cs-CZ" altLang="cs-CZ" sz="2800" b="1"/>
              <a:t>aktivizační činnosti</a:t>
            </a:r>
            <a:r>
              <a:rPr lang="cs-CZ" altLang="cs-CZ" sz="2800"/>
              <a:t> (1.volnočasové a zájmové aktivity, 2. pomoc při obnovení nebo upevnění kontaktů s přirozeným sociálním prostředím, 3. nácvik a upevnění motorických, psychických a sociálních schopností a dovednosti) h) pomoc při uplatňování práv a právem chráněných zájmů.</a:t>
            </a:r>
          </a:p>
          <a:p>
            <a:pPr>
              <a:spcAft>
                <a:spcPts val="0"/>
              </a:spcAft>
              <a:defRPr/>
            </a:pPr>
            <a:endParaRPr lang="cs-CZ" altLang="cs-CZ"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D41C890-E54C-A0FD-394A-CA198EA4B4F1}"/>
              </a:ext>
            </a:extLst>
          </p:cNvPr>
          <p:cNvSpPr>
            <a:spLocks noGrp="1" noChangeArrowheads="1"/>
          </p:cNvSpPr>
          <p:nvPr>
            <p:ph type="title"/>
          </p:nvPr>
        </p:nvSpPr>
        <p:spPr/>
        <p:txBody>
          <a:bodyPr>
            <a:normAutofit/>
          </a:bodyPr>
          <a:lstStyle/>
          <a:p>
            <a:pPr>
              <a:defRPr/>
            </a:pPr>
            <a:r>
              <a:rPr lang="cs-CZ" altLang="cs-CZ" sz="4000">
                <a:solidFill>
                  <a:schemeClr val="accent1">
                    <a:lumMod val="75000"/>
                  </a:schemeClr>
                </a:solidFill>
              </a:rPr>
              <a:t>Aktivizační terapie (Matoušek,2003)</a:t>
            </a:r>
          </a:p>
        </p:txBody>
      </p:sp>
      <p:sp>
        <p:nvSpPr>
          <p:cNvPr id="45059" name="Rectangle 3">
            <a:extLst>
              <a:ext uri="{FF2B5EF4-FFF2-40B4-BE49-F238E27FC236}">
                <a16:creationId xmlns:a16="http://schemas.microsoft.com/office/drawing/2014/main" id="{11BA5528-2E77-A8BC-E9C8-32D21B8E87BC}"/>
              </a:ext>
            </a:extLst>
          </p:cNvPr>
          <p:cNvSpPr>
            <a:spLocks noGrp="1" noChangeArrowheads="1"/>
          </p:cNvSpPr>
          <p:nvPr>
            <p:ph idx="1"/>
          </p:nvPr>
        </p:nvSpPr>
        <p:spPr/>
        <p:txBody>
          <a:bodyPr rtlCol="0">
            <a:normAutofit/>
          </a:bodyPr>
          <a:lstStyle/>
          <a:p>
            <a:pPr algn="ctr">
              <a:spcAft>
                <a:spcPts val="0"/>
              </a:spcAft>
              <a:buNone/>
              <a:defRPr/>
            </a:pPr>
            <a:r>
              <a:rPr lang="cs-CZ" altLang="cs-CZ" sz="4000" dirty="0"/>
              <a:t>„Cílem je, aby se klient bez velkého úsilí cítil dobře při nějaké činnosti (při hraní na nějaký hudební nástroj, zpěvu, výtvarných činnostech, gymnastickém cvičení, tanci apod.) </a:t>
            </a:r>
          </a:p>
          <a:p>
            <a:pPr algn="ctr">
              <a:spcAft>
                <a:spcPts val="0"/>
              </a:spcAft>
              <a:buNone/>
              <a:defRPr/>
            </a:pPr>
            <a:r>
              <a:rPr lang="cs-CZ" altLang="cs-CZ" sz="4000" dirty="0"/>
              <a:t>a zároveň při tom byl ve styku s jinými klienty, respektive s terapeuty.“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BFDFEAE-27C6-3B2D-DF40-E1C2FD07B80C}"/>
              </a:ext>
            </a:extLst>
          </p:cNvPr>
          <p:cNvSpPr>
            <a:spLocks noGrp="1" noChangeArrowheads="1"/>
          </p:cNvSpPr>
          <p:nvPr>
            <p:ph type="title"/>
          </p:nvPr>
        </p:nvSpPr>
        <p:spPr>
          <a:xfrm>
            <a:off x="1097280" y="286604"/>
            <a:ext cx="10058400" cy="1077502"/>
          </a:xfrm>
        </p:spPr>
        <p:txBody>
          <a:bodyPr>
            <a:normAutofit/>
          </a:bodyPr>
          <a:lstStyle/>
          <a:p>
            <a:pPr algn="ctr">
              <a:defRPr/>
            </a:pPr>
            <a:r>
              <a:rPr lang="cs-CZ" altLang="cs-CZ" sz="3200" dirty="0">
                <a:solidFill>
                  <a:schemeClr val="accent1">
                    <a:lumMod val="75000"/>
                  </a:schemeClr>
                </a:solidFill>
              </a:rPr>
              <a:t>Aktivizace může být naplňována prostřednictvím </a:t>
            </a:r>
            <a:br>
              <a:rPr lang="cs-CZ" altLang="cs-CZ" sz="3200" dirty="0">
                <a:solidFill>
                  <a:schemeClr val="accent1">
                    <a:lumMod val="75000"/>
                  </a:schemeClr>
                </a:solidFill>
              </a:rPr>
            </a:br>
            <a:r>
              <a:rPr lang="cs-CZ" altLang="cs-CZ" sz="3200" b="1" dirty="0">
                <a:solidFill>
                  <a:schemeClr val="accent1">
                    <a:lumMod val="75000"/>
                  </a:schemeClr>
                </a:solidFill>
              </a:rPr>
              <a:t>aktivizačních programů</a:t>
            </a:r>
            <a:r>
              <a:rPr lang="cs-CZ" altLang="cs-CZ" sz="4000" dirty="0">
                <a:solidFill>
                  <a:schemeClr val="accent1">
                    <a:lumMod val="75000"/>
                  </a:schemeClr>
                </a:solidFill>
              </a:rPr>
              <a:t> </a:t>
            </a:r>
          </a:p>
        </p:txBody>
      </p:sp>
      <p:sp>
        <p:nvSpPr>
          <p:cNvPr id="46083" name="Rectangle 3">
            <a:extLst>
              <a:ext uri="{FF2B5EF4-FFF2-40B4-BE49-F238E27FC236}">
                <a16:creationId xmlns:a16="http://schemas.microsoft.com/office/drawing/2014/main" id="{EA902EBC-E6F4-3DA3-EDDA-745EFC71777F}"/>
              </a:ext>
            </a:extLst>
          </p:cNvPr>
          <p:cNvSpPr>
            <a:spLocks noGrp="1" noChangeArrowheads="1"/>
          </p:cNvSpPr>
          <p:nvPr>
            <p:ph idx="1"/>
          </p:nvPr>
        </p:nvSpPr>
        <p:spPr/>
        <p:txBody>
          <a:bodyPr rtlCol="0">
            <a:normAutofit/>
          </a:bodyPr>
          <a:lstStyle/>
          <a:p>
            <a:pPr>
              <a:lnSpc>
                <a:spcPct val="80000"/>
              </a:lnSpc>
              <a:spcAft>
                <a:spcPts val="0"/>
              </a:spcAft>
              <a:defRPr/>
            </a:pPr>
            <a:r>
              <a:rPr lang="cs-CZ" altLang="cs-CZ" sz="2800" dirty="0"/>
              <a:t>V péči o seniory je Aktivizace podle Vostrovské (1998) nezbytná protože:</a:t>
            </a:r>
          </a:p>
          <a:p>
            <a:pPr marL="640080" lvl="1" algn="ctr">
              <a:lnSpc>
                <a:spcPct val="80000"/>
              </a:lnSpc>
              <a:spcAft>
                <a:spcPts val="0"/>
              </a:spcAft>
              <a:buFont typeface="Wingdings" pitchFamily="2" charset="2"/>
              <a:buChar char="q"/>
              <a:defRPr/>
            </a:pPr>
            <a:r>
              <a:rPr lang="cs-CZ" altLang="cs-CZ" sz="2800" dirty="0"/>
              <a:t>aktivizace je </a:t>
            </a:r>
            <a:r>
              <a:rPr lang="cs-CZ" altLang="cs-CZ" sz="2800" b="1" dirty="0"/>
              <a:t>optimální terapie ve stáří</a:t>
            </a:r>
            <a:endParaRPr lang="cs-CZ" altLang="cs-CZ" sz="2800" dirty="0"/>
          </a:p>
          <a:p>
            <a:pPr marL="640080" lvl="1" algn="ctr">
              <a:lnSpc>
                <a:spcPct val="80000"/>
              </a:lnSpc>
              <a:spcAft>
                <a:spcPts val="0"/>
              </a:spcAft>
              <a:buFont typeface="Wingdings" pitchFamily="2" charset="2"/>
              <a:buChar char="q"/>
              <a:defRPr/>
            </a:pPr>
            <a:r>
              <a:rPr lang="cs-CZ" altLang="cs-CZ" sz="2800" dirty="0"/>
              <a:t>je součástí mentální hygieny a vytváří odolnost</a:t>
            </a:r>
          </a:p>
          <a:p>
            <a:pPr marL="640080" lvl="1" algn="ctr">
              <a:lnSpc>
                <a:spcPct val="80000"/>
              </a:lnSpc>
              <a:spcAft>
                <a:spcPts val="0"/>
              </a:spcAft>
              <a:buFont typeface="Wingdings" pitchFamily="2" charset="2"/>
              <a:buChar char="q"/>
              <a:defRPr/>
            </a:pPr>
            <a:r>
              <a:rPr lang="cs-CZ" altLang="cs-CZ" sz="2800" dirty="0"/>
              <a:t>je nejlepší sociální prevencí biologického procesu stárnutí</a:t>
            </a:r>
          </a:p>
          <a:p>
            <a:pPr marL="640080" lvl="1" algn="ctr">
              <a:lnSpc>
                <a:spcPct val="80000"/>
              </a:lnSpc>
              <a:spcAft>
                <a:spcPts val="0"/>
              </a:spcAft>
              <a:buFont typeface="Wingdings" pitchFamily="2" charset="2"/>
              <a:buChar char="q"/>
              <a:defRPr/>
            </a:pPr>
            <a:r>
              <a:rPr lang="cs-CZ" altLang="cs-CZ" sz="2800" dirty="0"/>
              <a:t>senior si při ní sám určuje míru aktivity vlastním rozhodnutím</a:t>
            </a:r>
          </a:p>
          <a:p>
            <a:pPr marL="640080" lvl="1" algn="ctr">
              <a:lnSpc>
                <a:spcPct val="80000"/>
              </a:lnSpc>
              <a:spcAft>
                <a:spcPts val="0"/>
              </a:spcAft>
              <a:buFont typeface="Wingdings" pitchFamily="2" charset="2"/>
              <a:buChar char="q"/>
              <a:defRPr/>
            </a:pPr>
            <a:r>
              <a:rPr lang="cs-CZ" altLang="cs-CZ" sz="2800" dirty="0"/>
              <a:t>je přirozeně lidská a ekonomicky nejméně nákladná</a:t>
            </a:r>
          </a:p>
          <a:p>
            <a:pPr marL="640080" lvl="1" algn="ctr">
              <a:lnSpc>
                <a:spcPct val="80000"/>
              </a:lnSpc>
              <a:spcAft>
                <a:spcPts val="0"/>
              </a:spcAft>
              <a:buFont typeface="Wingdings" pitchFamily="2" charset="2"/>
              <a:buChar char="q"/>
              <a:defRPr/>
            </a:pPr>
            <a:r>
              <a:rPr lang="cs-CZ" altLang="cs-CZ" sz="2800" dirty="0"/>
              <a:t>přináší nemalé společenské úspory</a:t>
            </a:r>
          </a:p>
          <a:p>
            <a:pPr marL="640080" lvl="1" algn="ctr">
              <a:lnSpc>
                <a:spcPct val="80000"/>
              </a:lnSpc>
              <a:spcAft>
                <a:spcPts val="0"/>
              </a:spcAft>
              <a:buFont typeface="Wingdings" pitchFamily="2" charset="2"/>
              <a:buChar char="q"/>
              <a:defRPr/>
            </a:pPr>
            <a:r>
              <a:rPr lang="cs-CZ" altLang="cs-CZ" sz="2800" dirty="0"/>
              <a:t>podpoří setrvání člověka v domácím prostředí co nejdelší dobu</a:t>
            </a:r>
          </a:p>
          <a:p>
            <a:pPr marL="640080" lvl="1" algn="ctr">
              <a:lnSpc>
                <a:spcPct val="80000"/>
              </a:lnSpc>
              <a:spcAft>
                <a:spcPts val="0"/>
              </a:spcAft>
              <a:buFont typeface="Wingdings" pitchFamily="2" charset="2"/>
              <a:buChar char="q"/>
              <a:defRPr/>
            </a:pPr>
            <a:r>
              <a:rPr lang="cs-CZ" altLang="cs-CZ" sz="2800" dirty="0"/>
              <a:t>umožňuje seniorům žít normální život, zachovává autonomii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a:extLst>
              <a:ext uri="{FF2B5EF4-FFF2-40B4-BE49-F238E27FC236}">
                <a16:creationId xmlns:a16="http://schemas.microsoft.com/office/drawing/2014/main" id="{02B1D309-BE35-E731-7429-CF3ADBDD19F5}"/>
              </a:ext>
            </a:extLst>
          </p:cNvPr>
          <p:cNvSpPr>
            <a:spLocks noGrp="1" noChangeArrowheads="1"/>
          </p:cNvSpPr>
          <p:nvPr>
            <p:ph type="title"/>
          </p:nvPr>
        </p:nvSpPr>
        <p:spPr>
          <a:xfrm>
            <a:off x="1097280" y="758952"/>
            <a:ext cx="10058400" cy="3566160"/>
          </a:xfrm>
        </p:spPr>
        <p:txBody>
          <a:bodyPr anchor="b">
            <a:normAutofit/>
          </a:bodyPr>
          <a:lstStyle/>
          <a:p>
            <a:pPr>
              <a:defRPr/>
            </a:pPr>
            <a:r>
              <a:rPr lang="cs-CZ" altLang="cs-CZ"/>
              <a:t>Aktivizace</a:t>
            </a:r>
          </a:p>
        </p:txBody>
      </p:sp>
      <p:sp>
        <p:nvSpPr>
          <p:cNvPr id="98314" name="Text Placeholder 2">
            <a:extLst>
              <a:ext uri="{FF2B5EF4-FFF2-40B4-BE49-F238E27FC236}">
                <a16:creationId xmlns:a16="http://schemas.microsoft.com/office/drawing/2014/main" id="{C7C0395E-3ABF-EED1-94D4-756BC15DAE10}"/>
              </a:ext>
            </a:extLst>
          </p:cNvPr>
          <p:cNvSpPr>
            <a:spLocks noGrp="1"/>
          </p:cNvSpPr>
          <p:nvPr>
            <p:ph type="body" idx="1"/>
          </p:nvPr>
        </p:nvSpPr>
        <p:spPr>
          <a:xfrm>
            <a:off x="1097280" y="4453128"/>
            <a:ext cx="10058400" cy="1143000"/>
          </a:xfrm>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0B23C71-76EC-367F-4923-431BE80BD0C6}"/>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a:t>Animace</a:t>
            </a:r>
          </a:p>
        </p:txBody>
      </p:sp>
      <p:graphicFrame>
        <p:nvGraphicFramePr>
          <p:cNvPr id="47108" name="Rectangle 3">
            <a:extLst>
              <a:ext uri="{FF2B5EF4-FFF2-40B4-BE49-F238E27FC236}">
                <a16:creationId xmlns:a16="http://schemas.microsoft.com/office/drawing/2014/main" id="{BECBC795-AA9D-4D2A-AD19-044D20980B66}"/>
              </a:ext>
            </a:extLst>
          </p:cNvPr>
          <p:cNvGraphicFramePr>
            <a:graphicFrameLocks noGrp="1"/>
          </p:cNvGraphicFramePr>
          <p:nvPr>
            <p:ph idx="1"/>
            <p:extLst>
              <p:ext uri="{D42A27DB-BD31-4B8C-83A1-F6EECF244321}">
                <p14:modId xmlns:p14="http://schemas.microsoft.com/office/powerpoint/2010/main" val="2352373321"/>
              </p:ext>
            </p:extLst>
          </p:nvPr>
        </p:nvGraphicFramePr>
        <p:xfrm>
          <a:off x="122829" y="1845734"/>
          <a:ext cx="11709779"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8A165B-AE5A-0170-2CC1-F3CD8DEA5B0B}"/>
              </a:ext>
            </a:extLst>
          </p:cNvPr>
          <p:cNvSpPr>
            <a:spLocks noGrp="1"/>
          </p:cNvSpPr>
          <p:nvPr>
            <p:ph type="title"/>
          </p:nvPr>
        </p:nvSpPr>
        <p:spPr/>
        <p:txBody>
          <a:bodyPr/>
          <a:lstStyle/>
          <a:p>
            <a:pPr>
              <a:defRPr/>
            </a:pPr>
            <a:endParaRPr lang="cs-CZ">
              <a:solidFill>
                <a:schemeClr val="accent1">
                  <a:lumMod val="75000"/>
                </a:schemeClr>
              </a:solidFill>
            </a:endParaRPr>
          </a:p>
        </p:txBody>
      </p:sp>
      <p:sp>
        <p:nvSpPr>
          <p:cNvPr id="3" name="Zástupný symbol pro obsah 2">
            <a:extLst>
              <a:ext uri="{FF2B5EF4-FFF2-40B4-BE49-F238E27FC236}">
                <a16:creationId xmlns:a16="http://schemas.microsoft.com/office/drawing/2014/main" id="{8CC6CF57-7FAB-29D1-54EF-65AC753E3649}"/>
              </a:ext>
            </a:extLst>
          </p:cNvPr>
          <p:cNvSpPr>
            <a:spLocks noGrp="1"/>
          </p:cNvSpPr>
          <p:nvPr>
            <p:ph idx="1"/>
          </p:nvPr>
        </p:nvSpPr>
        <p:spPr/>
        <p:txBody>
          <a:bodyPr rtlCol="0">
            <a:normAutofit/>
          </a:bodyPr>
          <a:lstStyle/>
          <a:p>
            <a:pPr marL="114300" indent="0" algn="ctr">
              <a:lnSpc>
                <a:spcPct val="80000"/>
              </a:lnSpc>
              <a:spcAft>
                <a:spcPts val="0"/>
              </a:spcAft>
              <a:buNone/>
              <a:defRPr/>
            </a:pPr>
            <a:endParaRPr lang="cs-CZ" altLang="cs-CZ" sz="3600" dirty="0">
              <a:latin typeface="Times New Roman" panose="02020603050405020304" pitchFamily="18" charset="0"/>
              <a:cs typeface="Times New Roman" panose="02020603050405020304" pitchFamily="18" charset="0"/>
            </a:endParaRPr>
          </a:p>
          <a:p>
            <a:pPr marL="114300" indent="0" algn="ctr">
              <a:lnSpc>
                <a:spcPct val="80000"/>
              </a:lnSpc>
              <a:spcAft>
                <a:spcPts val="0"/>
              </a:spcAft>
              <a:buNone/>
              <a:defRPr/>
            </a:pPr>
            <a:r>
              <a:rPr lang="cs-CZ" altLang="cs-CZ" sz="3600" dirty="0">
                <a:latin typeface="Times New Roman" panose="02020603050405020304" pitchFamily="18" charset="0"/>
                <a:cs typeface="Times New Roman" panose="02020603050405020304" pitchFamily="18" charset="0"/>
              </a:rPr>
              <a:t>Animace je něco víc, než účast na zábavných akcích, zájmových činnostech apod. je to jakási nástavba, to co do každodenního života vnese radost a spokojenost. </a:t>
            </a:r>
          </a:p>
          <a:p>
            <a:pPr marL="114300" indent="0" algn="ctr">
              <a:lnSpc>
                <a:spcPct val="80000"/>
              </a:lnSpc>
              <a:spcAft>
                <a:spcPts val="0"/>
              </a:spcAft>
              <a:buNone/>
              <a:defRPr/>
            </a:pPr>
            <a:r>
              <a:rPr lang="cs-CZ" altLang="cs-CZ" sz="3600" dirty="0">
                <a:latin typeface="Times New Roman" panose="02020603050405020304" pitchFamily="18" charset="0"/>
                <a:cs typeface="Times New Roman" panose="02020603050405020304" pitchFamily="18" charset="0"/>
              </a:rPr>
              <a:t>Pracovníci musí být „živí“, byt tady a teď s klienty v osobním opravdovém vztahu.</a:t>
            </a:r>
          </a:p>
          <a:p>
            <a:pPr algn="ctr">
              <a:lnSpc>
                <a:spcPct val="80000"/>
              </a:lnSpc>
              <a:spcAft>
                <a:spcPts val="0"/>
              </a:spcAft>
              <a:buNone/>
              <a:defRPr/>
            </a:pPr>
            <a:endParaRPr lang="cs-CZ" altLang="cs-CZ" sz="3600" dirty="0">
              <a:latin typeface="Times New Roman" panose="02020603050405020304" pitchFamily="18" charset="0"/>
              <a:cs typeface="Times New Roman" panose="02020603050405020304" pitchFamily="18" charset="0"/>
            </a:endParaRPr>
          </a:p>
          <a:p>
            <a:pPr algn="ctr">
              <a:spcAft>
                <a:spcPts val="0"/>
              </a:spcAft>
              <a:defRPr/>
            </a:pPr>
            <a:endParaRPr lang="cs-CZ"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485AEF3-E942-C8CA-3D4F-362296F97935}"/>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b="1"/>
              <a:t>Arteterapie</a:t>
            </a:r>
            <a:r>
              <a:rPr lang="cs-CZ" altLang="cs-CZ"/>
              <a:t> </a:t>
            </a:r>
          </a:p>
        </p:txBody>
      </p:sp>
      <p:graphicFrame>
        <p:nvGraphicFramePr>
          <p:cNvPr id="48135" name="Rectangle 3">
            <a:extLst>
              <a:ext uri="{FF2B5EF4-FFF2-40B4-BE49-F238E27FC236}">
                <a16:creationId xmlns:a16="http://schemas.microsoft.com/office/drawing/2014/main" id="{BC94C867-7CEC-4EB0-66CE-801BD72DBE4F}"/>
              </a:ext>
            </a:extLst>
          </p:cNvPr>
          <p:cNvGraphicFramePr>
            <a:graphicFrameLocks noGrp="1"/>
          </p:cNvGraphicFramePr>
          <p:nvPr>
            <p:ph idx="1"/>
            <p:extLst>
              <p:ext uri="{D42A27DB-BD31-4B8C-83A1-F6EECF244321}">
                <p14:modId xmlns:p14="http://schemas.microsoft.com/office/powerpoint/2010/main" val="264219873"/>
              </p:ext>
            </p:extLst>
          </p:nvPr>
        </p:nvGraphicFramePr>
        <p:xfrm>
          <a:off x="655093" y="1845734"/>
          <a:ext cx="11095629"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5D9B388-A74E-44B0-7596-C44B1942D92F}"/>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a:t>Sekundární aktivizace</a:t>
            </a:r>
          </a:p>
        </p:txBody>
      </p:sp>
      <p:graphicFrame>
        <p:nvGraphicFramePr>
          <p:cNvPr id="11269" name="Rectangle 3">
            <a:extLst>
              <a:ext uri="{FF2B5EF4-FFF2-40B4-BE49-F238E27FC236}">
                <a16:creationId xmlns:a16="http://schemas.microsoft.com/office/drawing/2014/main" id="{6621D142-6F45-A38F-F8A6-A129AD4392BB}"/>
              </a:ext>
            </a:extLst>
          </p:cNvPr>
          <p:cNvGraphicFramePr>
            <a:graphicFrameLocks noGrp="1"/>
          </p:cNvGraphicFramePr>
          <p:nvPr>
            <p:ph idx="1"/>
            <p:extLst>
              <p:ext uri="{D42A27DB-BD31-4B8C-83A1-F6EECF244321}">
                <p14:modId xmlns:p14="http://schemas.microsoft.com/office/powerpoint/2010/main" val="602396800"/>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A71A790-6BCA-6351-72A9-562C67E421CF}"/>
              </a:ext>
            </a:extLst>
          </p:cNvPr>
          <p:cNvSpPr>
            <a:spLocks noGrp="1" noChangeArrowheads="1"/>
          </p:cNvSpPr>
          <p:nvPr>
            <p:ph type="title"/>
          </p:nvPr>
        </p:nvSpPr>
        <p:spPr>
          <a:xfrm>
            <a:off x="1097280" y="286603"/>
            <a:ext cx="10058400" cy="1450757"/>
          </a:xfrm>
        </p:spPr>
        <p:txBody>
          <a:bodyPr anchor="b">
            <a:normAutofit/>
          </a:bodyPr>
          <a:lstStyle/>
          <a:p>
            <a:pPr algn="ctr">
              <a:defRPr/>
            </a:pPr>
            <a:r>
              <a:rPr lang="cs-CZ" altLang="cs-CZ" sz="3700" b="1" dirty="0"/>
              <a:t>Arteterapie pro seniory v rezidenčních zařízeních, kteří již trpí senilitou, zmateností, touláním atd.</a:t>
            </a:r>
          </a:p>
        </p:txBody>
      </p:sp>
      <p:graphicFrame>
        <p:nvGraphicFramePr>
          <p:cNvPr id="49157" name="Rectangle 3">
            <a:extLst>
              <a:ext uri="{FF2B5EF4-FFF2-40B4-BE49-F238E27FC236}">
                <a16:creationId xmlns:a16="http://schemas.microsoft.com/office/drawing/2014/main" id="{E5352CA6-1814-9170-F4F2-809401EC939A}"/>
              </a:ext>
            </a:extLst>
          </p:cNvPr>
          <p:cNvGraphicFramePr>
            <a:graphicFrameLocks noGrp="1"/>
          </p:cNvGraphicFramePr>
          <p:nvPr>
            <p:ph idx="1"/>
            <p:extLst>
              <p:ext uri="{D42A27DB-BD31-4B8C-83A1-F6EECF244321}">
                <p14:modId xmlns:p14="http://schemas.microsoft.com/office/powerpoint/2010/main" val="2958602804"/>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72B746F-99A8-D531-97BA-24A730A12D94}"/>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a:t>Campbellová (2000)</a:t>
            </a:r>
          </a:p>
        </p:txBody>
      </p:sp>
      <p:graphicFrame>
        <p:nvGraphicFramePr>
          <p:cNvPr id="50183" name="Rectangle 3">
            <a:extLst>
              <a:ext uri="{FF2B5EF4-FFF2-40B4-BE49-F238E27FC236}">
                <a16:creationId xmlns:a16="http://schemas.microsoft.com/office/drawing/2014/main" id="{0A738598-69AB-00B2-30BC-89EBB4BB7451}"/>
              </a:ext>
            </a:extLst>
          </p:cNvPr>
          <p:cNvGraphicFramePr>
            <a:graphicFrameLocks noGrp="1"/>
          </p:cNvGraphicFramePr>
          <p:nvPr>
            <p:ph idx="1"/>
            <p:extLst>
              <p:ext uri="{D42A27DB-BD31-4B8C-83A1-F6EECF244321}">
                <p14:modId xmlns:p14="http://schemas.microsoft.com/office/powerpoint/2010/main" val="3482481084"/>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A417DC7-637D-65E2-F9E4-8DB4B7903E9D}"/>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a:t>Danny </a:t>
            </a:r>
            <a:r>
              <a:rPr lang="cs-CZ" altLang="cs-CZ" err="1"/>
              <a:t>Walsh</a:t>
            </a:r>
            <a:r>
              <a:rPr lang="cs-CZ" altLang="cs-CZ"/>
              <a:t> (2005)</a:t>
            </a:r>
          </a:p>
        </p:txBody>
      </p:sp>
      <p:graphicFrame>
        <p:nvGraphicFramePr>
          <p:cNvPr id="51205" name="Rectangle 3">
            <a:extLst>
              <a:ext uri="{FF2B5EF4-FFF2-40B4-BE49-F238E27FC236}">
                <a16:creationId xmlns:a16="http://schemas.microsoft.com/office/drawing/2014/main" id="{E4D8057F-46B3-55BF-C92D-05C92B166E15}"/>
              </a:ext>
            </a:extLst>
          </p:cNvPr>
          <p:cNvGraphicFramePr>
            <a:graphicFrameLocks noGrp="1"/>
          </p:cNvGraphicFramePr>
          <p:nvPr>
            <p:ph idx="1"/>
            <p:extLst>
              <p:ext uri="{D42A27DB-BD31-4B8C-83A1-F6EECF244321}">
                <p14:modId xmlns:p14="http://schemas.microsoft.com/office/powerpoint/2010/main" val="231243918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88546D6-AF1D-41F9-4605-221447583669}"/>
              </a:ext>
            </a:extLst>
          </p:cNvPr>
          <p:cNvSpPr>
            <a:spLocks noGrp="1" noChangeArrowheads="1"/>
          </p:cNvSpPr>
          <p:nvPr>
            <p:ph type="title"/>
          </p:nvPr>
        </p:nvSpPr>
        <p:spPr>
          <a:xfrm>
            <a:off x="1097280" y="286603"/>
            <a:ext cx="10058400" cy="702303"/>
          </a:xfrm>
        </p:spPr>
        <p:txBody>
          <a:bodyPr>
            <a:normAutofit fontScale="90000"/>
          </a:bodyPr>
          <a:lstStyle/>
          <a:p>
            <a:pPr>
              <a:defRPr/>
            </a:pPr>
            <a:r>
              <a:rPr lang="cs-CZ" altLang="cs-CZ" b="1" dirty="0">
                <a:solidFill>
                  <a:schemeClr val="accent1">
                    <a:lumMod val="75000"/>
                  </a:schemeClr>
                </a:solidFill>
              </a:rPr>
              <a:t>Ergoterapie</a:t>
            </a:r>
            <a:r>
              <a:rPr lang="cs-CZ" altLang="cs-CZ" dirty="0">
                <a:solidFill>
                  <a:schemeClr val="accent1">
                    <a:lumMod val="75000"/>
                  </a:schemeClr>
                </a:solidFill>
              </a:rPr>
              <a:t> </a:t>
            </a:r>
          </a:p>
        </p:txBody>
      </p:sp>
      <p:sp>
        <p:nvSpPr>
          <p:cNvPr id="51203" name="Rectangle 3">
            <a:extLst>
              <a:ext uri="{FF2B5EF4-FFF2-40B4-BE49-F238E27FC236}">
                <a16:creationId xmlns:a16="http://schemas.microsoft.com/office/drawing/2014/main" id="{BFD0F90F-EBB4-ADD4-FECA-A4F4A83E2311}"/>
              </a:ext>
            </a:extLst>
          </p:cNvPr>
          <p:cNvSpPr>
            <a:spLocks noGrp="1"/>
          </p:cNvSpPr>
          <p:nvPr>
            <p:ph idx="1"/>
          </p:nvPr>
        </p:nvSpPr>
        <p:spPr>
          <a:xfrm>
            <a:off x="284813" y="1424067"/>
            <a:ext cx="11662348" cy="4871802"/>
          </a:xfrm>
        </p:spPr>
        <p:txBody>
          <a:bodyPr>
            <a:normAutofit/>
          </a:bodyPr>
          <a:lstStyle/>
          <a:p>
            <a:pPr algn="ctr" eaLnBrk="1" hangingPunct="1">
              <a:lnSpc>
                <a:spcPct val="80000"/>
              </a:lnSpc>
            </a:pPr>
            <a:endParaRPr lang="cs-CZ" altLang="cs-CZ" sz="2400" dirty="0">
              <a:latin typeface="Times New Roman" panose="02020603050405020304" pitchFamily="18" charset="0"/>
              <a:cs typeface="Times New Roman" panose="02020603050405020304" pitchFamily="18" charset="0"/>
            </a:endParaRPr>
          </a:p>
          <a:p>
            <a:pPr algn="ctr" eaLnBrk="1" hangingPunct="1">
              <a:lnSpc>
                <a:spcPct val="80000"/>
              </a:lnSpc>
            </a:pPr>
            <a:r>
              <a:rPr lang="cs-CZ" altLang="cs-CZ" sz="2400" dirty="0">
                <a:latin typeface="Times New Roman" panose="02020603050405020304" pitchFamily="18" charset="0"/>
                <a:cs typeface="Times New Roman" panose="02020603050405020304" pitchFamily="18" charset="0"/>
              </a:rPr>
              <a:t>Hlavním terapeutickým prostředkem v ergoterapii je smysluplná činnost, či zaměstnání, které pomáhají k obnově postižených funkcí. Prostřednictvím smysluplného zaměstnávání se ergoterapie snaží o zachování a využití schopností klienta potřebných pro zvládnutí běžných denních, pracovních, rekreačních a zájmových činností u osob jakéhokoliv věku a postižení. </a:t>
            </a:r>
          </a:p>
          <a:p>
            <a:pPr algn="ctr" eaLnBrk="1" hangingPunct="1">
              <a:lnSpc>
                <a:spcPct val="80000"/>
              </a:lnSpc>
            </a:pPr>
            <a:r>
              <a:rPr lang="cs-CZ" altLang="cs-CZ" sz="2400" b="1" dirty="0">
                <a:latin typeface="Times New Roman" panose="02020603050405020304" pitchFamily="18" charset="0"/>
                <a:cs typeface="Times New Roman" panose="02020603050405020304" pitchFamily="18" charset="0"/>
              </a:rPr>
              <a:t>Cílem ergoterapie je zachování maximální soběstačnosti v každodenních činnostech jak pracovních tak zájmových. (Česká asociace ergoterapeutů, 2008)</a:t>
            </a:r>
          </a:p>
          <a:p>
            <a:pPr algn="ctr" eaLnBrk="1" hangingPunct="1">
              <a:lnSpc>
                <a:spcPct val="80000"/>
              </a:lnSpc>
            </a:pPr>
            <a:r>
              <a:rPr lang="cs-CZ" altLang="cs-CZ" sz="2400" dirty="0">
                <a:latin typeface="Times New Roman" panose="02020603050405020304" pitchFamily="18" charset="0"/>
                <a:cs typeface="Times New Roman" panose="02020603050405020304" pitchFamily="18" charset="0"/>
              </a:rPr>
              <a:t>Pracovní terapie je záměrná a cílevědomá manipulace s materiálním okolím (manipulace s předměty, surovinami, materiály) použitá za účelem pomoci jedincům změnit jejich chování, myšlení emoce či osobnostní strukturu žádoucím směrem. </a:t>
            </a:r>
          </a:p>
          <a:p>
            <a:pPr algn="ctr" eaLnBrk="1" hangingPunct="1">
              <a:lnSpc>
                <a:spcPct val="80000"/>
              </a:lnSpc>
            </a:pPr>
            <a:r>
              <a:rPr lang="cs-CZ" altLang="cs-CZ" sz="2400" dirty="0">
                <a:latin typeface="Times New Roman" panose="02020603050405020304" pitchFamily="18" charset="0"/>
                <a:cs typeface="Times New Roman" panose="02020603050405020304" pitchFamily="18" charset="0"/>
              </a:rPr>
              <a:t>Pracovně  terapeutických cílů se u seniorů dosahuje především rukodělných činností (např., s textilem, papírem, kovem, přírodními matriály, se dřevem) a výcvikem v oblasti praktického života. (Müler,2006)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34842FE-69C2-145B-3596-1D887E12BFA8}"/>
              </a:ext>
            </a:extLst>
          </p:cNvPr>
          <p:cNvSpPr>
            <a:spLocks noGrp="1" noChangeArrowheads="1"/>
          </p:cNvSpPr>
          <p:nvPr>
            <p:ph type="title"/>
          </p:nvPr>
        </p:nvSpPr>
        <p:spPr>
          <a:xfrm>
            <a:off x="457200" y="594359"/>
            <a:ext cx="3200400" cy="2286000"/>
          </a:xfrm>
        </p:spPr>
        <p:txBody>
          <a:bodyPr anchor="b">
            <a:normAutofit/>
          </a:bodyPr>
          <a:lstStyle/>
          <a:p>
            <a:pPr>
              <a:defRPr/>
            </a:pPr>
            <a:r>
              <a:rPr lang="cs-CZ" altLang="cs-CZ" b="1"/>
              <a:t>Muzikoterapie</a:t>
            </a:r>
            <a:r>
              <a:rPr lang="cs-CZ" altLang="cs-CZ"/>
              <a:t> </a:t>
            </a:r>
          </a:p>
        </p:txBody>
      </p:sp>
      <p:sp>
        <p:nvSpPr>
          <p:cNvPr id="53259" name="Text Placeholder 3">
            <a:extLst>
              <a:ext uri="{FF2B5EF4-FFF2-40B4-BE49-F238E27FC236}">
                <a16:creationId xmlns:a16="http://schemas.microsoft.com/office/drawing/2014/main" id="{AD8D87D3-ACD4-C0D5-619B-EBE0C5780821}"/>
              </a:ext>
            </a:extLst>
          </p:cNvPr>
          <p:cNvSpPr>
            <a:spLocks noGrp="1"/>
          </p:cNvSpPr>
          <p:nvPr>
            <p:ph type="body" sz="half" idx="2"/>
          </p:nvPr>
        </p:nvSpPr>
        <p:spPr>
          <a:xfrm>
            <a:off x="457200" y="2926080"/>
            <a:ext cx="3200400" cy="3379124"/>
          </a:xfrm>
        </p:spPr>
        <p:txBody>
          <a:bodyPr/>
          <a:lstStyle/>
          <a:p>
            <a:endParaRPr lang="en-US"/>
          </a:p>
        </p:txBody>
      </p:sp>
      <p:graphicFrame>
        <p:nvGraphicFramePr>
          <p:cNvPr id="53253" name="Rectangle 3">
            <a:extLst>
              <a:ext uri="{FF2B5EF4-FFF2-40B4-BE49-F238E27FC236}">
                <a16:creationId xmlns:a16="http://schemas.microsoft.com/office/drawing/2014/main" id="{B7A41948-FFFA-A54B-2C73-1A73CFDD1C18}"/>
              </a:ext>
            </a:extLst>
          </p:cNvPr>
          <p:cNvGraphicFramePr>
            <a:graphicFrameLocks noGrp="1"/>
          </p:cNvGraphicFramePr>
          <p:nvPr>
            <p:ph idx="1"/>
            <p:extLst>
              <p:ext uri="{D42A27DB-BD31-4B8C-83A1-F6EECF244321}">
                <p14:modId xmlns:p14="http://schemas.microsoft.com/office/powerpoint/2010/main" val="3582848164"/>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93C861F-4F71-33A0-32A9-EE525D656848}"/>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a:t>Zpívejme se seniory</a:t>
            </a:r>
          </a:p>
        </p:txBody>
      </p:sp>
      <p:graphicFrame>
        <p:nvGraphicFramePr>
          <p:cNvPr id="54283" name="Rectangle 3">
            <a:extLst>
              <a:ext uri="{FF2B5EF4-FFF2-40B4-BE49-F238E27FC236}">
                <a16:creationId xmlns:a16="http://schemas.microsoft.com/office/drawing/2014/main" id="{56A7DFB2-EFD4-1C06-CA44-2638B5C13AED}"/>
              </a:ext>
            </a:extLst>
          </p:cNvPr>
          <p:cNvGraphicFramePr>
            <a:graphicFrameLocks noGrp="1"/>
          </p:cNvGraphicFramePr>
          <p:nvPr>
            <p:ph idx="1"/>
            <p:extLst>
              <p:ext uri="{D42A27DB-BD31-4B8C-83A1-F6EECF244321}">
                <p14:modId xmlns:p14="http://schemas.microsoft.com/office/powerpoint/2010/main" val="2623018819"/>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296F1DA-7A7F-3274-4E9E-050185865D35}"/>
              </a:ext>
            </a:extLst>
          </p:cNvPr>
          <p:cNvSpPr>
            <a:spLocks noGrp="1" noChangeArrowheads="1"/>
          </p:cNvSpPr>
          <p:nvPr>
            <p:ph type="title"/>
          </p:nvPr>
        </p:nvSpPr>
        <p:spPr>
          <a:xfrm>
            <a:off x="1097280" y="286603"/>
            <a:ext cx="10058400" cy="702303"/>
          </a:xfrm>
        </p:spPr>
        <p:txBody>
          <a:bodyPr anchor="b">
            <a:normAutofit fontScale="90000"/>
          </a:bodyPr>
          <a:lstStyle/>
          <a:p>
            <a:pPr>
              <a:defRPr/>
            </a:pPr>
            <a:r>
              <a:rPr lang="cs-CZ" altLang="cs-CZ" sz="3400" b="1" dirty="0"/>
              <a:t>Preterapie, </a:t>
            </a:r>
            <a:r>
              <a:rPr lang="cs-CZ" altLang="cs-CZ" sz="3400" dirty="0"/>
              <a:t>humanistická psychologie, </a:t>
            </a:r>
            <a:br>
              <a:rPr lang="cs-CZ" altLang="cs-CZ" sz="3400" dirty="0"/>
            </a:br>
            <a:r>
              <a:rPr lang="cs-CZ" altLang="cs-CZ" sz="3400" dirty="0"/>
              <a:t>autorem G. </a:t>
            </a:r>
            <a:r>
              <a:rPr lang="cs-CZ" altLang="cs-CZ" sz="3400" dirty="0" err="1"/>
              <a:t>Prouty</a:t>
            </a:r>
            <a:r>
              <a:rPr lang="cs-CZ" altLang="cs-CZ" sz="3400" dirty="0"/>
              <a:t> žák C. </a:t>
            </a:r>
            <a:r>
              <a:rPr lang="cs-CZ" altLang="cs-CZ" sz="3400" dirty="0" err="1"/>
              <a:t>Rogerse</a:t>
            </a:r>
            <a:r>
              <a:rPr lang="cs-CZ" altLang="cs-CZ" sz="3400" dirty="0"/>
              <a:t> </a:t>
            </a:r>
          </a:p>
        </p:txBody>
      </p:sp>
      <p:graphicFrame>
        <p:nvGraphicFramePr>
          <p:cNvPr id="55300" name="Rectangle 3">
            <a:extLst>
              <a:ext uri="{FF2B5EF4-FFF2-40B4-BE49-F238E27FC236}">
                <a16:creationId xmlns:a16="http://schemas.microsoft.com/office/drawing/2014/main" id="{2B35A55A-79E6-A593-14D6-84674E2E46A0}"/>
              </a:ext>
            </a:extLst>
          </p:cNvPr>
          <p:cNvGraphicFramePr>
            <a:graphicFrameLocks noGrp="1"/>
          </p:cNvGraphicFramePr>
          <p:nvPr>
            <p:ph idx="1"/>
            <p:extLst>
              <p:ext uri="{D42A27DB-BD31-4B8C-83A1-F6EECF244321}">
                <p14:modId xmlns:p14="http://schemas.microsoft.com/office/powerpoint/2010/main" val="1614767609"/>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5293FDC-5799-816C-1F92-FCC60AEB16CA}"/>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b="1" err="1"/>
              <a:t>Pet</a:t>
            </a:r>
            <a:r>
              <a:rPr lang="cs-CZ" altLang="cs-CZ" b="1"/>
              <a:t>-terapie</a:t>
            </a:r>
            <a:r>
              <a:rPr lang="cs-CZ" altLang="cs-CZ"/>
              <a:t> (</a:t>
            </a:r>
            <a:r>
              <a:rPr lang="cs-CZ" altLang="cs-CZ" err="1"/>
              <a:t>animoterapie</a:t>
            </a:r>
            <a:r>
              <a:rPr lang="cs-CZ" altLang="cs-CZ"/>
              <a:t>, zooterapie) jde o léčbu kontaktem se živými zvířaty. </a:t>
            </a:r>
          </a:p>
        </p:txBody>
      </p:sp>
      <p:graphicFrame>
        <p:nvGraphicFramePr>
          <p:cNvPr id="56324" name="Rectangle 3">
            <a:extLst>
              <a:ext uri="{FF2B5EF4-FFF2-40B4-BE49-F238E27FC236}">
                <a16:creationId xmlns:a16="http://schemas.microsoft.com/office/drawing/2014/main" id="{E2CBE885-720E-7CD4-B0D9-27950F1EFA1B}"/>
              </a:ext>
            </a:extLst>
          </p:cNvPr>
          <p:cNvGraphicFramePr>
            <a:graphicFrameLocks noGrp="1"/>
          </p:cNvGraphicFramePr>
          <p:nvPr>
            <p:ph idx="1"/>
            <p:extLst>
              <p:ext uri="{D42A27DB-BD31-4B8C-83A1-F6EECF244321}">
                <p14:modId xmlns:p14="http://schemas.microsoft.com/office/powerpoint/2010/main" val="99122759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47469A3-F8D9-4928-A771-404B58C9C184}"/>
              </a:ext>
            </a:extLst>
          </p:cNvPr>
          <p:cNvSpPr>
            <a:spLocks noGrp="1" noChangeArrowheads="1"/>
          </p:cNvSpPr>
          <p:nvPr>
            <p:ph type="title"/>
          </p:nvPr>
        </p:nvSpPr>
        <p:spPr>
          <a:xfrm>
            <a:off x="1097280" y="286603"/>
            <a:ext cx="10058400" cy="1450757"/>
          </a:xfrm>
        </p:spPr>
        <p:txBody>
          <a:bodyPr anchor="b">
            <a:normAutofit/>
          </a:bodyPr>
          <a:lstStyle/>
          <a:p>
            <a:pPr algn="ctr">
              <a:defRPr/>
            </a:pPr>
            <a:r>
              <a:rPr lang="cs-CZ" altLang="cs-CZ" sz="3400" b="1" dirty="0"/>
              <a:t>Reminiscenční terapie</a:t>
            </a:r>
            <a:br>
              <a:rPr lang="cs-CZ" altLang="cs-CZ" sz="3400" dirty="0"/>
            </a:br>
            <a:r>
              <a:rPr lang="cs-CZ" altLang="cs-CZ" sz="3400" dirty="0"/>
              <a:t>Využití vzpomínek pro práci se seniory rozšířila</a:t>
            </a:r>
            <a:br>
              <a:rPr lang="cs-CZ" altLang="cs-CZ" sz="3400" dirty="0"/>
            </a:br>
            <a:r>
              <a:rPr lang="cs-CZ" altLang="cs-CZ" sz="3400" dirty="0"/>
              <a:t> po Evropě Angličanka </a:t>
            </a:r>
            <a:r>
              <a:rPr lang="cs-CZ" altLang="cs-CZ" sz="3400" dirty="0" err="1"/>
              <a:t>Pam</a:t>
            </a:r>
            <a:r>
              <a:rPr lang="cs-CZ" altLang="cs-CZ" sz="3400" dirty="0"/>
              <a:t> </a:t>
            </a:r>
            <a:r>
              <a:rPr lang="cs-CZ" altLang="cs-CZ" sz="3400" dirty="0" err="1"/>
              <a:t>Sweizer</a:t>
            </a:r>
            <a:r>
              <a:rPr lang="cs-CZ" altLang="cs-CZ" sz="3400" dirty="0"/>
              <a:t> </a:t>
            </a:r>
          </a:p>
        </p:txBody>
      </p:sp>
      <p:graphicFrame>
        <p:nvGraphicFramePr>
          <p:cNvPr id="57349" name="Rectangle 3">
            <a:extLst>
              <a:ext uri="{FF2B5EF4-FFF2-40B4-BE49-F238E27FC236}">
                <a16:creationId xmlns:a16="http://schemas.microsoft.com/office/drawing/2014/main" id="{E63DAD46-41AA-83F4-BD19-AB41F3576F59}"/>
              </a:ext>
            </a:extLst>
          </p:cNvPr>
          <p:cNvGraphicFramePr>
            <a:graphicFrameLocks noGrp="1"/>
          </p:cNvGraphicFramePr>
          <p:nvPr>
            <p:ph idx="1"/>
            <p:extLst>
              <p:ext uri="{D42A27DB-BD31-4B8C-83A1-F6EECF244321}">
                <p14:modId xmlns:p14="http://schemas.microsoft.com/office/powerpoint/2010/main" val="2830187884"/>
              </p:ext>
            </p:extLst>
          </p:nvPr>
        </p:nvGraphicFramePr>
        <p:xfrm>
          <a:off x="477672" y="1845734"/>
          <a:ext cx="1127305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48673D8-64DB-C3D5-C59B-1F7A0E41850F}"/>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a:t>Vzpomínkové krabice...</a:t>
            </a:r>
          </a:p>
        </p:txBody>
      </p:sp>
      <p:graphicFrame>
        <p:nvGraphicFramePr>
          <p:cNvPr id="58372" name="Rectangle 3">
            <a:extLst>
              <a:ext uri="{FF2B5EF4-FFF2-40B4-BE49-F238E27FC236}">
                <a16:creationId xmlns:a16="http://schemas.microsoft.com/office/drawing/2014/main" id="{8CC4ED68-04C1-ADC3-D2A9-E9FE1EC7BDBC}"/>
              </a:ext>
            </a:extLst>
          </p:cNvPr>
          <p:cNvGraphicFramePr>
            <a:graphicFrameLocks noGrp="1"/>
          </p:cNvGraphicFramePr>
          <p:nvPr>
            <p:ph idx="1"/>
            <p:extLst>
              <p:ext uri="{D42A27DB-BD31-4B8C-83A1-F6EECF244321}">
                <p14:modId xmlns:p14="http://schemas.microsoft.com/office/powerpoint/2010/main" val="254126239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AB62F17-7882-180E-9EB6-764188DD306C}"/>
              </a:ext>
            </a:extLst>
          </p:cNvPr>
          <p:cNvSpPr>
            <a:spLocks noGrp="1" noChangeArrowheads="1"/>
          </p:cNvSpPr>
          <p:nvPr>
            <p:ph type="title"/>
          </p:nvPr>
        </p:nvSpPr>
        <p:spPr>
          <a:xfrm>
            <a:off x="457200" y="594359"/>
            <a:ext cx="3200400" cy="2286000"/>
          </a:xfrm>
        </p:spPr>
        <p:txBody>
          <a:bodyPr anchor="b">
            <a:normAutofit/>
          </a:bodyPr>
          <a:lstStyle/>
          <a:p>
            <a:pPr>
              <a:defRPr/>
            </a:pPr>
            <a:r>
              <a:rPr lang="cs-CZ" altLang="cs-CZ"/>
              <a:t>Terciální aktivizace</a:t>
            </a:r>
          </a:p>
        </p:txBody>
      </p:sp>
      <p:sp>
        <p:nvSpPr>
          <p:cNvPr id="12297" name="Text Placeholder 3">
            <a:extLst>
              <a:ext uri="{FF2B5EF4-FFF2-40B4-BE49-F238E27FC236}">
                <a16:creationId xmlns:a16="http://schemas.microsoft.com/office/drawing/2014/main" id="{E7B0051E-C988-BC8B-AA04-17F9B53C446C}"/>
              </a:ext>
            </a:extLst>
          </p:cNvPr>
          <p:cNvSpPr>
            <a:spLocks noGrp="1"/>
          </p:cNvSpPr>
          <p:nvPr>
            <p:ph type="body" sz="half" idx="2"/>
          </p:nvPr>
        </p:nvSpPr>
        <p:spPr>
          <a:xfrm>
            <a:off x="457200" y="2926080"/>
            <a:ext cx="3200400" cy="3379124"/>
          </a:xfrm>
        </p:spPr>
        <p:txBody>
          <a:bodyPr/>
          <a:lstStyle/>
          <a:p>
            <a:endParaRPr lang="en-US"/>
          </a:p>
        </p:txBody>
      </p:sp>
      <p:graphicFrame>
        <p:nvGraphicFramePr>
          <p:cNvPr id="12293" name="Rectangle 3">
            <a:extLst>
              <a:ext uri="{FF2B5EF4-FFF2-40B4-BE49-F238E27FC236}">
                <a16:creationId xmlns:a16="http://schemas.microsoft.com/office/drawing/2014/main" id="{F3421182-9CFA-6D01-C2E0-44F1A2991386}"/>
              </a:ext>
            </a:extLst>
          </p:cNvPr>
          <p:cNvGraphicFramePr>
            <a:graphicFrameLocks noGrp="1"/>
          </p:cNvGraphicFramePr>
          <p:nvPr>
            <p:ph idx="1"/>
            <p:extLst>
              <p:ext uri="{D42A27DB-BD31-4B8C-83A1-F6EECF244321}">
                <p14:modId xmlns:p14="http://schemas.microsoft.com/office/powerpoint/2010/main" val="449971559"/>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49B5FA0-D2FF-2C98-F30E-7AC4FD328706}"/>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b="1"/>
              <a:t>Rezoluční terapie</a:t>
            </a:r>
            <a:r>
              <a:rPr lang="cs-CZ" altLang="cs-CZ"/>
              <a:t> </a:t>
            </a:r>
          </a:p>
        </p:txBody>
      </p:sp>
      <p:graphicFrame>
        <p:nvGraphicFramePr>
          <p:cNvPr id="59396" name="Rectangle 3">
            <a:extLst>
              <a:ext uri="{FF2B5EF4-FFF2-40B4-BE49-F238E27FC236}">
                <a16:creationId xmlns:a16="http://schemas.microsoft.com/office/drawing/2014/main" id="{CC92A859-A076-7285-F148-966F901CFC63}"/>
              </a:ext>
            </a:extLst>
          </p:cNvPr>
          <p:cNvGraphicFramePr>
            <a:graphicFrameLocks noGrp="1"/>
          </p:cNvGraphicFramePr>
          <p:nvPr>
            <p:ph idx="1"/>
            <p:extLst>
              <p:ext uri="{D42A27DB-BD31-4B8C-83A1-F6EECF244321}">
                <p14:modId xmlns:p14="http://schemas.microsoft.com/office/powerpoint/2010/main" val="1827003619"/>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7A7394E-EE2F-C507-854C-076224C6A331}"/>
              </a:ext>
            </a:extLst>
          </p:cNvPr>
          <p:cNvSpPr>
            <a:spLocks noGrp="1" noChangeArrowheads="1"/>
          </p:cNvSpPr>
          <p:nvPr>
            <p:ph type="title"/>
          </p:nvPr>
        </p:nvSpPr>
        <p:spPr>
          <a:xfrm>
            <a:off x="1097280" y="286603"/>
            <a:ext cx="10058400" cy="702303"/>
          </a:xfrm>
        </p:spPr>
        <p:txBody>
          <a:bodyPr>
            <a:normAutofit fontScale="90000"/>
          </a:bodyPr>
          <a:lstStyle/>
          <a:p>
            <a:pPr>
              <a:defRPr/>
            </a:pPr>
            <a:r>
              <a:rPr lang="cs-CZ" altLang="cs-CZ" b="1" dirty="0">
                <a:solidFill>
                  <a:schemeClr val="accent1">
                    <a:lumMod val="75000"/>
                  </a:schemeClr>
                </a:solidFill>
              </a:rPr>
              <a:t>Skupinová práce</a:t>
            </a:r>
            <a:r>
              <a:rPr lang="cs-CZ" altLang="cs-CZ" dirty="0">
                <a:solidFill>
                  <a:schemeClr val="accent1">
                    <a:lumMod val="75000"/>
                  </a:schemeClr>
                </a:solidFill>
              </a:rPr>
              <a:t> </a:t>
            </a:r>
          </a:p>
        </p:txBody>
      </p:sp>
      <p:sp>
        <p:nvSpPr>
          <p:cNvPr id="60419" name="Rectangle 3">
            <a:extLst>
              <a:ext uri="{FF2B5EF4-FFF2-40B4-BE49-F238E27FC236}">
                <a16:creationId xmlns:a16="http://schemas.microsoft.com/office/drawing/2014/main" id="{AE015177-7DDF-48AF-88CF-2EBB4FF775CF}"/>
              </a:ext>
            </a:extLst>
          </p:cNvPr>
          <p:cNvSpPr>
            <a:spLocks noGrp="1" noChangeArrowheads="1"/>
          </p:cNvSpPr>
          <p:nvPr>
            <p:ph idx="1"/>
          </p:nvPr>
        </p:nvSpPr>
        <p:spPr>
          <a:xfrm>
            <a:off x="479685" y="1199213"/>
            <a:ext cx="10675995" cy="4669881"/>
          </a:xfrm>
        </p:spPr>
        <p:txBody>
          <a:bodyPr rtlCol="0">
            <a:normAutofit/>
          </a:bodyPr>
          <a:lstStyle/>
          <a:p>
            <a:pPr algn="just">
              <a:lnSpc>
                <a:spcPct val="80000"/>
              </a:lnSpc>
              <a:spcAft>
                <a:spcPts val="0"/>
              </a:spcAft>
              <a:defRPr/>
            </a:pPr>
            <a:r>
              <a:rPr lang="cs-CZ" altLang="cs-CZ" sz="2800" dirty="0">
                <a:latin typeface="Times New Roman" panose="02020603050405020304" pitchFamily="18" charset="0"/>
                <a:cs typeface="Times New Roman" panose="02020603050405020304" pitchFamily="18" charset="0"/>
              </a:rPr>
              <a:t>Prostřednictvím smysluplné a zábavné činnosti,  upevňujeme skupinovou soudržnost a pocit, že někam patříme. Práce se skupinou může podle </a:t>
            </a:r>
            <a:r>
              <a:rPr lang="cs-CZ" altLang="cs-CZ" sz="2800" dirty="0" err="1">
                <a:latin typeface="Times New Roman" panose="02020603050405020304" pitchFamily="18" charset="0"/>
                <a:cs typeface="Times New Roman" panose="02020603050405020304" pitchFamily="18" charset="0"/>
              </a:rPr>
              <a:t>Walshe</a:t>
            </a:r>
            <a:r>
              <a:rPr lang="cs-CZ" altLang="cs-CZ" sz="2800" dirty="0">
                <a:latin typeface="Times New Roman" panose="02020603050405020304" pitchFamily="18" charset="0"/>
                <a:cs typeface="Times New Roman" panose="02020603050405020304" pitchFamily="18" charset="0"/>
              </a:rPr>
              <a:t> (2005) působit v následujících směrech:</a:t>
            </a:r>
          </a:p>
          <a:p>
            <a:pPr algn="ctr">
              <a:lnSpc>
                <a:spcPct val="80000"/>
              </a:lnSpc>
              <a:spcAft>
                <a:spcPts val="0"/>
              </a:spcAft>
              <a:buFont typeface="Wingdings" panose="05000000000000000000" pitchFamily="2" charset="2"/>
              <a:buChar char="q"/>
              <a:defRPr/>
            </a:pPr>
            <a:r>
              <a:rPr lang="cs-CZ" altLang="cs-CZ" sz="2800" dirty="0">
                <a:latin typeface="Times New Roman" panose="02020603050405020304" pitchFamily="18" charset="0"/>
                <a:cs typeface="Times New Roman" panose="02020603050405020304" pitchFamily="18" charset="0"/>
              </a:rPr>
              <a:t> umožní vzájemnou </a:t>
            </a:r>
            <a:r>
              <a:rPr lang="cs-CZ" altLang="cs-CZ" sz="2800" b="1" dirty="0">
                <a:latin typeface="Times New Roman" panose="02020603050405020304" pitchFamily="18" charset="0"/>
                <a:cs typeface="Times New Roman" panose="02020603050405020304" pitchFamily="18" charset="0"/>
              </a:rPr>
              <a:t>podporu</a:t>
            </a:r>
            <a:r>
              <a:rPr lang="cs-CZ" altLang="cs-CZ" sz="2800" dirty="0">
                <a:latin typeface="Times New Roman" panose="02020603050405020304" pitchFamily="18" charset="0"/>
                <a:cs typeface="Times New Roman" panose="02020603050405020304" pitchFamily="18" charset="0"/>
              </a:rPr>
              <a:t> lidí stejného věku; </a:t>
            </a:r>
          </a:p>
          <a:p>
            <a:pPr algn="ctr">
              <a:lnSpc>
                <a:spcPct val="80000"/>
              </a:lnSpc>
              <a:spcAft>
                <a:spcPts val="0"/>
              </a:spcAft>
              <a:buFont typeface="Wingdings" panose="05000000000000000000" pitchFamily="2" charset="2"/>
              <a:buChar char="q"/>
              <a:defRPr/>
            </a:pPr>
            <a:r>
              <a:rPr lang="cs-CZ" altLang="cs-CZ" sz="2800" dirty="0">
                <a:latin typeface="Times New Roman" panose="02020603050405020304" pitchFamily="18" charset="0"/>
                <a:cs typeface="Times New Roman" panose="02020603050405020304" pitchFamily="18" charset="0"/>
              </a:rPr>
              <a:t>zprostředkuje výměnu informací; </a:t>
            </a:r>
          </a:p>
          <a:p>
            <a:pPr algn="ctr">
              <a:lnSpc>
                <a:spcPct val="80000"/>
              </a:lnSpc>
              <a:spcAft>
                <a:spcPts val="0"/>
              </a:spcAft>
              <a:buFont typeface="Wingdings" panose="05000000000000000000" pitchFamily="2" charset="2"/>
              <a:buChar char="q"/>
              <a:defRPr/>
            </a:pPr>
            <a:r>
              <a:rPr lang="cs-CZ" altLang="cs-CZ" sz="2800" dirty="0">
                <a:latin typeface="Times New Roman" panose="02020603050405020304" pitchFamily="18" charset="0"/>
                <a:cs typeface="Times New Roman" panose="02020603050405020304" pitchFamily="18" charset="0"/>
              </a:rPr>
              <a:t>zvýší  sebevědomí a nezávislost účastníků; </a:t>
            </a:r>
          </a:p>
          <a:p>
            <a:pPr algn="ctr">
              <a:lnSpc>
                <a:spcPct val="80000"/>
              </a:lnSpc>
              <a:spcAft>
                <a:spcPts val="0"/>
              </a:spcAft>
              <a:buFont typeface="Wingdings" panose="05000000000000000000" pitchFamily="2" charset="2"/>
              <a:buChar char="q"/>
              <a:defRPr/>
            </a:pPr>
            <a:r>
              <a:rPr lang="cs-CZ" altLang="cs-CZ" sz="2800" dirty="0">
                <a:latin typeface="Times New Roman" panose="02020603050405020304" pitchFamily="18" charset="0"/>
                <a:cs typeface="Times New Roman" panose="02020603050405020304" pitchFamily="18" charset="0"/>
              </a:rPr>
              <a:t>dává příležitost </a:t>
            </a:r>
            <a:r>
              <a:rPr lang="cs-CZ" altLang="cs-CZ" sz="2800" b="1" dirty="0">
                <a:latin typeface="Times New Roman" panose="02020603050405020304" pitchFamily="18" charset="0"/>
                <a:cs typeface="Times New Roman" panose="02020603050405020304" pitchFamily="18" charset="0"/>
              </a:rPr>
              <a:t>sdílet</a:t>
            </a:r>
            <a:r>
              <a:rPr lang="cs-CZ" altLang="cs-CZ" sz="2800" dirty="0">
                <a:latin typeface="Times New Roman" panose="02020603050405020304" pitchFamily="18" charset="0"/>
                <a:cs typeface="Times New Roman" panose="02020603050405020304" pitchFamily="18" charset="0"/>
              </a:rPr>
              <a:t> potíže a radosti; </a:t>
            </a:r>
          </a:p>
          <a:p>
            <a:pPr algn="ctr">
              <a:lnSpc>
                <a:spcPct val="80000"/>
              </a:lnSpc>
              <a:spcAft>
                <a:spcPts val="0"/>
              </a:spcAft>
              <a:buFont typeface="Wingdings" panose="05000000000000000000" pitchFamily="2" charset="2"/>
              <a:buChar char="q"/>
              <a:defRPr/>
            </a:pPr>
            <a:r>
              <a:rPr lang="cs-CZ" altLang="cs-CZ" sz="2800" dirty="0">
                <a:latin typeface="Times New Roman" panose="02020603050405020304" pitchFamily="18" charset="0"/>
                <a:cs typeface="Times New Roman" panose="02020603050405020304" pitchFamily="18" charset="0"/>
              </a:rPr>
              <a:t>pomáhá objevovat nové strategie; </a:t>
            </a:r>
          </a:p>
          <a:p>
            <a:pPr algn="ctr">
              <a:lnSpc>
                <a:spcPct val="80000"/>
              </a:lnSpc>
              <a:spcAft>
                <a:spcPts val="0"/>
              </a:spcAft>
              <a:buFont typeface="Wingdings" panose="05000000000000000000" pitchFamily="2" charset="2"/>
              <a:buChar char="q"/>
              <a:defRPr/>
            </a:pPr>
            <a:r>
              <a:rPr lang="cs-CZ" altLang="cs-CZ" sz="2800" dirty="0">
                <a:latin typeface="Times New Roman" panose="02020603050405020304" pitchFamily="18" charset="0"/>
                <a:cs typeface="Times New Roman" panose="02020603050405020304" pitchFamily="18" charset="0"/>
              </a:rPr>
              <a:t>poskytuje </a:t>
            </a:r>
            <a:r>
              <a:rPr lang="cs-CZ" altLang="cs-CZ" sz="2800" b="1" dirty="0">
                <a:latin typeface="Times New Roman" panose="02020603050405020304" pitchFamily="18" charset="0"/>
                <a:cs typeface="Times New Roman" panose="02020603050405020304" pitchFamily="18" charset="0"/>
              </a:rPr>
              <a:t>bezpečný prostor</a:t>
            </a:r>
            <a:r>
              <a:rPr lang="cs-CZ" altLang="cs-CZ" sz="2800" dirty="0">
                <a:latin typeface="Times New Roman" panose="02020603050405020304" pitchFamily="18" charset="0"/>
                <a:cs typeface="Times New Roman" panose="02020603050405020304" pitchFamily="18" charset="0"/>
              </a:rPr>
              <a:t> pro nácvik, riskování, zdokonalování se a při tom všem se dobře pobavíme, užijeme legraci.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9B1E575-68E3-6AFA-7A98-3C15AD640DF0}"/>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b="1"/>
              <a:t>Validace</a:t>
            </a:r>
            <a:r>
              <a:rPr lang="cs-CZ" altLang="cs-CZ"/>
              <a:t> </a:t>
            </a:r>
          </a:p>
        </p:txBody>
      </p:sp>
      <p:graphicFrame>
        <p:nvGraphicFramePr>
          <p:cNvPr id="61444" name="Rectangle 3">
            <a:extLst>
              <a:ext uri="{FF2B5EF4-FFF2-40B4-BE49-F238E27FC236}">
                <a16:creationId xmlns:a16="http://schemas.microsoft.com/office/drawing/2014/main" id="{79229C80-D545-ABFB-C8F5-54EF8F4CC40B}"/>
              </a:ext>
            </a:extLst>
          </p:cNvPr>
          <p:cNvGraphicFramePr>
            <a:graphicFrameLocks noGrp="1"/>
          </p:cNvGraphicFramePr>
          <p:nvPr>
            <p:ph idx="1"/>
            <p:extLst>
              <p:ext uri="{D42A27DB-BD31-4B8C-83A1-F6EECF244321}">
                <p14:modId xmlns:p14="http://schemas.microsoft.com/office/powerpoint/2010/main" val="1864220360"/>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4DB0FC7-FBDB-9BC1-D4C3-1FD20B224E92}"/>
              </a:ext>
            </a:extLst>
          </p:cNvPr>
          <p:cNvSpPr>
            <a:spLocks noGrp="1" noChangeArrowheads="1"/>
          </p:cNvSpPr>
          <p:nvPr>
            <p:ph type="title"/>
          </p:nvPr>
        </p:nvSpPr>
        <p:spPr>
          <a:xfrm>
            <a:off x="1097280" y="5074920"/>
            <a:ext cx="10113264" cy="426470"/>
          </a:xfrm>
        </p:spPr>
        <p:txBody>
          <a:bodyPr anchor="b">
            <a:normAutofit fontScale="90000"/>
          </a:bodyPr>
          <a:lstStyle/>
          <a:p>
            <a:pPr>
              <a:defRPr/>
            </a:pPr>
            <a:r>
              <a:rPr lang="cs-CZ" altLang="cs-CZ" b="1" dirty="0"/>
              <a:t>Biblioterapie</a:t>
            </a:r>
            <a:r>
              <a:rPr lang="cs-CZ" altLang="cs-CZ" dirty="0"/>
              <a:t> </a:t>
            </a:r>
          </a:p>
        </p:txBody>
      </p:sp>
      <p:pic>
        <p:nvPicPr>
          <p:cNvPr id="62468" name="Picture 62467" descr="Closeup fotka z otevřené knihy">
            <a:extLst>
              <a:ext uri="{FF2B5EF4-FFF2-40B4-BE49-F238E27FC236}">
                <a16:creationId xmlns:a16="http://schemas.microsoft.com/office/drawing/2014/main" id="{327D94CB-0566-9B8A-D888-EF4EA471958F}"/>
              </a:ext>
            </a:extLst>
          </p:cNvPr>
          <p:cNvPicPr>
            <a:picLocks noChangeAspect="1"/>
          </p:cNvPicPr>
          <p:nvPr/>
        </p:nvPicPr>
        <p:blipFill rotWithShape="1">
          <a:blip r:embed="rId2"/>
          <a:srcRect t="37725" b="1424"/>
          <a:stretch/>
        </p:blipFill>
        <p:spPr>
          <a:xfrm>
            <a:off x="15" y="10"/>
            <a:ext cx="12191985" cy="4915066"/>
          </a:xfrm>
          <a:prstGeom prst="rect">
            <a:avLst/>
          </a:prstGeom>
          <a:noFill/>
        </p:spPr>
      </p:pic>
      <p:sp>
        <p:nvSpPr>
          <p:cNvPr id="61443" name="Rectangle 3">
            <a:extLst>
              <a:ext uri="{FF2B5EF4-FFF2-40B4-BE49-F238E27FC236}">
                <a16:creationId xmlns:a16="http://schemas.microsoft.com/office/drawing/2014/main" id="{3866411C-8D25-4EAC-B2BB-8B2872EE357B}"/>
              </a:ext>
            </a:extLst>
          </p:cNvPr>
          <p:cNvSpPr>
            <a:spLocks noGrp="1"/>
          </p:cNvSpPr>
          <p:nvPr>
            <p:ph type="body" sz="half" idx="2"/>
          </p:nvPr>
        </p:nvSpPr>
        <p:spPr>
          <a:xfrm>
            <a:off x="374753" y="5501390"/>
            <a:ext cx="11602387" cy="999993"/>
          </a:xfrm>
        </p:spPr>
        <p:txBody>
          <a:bodyPr>
            <a:normAutofit/>
          </a:bodyPr>
          <a:lstStyle/>
          <a:p>
            <a:pPr eaLnBrk="1" hangingPunct="1">
              <a:buFont typeface="Wingdings" panose="05000000000000000000" pitchFamily="2" charset="2"/>
              <a:buNone/>
            </a:pPr>
            <a:r>
              <a:rPr lang="cs-CZ" altLang="cs-CZ" sz="2400" dirty="0"/>
              <a:t>Kniha se stane prostředníkem a průvodcem po krajinách lidské duše, umožní nám cestovat v čase, prostoru a hlavně máme téma  společné komunikace. </a:t>
            </a:r>
            <a:r>
              <a:rPr lang="cs-CZ" altLang="cs-CZ" sz="2400" b="1" dirty="0"/>
              <a:t>Senioři nemusí knihy pouze číst, naslouchat, ale můžou literární práce sami vytvářet.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C1C28AF-243A-F062-D728-C4E9C8AF62C2}"/>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b="1"/>
              <a:t>Teatroterapie</a:t>
            </a:r>
            <a:r>
              <a:rPr lang="cs-CZ" altLang="cs-CZ"/>
              <a:t> </a:t>
            </a:r>
          </a:p>
        </p:txBody>
      </p:sp>
      <p:graphicFrame>
        <p:nvGraphicFramePr>
          <p:cNvPr id="63492" name="Rectangle 3">
            <a:extLst>
              <a:ext uri="{FF2B5EF4-FFF2-40B4-BE49-F238E27FC236}">
                <a16:creationId xmlns:a16="http://schemas.microsoft.com/office/drawing/2014/main" id="{BBE07F1B-294D-F21A-4FFA-84E284ECC0CD}"/>
              </a:ext>
            </a:extLst>
          </p:cNvPr>
          <p:cNvGraphicFramePr>
            <a:graphicFrameLocks noGrp="1"/>
          </p:cNvGraphicFramePr>
          <p:nvPr>
            <p:ph idx="1"/>
            <p:extLst>
              <p:ext uri="{D42A27DB-BD31-4B8C-83A1-F6EECF244321}">
                <p14:modId xmlns:p14="http://schemas.microsoft.com/office/powerpoint/2010/main" val="770389705"/>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a:extLst>
              <a:ext uri="{FF2B5EF4-FFF2-40B4-BE49-F238E27FC236}">
                <a16:creationId xmlns:a16="http://schemas.microsoft.com/office/drawing/2014/main" id="{700F6862-2C78-5263-9748-B55C5003074F}"/>
              </a:ext>
            </a:extLst>
          </p:cNvPr>
          <p:cNvSpPr>
            <a:spLocks noGrp="1" noChangeArrowheads="1"/>
          </p:cNvSpPr>
          <p:nvPr>
            <p:ph type="title"/>
          </p:nvPr>
        </p:nvSpPr>
        <p:spPr>
          <a:xfrm>
            <a:off x="1097280" y="5074920"/>
            <a:ext cx="10113264" cy="822960"/>
          </a:xfrm>
        </p:spPr>
        <p:txBody>
          <a:bodyPr anchor="b">
            <a:normAutofit/>
          </a:bodyPr>
          <a:lstStyle/>
          <a:p>
            <a:pPr>
              <a:defRPr/>
            </a:pPr>
            <a:r>
              <a:rPr lang="cs-CZ" altLang="cs-CZ" b="1"/>
              <a:t>Pohybově-relaxační programy</a:t>
            </a:r>
            <a:r>
              <a:rPr lang="cs-CZ" altLang="cs-CZ"/>
              <a:t> pro seniory </a:t>
            </a:r>
          </a:p>
        </p:txBody>
      </p:sp>
      <p:pic>
        <p:nvPicPr>
          <p:cNvPr id="64519" name="Picture 64518">
            <a:extLst>
              <a:ext uri="{FF2B5EF4-FFF2-40B4-BE49-F238E27FC236}">
                <a16:creationId xmlns:a16="http://schemas.microsoft.com/office/drawing/2014/main" id="{D90748F2-98D7-5FEA-CCCF-C875887035ED}"/>
              </a:ext>
            </a:extLst>
          </p:cNvPr>
          <p:cNvPicPr>
            <a:picLocks noChangeAspect="1"/>
          </p:cNvPicPr>
          <p:nvPr/>
        </p:nvPicPr>
        <p:blipFill rotWithShape="1">
          <a:blip r:embed="rId2"/>
          <a:srcRect t="24970" b="1060"/>
          <a:stretch/>
        </p:blipFill>
        <p:spPr>
          <a:xfrm>
            <a:off x="15" y="10"/>
            <a:ext cx="12191985" cy="4915066"/>
          </a:xfrm>
          <a:prstGeom prst="rect">
            <a:avLst/>
          </a:prstGeom>
          <a:noFill/>
        </p:spPr>
      </p:pic>
      <p:sp>
        <p:nvSpPr>
          <p:cNvPr id="64517" name="Rectangle 5">
            <a:extLst>
              <a:ext uri="{FF2B5EF4-FFF2-40B4-BE49-F238E27FC236}">
                <a16:creationId xmlns:a16="http://schemas.microsoft.com/office/drawing/2014/main" id="{6B64A999-9A27-4F9F-200E-5D22C5D0EB6C}"/>
              </a:ext>
            </a:extLst>
          </p:cNvPr>
          <p:cNvSpPr>
            <a:spLocks noGrp="1" noChangeArrowheads="1"/>
          </p:cNvSpPr>
          <p:nvPr>
            <p:ph type="body" sz="half" idx="2"/>
          </p:nvPr>
        </p:nvSpPr>
        <p:spPr>
          <a:xfrm>
            <a:off x="1891759" y="6013652"/>
            <a:ext cx="10113264" cy="594360"/>
          </a:xfrm>
        </p:spPr>
        <p:txBody>
          <a:bodyPr rtlCol="0">
            <a:normAutofit/>
          </a:bodyPr>
          <a:lstStyle/>
          <a:p>
            <a:pPr>
              <a:defRPr/>
            </a:pPr>
            <a:r>
              <a:rPr lang="cs-CZ" altLang="cs-CZ" sz="3200" dirty="0"/>
              <a:t>Intuitivní, bezpečné, rozmanité...</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723AEC0-FC51-3570-905E-BB1E971E10E8}"/>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a:t>Komunikace se seniory</a:t>
            </a:r>
          </a:p>
        </p:txBody>
      </p:sp>
      <p:graphicFrame>
        <p:nvGraphicFramePr>
          <p:cNvPr id="66570" name="Rectangle 3">
            <a:extLst>
              <a:ext uri="{FF2B5EF4-FFF2-40B4-BE49-F238E27FC236}">
                <a16:creationId xmlns:a16="http://schemas.microsoft.com/office/drawing/2014/main" id="{5CE9E82E-51FB-5916-D1E2-F44A6B1928D6}"/>
              </a:ext>
            </a:extLst>
          </p:cNvPr>
          <p:cNvGraphicFramePr>
            <a:graphicFrameLocks noGrp="1"/>
          </p:cNvGraphicFramePr>
          <p:nvPr>
            <p:ph idx="1"/>
            <p:extLst>
              <p:ext uri="{D42A27DB-BD31-4B8C-83A1-F6EECF244321}">
                <p14:modId xmlns:p14="http://schemas.microsoft.com/office/powerpoint/2010/main" val="140615997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a:extLst>
              <a:ext uri="{FF2B5EF4-FFF2-40B4-BE49-F238E27FC236}">
                <a16:creationId xmlns:a16="http://schemas.microsoft.com/office/drawing/2014/main" id="{FCCCDEAE-8741-9471-F15F-04498DA39A23}"/>
              </a:ext>
            </a:extLst>
          </p:cNvPr>
          <p:cNvSpPr>
            <a:spLocks noGrp="1" noChangeArrowheads="1"/>
          </p:cNvSpPr>
          <p:nvPr>
            <p:ph type="title"/>
          </p:nvPr>
        </p:nvSpPr>
        <p:spPr>
          <a:xfrm>
            <a:off x="1097280" y="758952"/>
            <a:ext cx="10058400" cy="3566160"/>
          </a:xfrm>
        </p:spPr>
        <p:txBody>
          <a:bodyPr anchor="b">
            <a:normAutofit/>
          </a:bodyPr>
          <a:lstStyle/>
          <a:p>
            <a:pPr>
              <a:defRPr/>
            </a:pPr>
            <a:r>
              <a:rPr lang="cs-CZ" altLang="cs-CZ"/>
              <a:t>Aktivizační pracovník</a:t>
            </a:r>
          </a:p>
        </p:txBody>
      </p:sp>
      <p:sp>
        <p:nvSpPr>
          <p:cNvPr id="100362" name="Text Placeholder 2">
            <a:extLst>
              <a:ext uri="{FF2B5EF4-FFF2-40B4-BE49-F238E27FC236}">
                <a16:creationId xmlns:a16="http://schemas.microsoft.com/office/drawing/2014/main" id="{292DC07D-9AFC-27D3-7A5C-3360CBC733AC}"/>
              </a:ext>
            </a:extLst>
          </p:cNvPr>
          <p:cNvSpPr>
            <a:spLocks noGrp="1"/>
          </p:cNvSpPr>
          <p:nvPr>
            <p:ph type="body" idx="1"/>
          </p:nvPr>
        </p:nvSpPr>
        <p:spPr>
          <a:xfrm>
            <a:off x="1097280" y="4453128"/>
            <a:ext cx="10058400" cy="1143000"/>
          </a:xfrm>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8857C02-4962-8529-FB1A-15BE0E81C897}"/>
              </a:ext>
            </a:extLst>
          </p:cNvPr>
          <p:cNvSpPr>
            <a:spLocks noGrp="1" noChangeArrowheads="1"/>
          </p:cNvSpPr>
          <p:nvPr>
            <p:ph type="title"/>
          </p:nvPr>
        </p:nvSpPr>
        <p:spPr/>
        <p:txBody>
          <a:bodyPr/>
          <a:lstStyle/>
          <a:p>
            <a:pPr>
              <a:defRPr/>
            </a:pPr>
            <a:r>
              <a:rPr lang="cs-CZ" altLang="cs-CZ">
                <a:solidFill>
                  <a:schemeClr val="accent1">
                    <a:lumMod val="75000"/>
                  </a:schemeClr>
                </a:solidFill>
              </a:rPr>
              <a:t>AKTIVIZAČNÍ PRACOVNÍK </a:t>
            </a:r>
          </a:p>
        </p:txBody>
      </p:sp>
      <p:sp>
        <p:nvSpPr>
          <p:cNvPr id="67587" name="Rectangle 3">
            <a:extLst>
              <a:ext uri="{FF2B5EF4-FFF2-40B4-BE49-F238E27FC236}">
                <a16:creationId xmlns:a16="http://schemas.microsoft.com/office/drawing/2014/main" id="{EF8ED30A-91EA-5C31-D906-C639CBAD1E07}"/>
              </a:ext>
            </a:extLst>
          </p:cNvPr>
          <p:cNvSpPr>
            <a:spLocks noGrp="1" noChangeArrowheads="1"/>
          </p:cNvSpPr>
          <p:nvPr>
            <p:ph idx="1"/>
          </p:nvPr>
        </p:nvSpPr>
        <p:spPr/>
        <p:txBody>
          <a:bodyPr rtlCol="0">
            <a:normAutofit/>
          </a:bodyPr>
          <a:lstStyle/>
          <a:p>
            <a:pPr algn="ctr">
              <a:spcAft>
                <a:spcPts val="0"/>
              </a:spcAft>
              <a:defRPr/>
            </a:pPr>
            <a:r>
              <a:rPr lang="cs-CZ" altLang="cs-CZ" sz="3600" b="1" dirty="0"/>
              <a:t>kvalifikovaný pracovník</a:t>
            </a:r>
            <a:r>
              <a:rPr lang="cs-CZ" altLang="cs-CZ" sz="3600" dirty="0"/>
              <a:t> </a:t>
            </a:r>
          </a:p>
          <a:p>
            <a:pPr algn="ctr">
              <a:spcAft>
                <a:spcPts val="0"/>
              </a:spcAft>
              <a:defRPr/>
            </a:pPr>
            <a:r>
              <a:rPr lang="cs-CZ" altLang="cs-CZ" sz="3600" b="1" dirty="0"/>
              <a:t>odborný sociální pracovník</a:t>
            </a:r>
            <a:endParaRPr lang="cs-CZ" altLang="cs-CZ" sz="3600" dirty="0"/>
          </a:p>
          <a:p>
            <a:pPr algn="ctr">
              <a:spcAft>
                <a:spcPts val="0"/>
              </a:spcAft>
              <a:defRPr/>
            </a:pPr>
            <a:r>
              <a:rPr lang="cs-CZ" altLang="cs-CZ" sz="3600" dirty="0"/>
              <a:t>obecně se doporučuje absolvování vyššího odborného nebo vysokoškolského studia v různých oborech (sociální pedagogika, speciální pedagogika, ergoterapie, arteterapie, gerontologie)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1E8AB62-3BC1-C53C-646B-A33BD9AC914F}"/>
              </a:ext>
            </a:extLst>
          </p:cNvPr>
          <p:cNvSpPr>
            <a:spLocks noGrp="1" noChangeArrowheads="1"/>
          </p:cNvSpPr>
          <p:nvPr>
            <p:ph type="title"/>
          </p:nvPr>
        </p:nvSpPr>
        <p:spPr/>
        <p:txBody>
          <a:bodyPr>
            <a:normAutofit/>
          </a:bodyPr>
          <a:lstStyle/>
          <a:p>
            <a:pPr>
              <a:defRPr/>
            </a:pPr>
            <a:r>
              <a:rPr lang="cs-CZ" altLang="cs-CZ" sz="4000">
                <a:solidFill>
                  <a:schemeClr val="accent1">
                    <a:lumMod val="75000"/>
                  </a:schemeClr>
                </a:solidFill>
              </a:rPr>
              <a:t>Pozice pracovníků v sociálních službách se seniory </a:t>
            </a:r>
          </a:p>
        </p:txBody>
      </p:sp>
      <p:sp>
        <p:nvSpPr>
          <p:cNvPr id="67587" name="Rectangle 3">
            <a:extLst>
              <a:ext uri="{FF2B5EF4-FFF2-40B4-BE49-F238E27FC236}">
                <a16:creationId xmlns:a16="http://schemas.microsoft.com/office/drawing/2014/main" id="{07ED649E-069C-EB3F-486F-4D52506D98AF}"/>
              </a:ext>
            </a:extLst>
          </p:cNvPr>
          <p:cNvSpPr>
            <a:spLocks noGrp="1"/>
          </p:cNvSpPr>
          <p:nvPr>
            <p:ph idx="1"/>
          </p:nvPr>
        </p:nvSpPr>
        <p:spPr/>
        <p:txBody>
          <a:bodyPr/>
          <a:lstStyle/>
          <a:p>
            <a:pPr lvl="1" eaLnBrk="1" hangingPunct="1">
              <a:buFont typeface="Wingdings" panose="05000000000000000000" pitchFamily="2" charset="2"/>
              <a:buChar char="q"/>
            </a:pPr>
            <a:r>
              <a:rPr lang="cs-CZ" altLang="cs-CZ" sz="2400"/>
              <a:t>pracovník </a:t>
            </a:r>
            <a:r>
              <a:rPr lang="cs-CZ" altLang="cs-CZ" sz="2400" b="1"/>
              <a:t>pro aktivizační činnost</a:t>
            </a:r>
            <a:r>
              <a:rPr lang="cs-CZ" altLang="cs-CZ" sz="2400"/>
              <a:t>, </a:t>
            </a:r>
          </a:p>
          <a:p>
            <a:pPr lvl="1" eaLnBrk="1" hangingPunct="1">
              <a:buFont typeface="Wingdings" panose="05000000000000000000" pitchFamily="2" charset="2"/>
              <a:buChar char="q"/>
            </a:pPr>
            <a:r>
              <a:rPr lang="cs-CZ" altLang="cs-CZ" sz="2400"/>
              <a:t>pracovník </a:t>
            </a:r>
            <a:r>
              <a:rPr lang="cs-CZ" altLang="cs-CZ" sz="2400" b="1"/>
              <a:t>pro rehabilitačně-aktivizační činnost</a:t>
            </a:r>
            <a:r>
              <a:rPr lang="cs-CZ" altLang="cs-CZ" sz="2400"/>
              <a:t>,  </a:t>
            </a:r>
          </a:p>
          <a:p>
            <a:pPr lvl="1" eaLnBrk="1" hangingPunct="1">
              <a:buFont typeface="Wingdings" panose="05000000000000000000" pitchFamily="2" charset="2"/>
              <a:buChar char="q"/>
            </a:pPr>
            <a:r>
              <a:rPr lang="cs-CZ" altLang="cs-CZ" sz="2400"/>
              <a:t>pracovník pro rehabilitační činnost, </a:t>
            </a:r>
          </a:p>
          <a:p>
            <a:pPr lvl="1" eaLnBrk="1" hangingPunct="1">
              <a:buFont typeface="Wingdings" panose="05000000000000000000" pitchFamily="2" charset="2"/>
              <a:buChar char="q"/>
            </a:pPr>
            <a:r>
              <a:rPr lang="cs-CZ" altLang="cs-CZ" sz="2400"/>
              <a:t>pracovník pro zdravotně rehabilitační činnost,</a:t>
            </a:r>
          </a:p>
          <a:p>
            <a:pPr lvl="1" eaLnBrk="1" hangingPunct="1">
              <a:buFont typeface="Wingdings" panose="05000000000000000000" pitchFamily="2" charset="2"/>
              <a:buChar char="q"/>
            </a:pPr>
            <a:r>
              <a:rPr lang="cs-CZ" altLang="cs-CZ" sz="2400"/>
              <a:t>pracovník pro zdravotní činnost, </a:t>
            </a:r>
          </a:p>
          <a:p>
            <a:pPr lvl="1" eaLnBrk="1" hangingPunct="1">
              <a:buFont typeface="Wingdings" panose="05000000000000000000" pitchFamily="2" charset="2"/>
              <a:buChar char="q"/>
            </a:pPr>
            <a:r>
              <a:rPr lang="cs-CZ" altLang="cs-CZ" sz="2400"/>
              <a:t>pracovník pro zdravotně-pečovatelskou činnost,</a:t>
            </a:r>
          </a:p>
          <a:p>
            <a:pPr lvl="1" eaLnBrk="1" hangingPunct="1">
              <a:buFont typeface="Wingdings" panose="05000000000000000000" pitchFamily="2" charset="2"/>
              <a:buChar char="q"/>
            </a:pPr>
            <a:r>
              <a:rPr lang="cs-CZ" altLang="cs-CZ" sz="2400"/>
              <a:t>pracovník pro pečovatelskou činnost,</a:t>
            </a:r>
          </a:p>
          <a:p>
            <a:pPr lvl="1" eaLnBrk="1" hangingPunct="1">
              <a:buFont typeface="Wingdings" panose="05000000000000000000" pitchFamily="2" charset="2"/>
              <a:buChar char="q"/>
            </a:pPr>
            <a:r>
              <a:rPr lang="cs-CZ" altLang="cs-CZ" sz="2400"/>
              <a:t>pracovník pro sociální činnost </a:t>
            </a:r>
          </a:p>
          <a:p>
            <a:pPr eaLnBrk="1" hangingPunct="1"/>
            <a:r>
              <a:rPr lang="cs-CZ" altLang="cs-CZ" sz="2800"/>
              <a:t>vedoucí pracovníci</a:t>
            </a:r>
            <a:r>
              <a:rPr lang="cs-CZ" altLang="cs-CZ"/>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75A9EFC-3511-B967-6D4D-6AC75AAFAB7B}"/>
              </a:ext>
            </a:extLst>
          </p:cNvPr>
          <p:cNvSpPr>
            <a:spLocks noGrp="1" noChangeArrowheads="1"/>
          </p:cNvSpPr>
          <p:nvPr>
            <p:ph type="title"/>
          </p:nvPr>
        </p:nvSpPr>
        <p:spPr/>
        <p:txBody>
          <a:bodyPr>
            <a:normAutofit/>
          </a:bodyPr>
          <a:lstStyle/>
          <a:p>
            <a:pPr>
              <a:defRPr/>
            </a:pPr>
            <a:r>
              <a:rPr lang="cs-CZ" altLang="cs-CZ" sz="4000" dirty="0">
                <a:solidFill>
                  <a:schemeClr val="accent1">
                    <a:lumMod val="75000"/>
                  </a:schemeClr>
                </a:solidFill>
              </a:rPr>
              <a:t>Vývoj podílu seniorské populace ( %)</a:t>
            </a:r>
          </a:p>
        </p:txBody>
      </p:sp>
      <p:pic>
        <p:nvPicPr>
          <p:cNvPr id="13315" name="Picture 4" descr="Vývoj podílu (%) seniorské populace ve věku 60+ v ČR v období 1950 - 1990 a její projekce do r. 2030">
            <a:extLst>
              <a:ext uri="{FF2B5EF4-FFF2-40B4-BE49-F238E27FC236}">
                <a16:creationId xmlns:a16="http://schemas.microsoft.com/office/drawing/2014/main" id="{7BEF540E-217C-43C6-C797-F3985E5B26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74825" y="1484313"/>
            <a:ext cx="8642350" cy="511016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62280BD-6D87-F1F0-444D-C82EC4F52DF6}"/>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a:t>Od aktivizačního pracovníka </a:t>
            </a:r>
            <a:br>
              <a:rPr lang="cs-CZ" altLang="cs-CZ"/>
            </a:br>
            <a:r>
              <a:rPr lang="cs-CZ" altLang="cs-CZ"/>
              <a:t>se očekává</a:t>
            </a:r>
          </a:p>
        </p:txBody>
      </p:sp>
      <p:graphicFrame>
        <p:nvGraphicFramePr>
          <p:cNvPr id="69636" name="Rectangle 3">
            <a:extLst>
              <a:ext uri="{FF2B5EF4-FFF2-40B4-BE49-F238E27FC236}">
                <a16:creationId xmlns:a16="http://schemas.microsoft.com/office/drawing/2014/main" id="{6798C788-DDA1-7807-61F0-BE2D42C4027D}"/>
              </a:ext>
            </a:extLst>
          </p:cNvPr>
          <p:cNvGraphicFramePr>
            <a:graphicFrameLocks noGrp="1"/>
          </p:cNvGraphicFramePr>
          <p:nvPr>
            <p:ph idx="1"/>
            <p:extLst>
              <p:ext uri="{D42A27DB-BD31-4B8C-83A1-F6EECF244321}">
                <p14:modId xmlns:p14="http://schemas.microsoft.com/office/powerpoint/2010/main" val="100258408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FCA7E98-D69E-4F80-C793-3D55C8A6732A}"/>
              </a:ext>
            </a:extLst>
          </p:cNvPr>
          <p:cNvSpPr>
            <a:spLocks noGrp="1" noChangeArrowheads="1"/>
          </p:cNvSpPr>
          <p:nvPr>
            <p:ph type="title"/>
          </p:nvPr>
        </p:nvSpPr>
        <p:spPr>
          <a:xfrm>
            <a:off x="457200" y="594359"/>
            <a:ext cx="3200400" cy="2286000"/>
          </a:xfrm>
        </p:spPr>
        <p:txBody>
          <a:bodyPr anchor="b">
            <a:normAutofit/>
          </a:bodyPr>
          <a:lstStyle/>
          <a:p>
            <a:pPr>
              <a:defRPr/>
            </a:pPr>
            <a:r>
              <a:rPr lang="cs-CZ" altLang="cs-CZ" dirty="0"/>
              <a:t>Ageismus</a:t>
            </a:r>
          </a:p>
        </p:txBody>
      </p:sp>
      <p:sp>
        <p:nvSpPr>
          <p:cNvPr id="14339" name="Rectangle 3">
            <a:extLst>
              <a:ext uri="{FF2B5EF4-FFF2-40B4-BE49-F238E27FC236}">
                <a16:creationId xmlns:a16="http://schemas.microsoft.com/office/drawing/2014/main" id="{40709C8B-988A-E13E-9EF5-D21A7C0B606F}"/>
              </a:ext>
            </a:extLst>
          </p:cNvPr>
          <p:cNvSpPr>
            <a:spLocks noGrp="1"/>
          </p:cNvSpPr>
          <p:nvPr>
            <p:ph type="body" sz="half" idx="2"/>
          </p:nvPr>
        </p:nvSpPr>
        <p:spPr>
          <a:xfrm>
            <a:off x="457200" y="2926080"/>
            <a:ext cx="3200400" cy="3379124"/>
          </a:xfrm>
        </p:spPr>
        <p:txBody>
          <a:bodyPr>
            <a:normAutofit/>
          </a:bodyPr>
          <a:lstStyle/>
          <a:p>
            <a:pPr eaLnBrk="1" hangingPunct="1"/>
            <a:r>
              <a:rPr lang="cs-CZ" altLang="cs-CZ" sz="1300" dirty="0"/>
              <a:t>.</a:t>
            </a:r>
          </a:p>
        </p:txBody>
      </p:sp>
      <p:graphicFrame>
        <p:nvGraphicFramePr>
          <p:cNvPr id="14341" name="Rectangle 3">
            <a:extLst>
              <a:ext uri="{FF2B5EF4-FFF2-40B4-BE49-F238E27FC236}">
                <a16:creationId xmlns:a16="http://schemas.microsoft.com/office/drawing/2014/main" id="{D9385FCD-A9CE-6544-1881-5A1EB617AA0E}"/>
              </a:ext>
            </a:extLst>
          </p:cNvPr>
          <p:cNvGraphicFramePr>
            <a:graphicFrameLocks noGrp="1"/>
          </p:cNvGraphicFramePr>
          <p:nvPr>
            <p:ph idx="1"/>
            <p:extLst>
              <p:ext uri="{D42A27DB-BD31-4B8C-83A1-F6EECF244321}">
                <p14:modId xmlns:p14="http://schemas.microsoft.com/office/powerpoint/2010/main" val="2129186054"/>
              </p:ext>
            </p:extLst>
          </p:nvPr>
        </p:nvGraphicFramePr>
        <p:xfrm>
          <a:off x="4176215" y="731520"/>
          <a:ext cx="775192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1E87E-9545-FCE8-A41A-915567D02F23}"/>
              </a:ext>
            </a:extLst>
          </p:cNvPr>
          <p:cNvSpPr>
            <a:spLocks noGrp="1"/>
          </p:cNvSpPr>
          <p:nvPr>
            <p:ph type="title"/>
          </p:nvPr>
        </p:nvSpPr>
        <p:spPr>
          <a:xfrm>
            <a:off x="1097280" y="286604"/>
            <a:ext cx="10058400" cy="537856"/>
          </a:xfrm>
        </p:spPr>
        <p:txBody>
          <a:bodyPr anchor="b">
            <a:normAutofit fontScale="90000"/>
          </a:bodyPr>
          <a:lstStyle/>
          <a:p>
            <a:pPr>
              <a:defRPr/>
            </a:pPr>
            <a:r>
              <a:rPr lang="cs-CZ" dirty="0"/>
              <a:t>Ageismus</a:t>
            </a:r>
          </a:p>
        </p:txBody>
      </p:sp>
      <p:graphicFrame>
        <p:nvGraphicFramePr>
          <p:cNvPr id="5" name="Zástupný symbol pro obsah 2">
            <a:extLst>
              <a:ext uri="{FF2B5EF4-FFF2-40B4-BE49-F238E27FC236}">
                <a16:creationId xmlns:a16="http://schemas.microsoft.com/office/drawing/2014/main" id="{F0D6F848-F46E-90A1-8E8F-5E88AF746A12}"/>
              </a:ext>
            </a:extLst>
          </p:cNvPr>
          <p:cNvGraphicFramePr>
            <a:graphicFrameLocks noGrp="1"/>
          </p:cNvGraphicFramePr>
          <p:nvPr>
            <p:ph idx="1"/>
            <p:extLst>
              <p:ext uri="{D42A27DB-BD31-4B8C-83A1-F6EECF244321}">
                <p14:modId xmlns:p14="http://schemas.microsoft.com/office/powerpoint/2010/main" val="1602657607"/>
              </p:ext>
            </p:extLst>
          </p:nvPr>
        </p:nvGraphicFramePr>
        <p:xfrm>
          <a:off x="224852" y="824460"/>
          <a:ext cx="10930828" cy="5044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C7B89B1-54C3-F5F2-659C-2A9325223227}"/>
              </a:ext>
            </a:extLst>
          </p:cNvPr>
          <p:cNvSpPr>
            <a:spLocks noGrp="1" noChangeArrowheads="1"/>
          </p:cNvSpPr>
          <p:nvPr>
            <p:ph type="title"/>
          </p:nvPr>
        </p:nvSpPr>
        <p:spPr>
          <a:xfrm>
            <a:off x="1097280" y="286603"/>
            <a:ext cx="10058400" cy="1450757"/>
          </a:xfrm>
        </p:spPr>
        <p:txBody>
          <a:bodyPr anchor="b">
            <a:normAutofit/>
          </a:bodyPr>
          <a:lstStyle/>
          <a:p>
            <a:pPr>
              <a:defRPr/>
            </a:pPr>
            <a:r>
              <a:rPr lang="cs-CZ" altLang="cs-CZ" sz="3700"/>
              <a:t>Stereotypy o stáří shrnul Palmor </a:t>
            </a:r>
            <a:br>
              <a:rPr lang="cs-CZ" altLang="cs-CZ" sz="3700"/>
            </a:br>
            <a:r>
              <a:rPr lang="cs-CZ" altLang="cs-CZ" sz="3700"/>
              <a:t>(in Tošnerová, 2002) do následujících deseti bodů </a:t>
            </a:r>
          </a:p>
        </p:txBody>
      </p:sp>
      <p:graphicFrame>
        <p:nvGraphicFramePr>
          <p:cNvPr id="15365" name="Rectangle 3">
            <a:extLst>
              <a:ext uri="{FF2B5EF4-FFF2-40B4-BE49-F238E27FC236}">
                <a16:creationId xmlns:a16="http://schemas.microsoft.com/office/drawing/2014/main" id="{C78C6CCB-ADB9-E35E-07E5-792579C054C4}"/>
              </a:ext>
            </a:extLst>
          </p:cNvPr>
          <p:cNvGraphicFramePr>
            <a:graphicFrameLocks noGrp="1"/>
          </p:cNvGraphicFramePr>
          <p:nvPr>
            <p:ph idx="1"/>
            <p:extLst>
              <p:ext uri="{D42A27DB-BD31-4B8C-83A1-F6EECF244321}">
                <p14:modId xmlns:p14="http://schemas.microsoft.com/office/powerpoint/2010/main" val="345384487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Retrospektiva">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36804473_TF22581678.potx" id="{A1EAAB0E-0921-4E19-A1EE-34197CB1172F}" vid="{EE7C0976-E86B-4936-BA4D-6F12584C4B4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26911E-AE6C-4963-864C-FEDEB2DC7729}">
  <ds:schemaRefs>
    <ds:schemaRef ds:uri="http://schemas.microsoft.com/sharepoint/v3/contenttype/forms"/>
  </ds:schemaRefs>
</ds:datastoreItem>
</file>

<file path=customXml/itemProps2.xml><?xml version="1.0" encoding="utf-8"?>
<ds:datastoreItem xmlns:ds="http://schemas.openxmlformats.org/officeDocument/2006/customXml" ds:itemID="{B05550B3-F1C0-4D73-82FC-DDABEC8F095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6451C01-71EB-4236-9458-377C31D5C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Návrh Retrospektiva</Template>
  <TotalTime>34</TotalTime>
  <Words>4482</Words>
  <Application>Microsoft Office PowerPoint</Application>
  <PresentationFormat>Širokoúhlá obrazovka</PresentationFormat>
  <Paragraphs>242</Paragraphs>
  <Slides>60</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60</vt:i4>
      </vt:variant>
    </vt:vector>
  </HeadingPairs>
  <TitlesOfParts>
    <vt:vector size="65" baseType="lpstr">
      <vt:lpstr>Calibri</vt:lpstr>
      <vt:lpstr>Calibri Light</vt:lpstr>
      <vt:lpstr>Times New Roman</vt:lpstr>
      <vt:lpstr>Wingdings</vt:lpstr>
      <vt:lpstr>Retrospektiva</vt:lpstr>
      <vt:lpstr>Aktivizace seniorů</vt:lpstr>
      <vt:lpstr>Vytvořit základ pro úspěšné stárnutí</vt:lpstr>
      <vt:lpstr>Tři úrovně aktivizace</vt:lpstr>
      <vt:lpstr>Sekundární aktivizace</vt:lpstr>
      <vt:lpstr>Terciální aktivizace</vt:lpstr>
      <vt:lpstr>Vývoj podílu seniorské populace ( %)</vt:lpstr>
      <vt:lpstr>Ageismus</vt:lpstr>
      <vt:lpstr>Ageismus</vt:lpstr>
      <vt:lpstr>Stereotypy o stáří shrnul Palmor  (in Tošnerová, 2002) do následujících deseti bodů </vt:lpstr>
      <vt:lpstr>Stereotypy o stáří</vt:lpstr>
      <vt:lpstr>Stereotypy o stáří</vt:lpstr>
      <vt:lpstr>Stereotypy o stáří</vt:lpstr>
      <vt:lpstr>Národní program přípravy  na stárnutí </vt:lpstr>
      <vt:lpstr>Montreal – IV. světová konference Mezinárodní federace stárnutí, 1999</vt:lpstr>
      <vt:lpstr>ČR</vt:lpstr>
      <vt:lpstr>Prioritou aktivní stárnutí je pracovní aktivita</vt:lpstr>
      <vt:lpstr>Aktivizace</vt:lpstr>
      <vt:lpstr>Aktivizace</vt:lpstr>
      <vt:lpstr>Aktivizací seniorů může být například podle Müllera (2006) </vt:lpstr>
      <vt:lpstr>Dosáhnutí přiměřené aktivizace  u seniorů je velkým multidisciplinárním tématem </vt:lpstr>
      <vt:lpstr>Člověk je tvor přirozeně aktivní a aktivita je základem veškerého chování  </vt:lpstr>
      <vt:lpstr>Prezentace aplikace PowerPoint</vt:lpstr>
      <vt:lpstr>Prezentace aplikace PowerPoint</vt:lpstr>
      <vt:lpstr>Prezentace aplikace PowerPoint</vt:lpstr>
      <vt:lpstr>Příprava na stáří?</vt:lpstr>
      <vt:lpstr>Preseniorská edukace </vt:lpstr>
      <vt:lpstr>Čtyři roviny přípravy na stáří</vt:lpstr>
      <vt:lpstr>Prezentace aplikace PowerPoint</vt:lpstr>
      <vt:lpstr>Vzdělávací aktivity vyhledávají senioři, z různých důvodů a jsou motivování různými potřebami například podle Matýskové (2004) </vt:lpstr>
      <vt:lpstr>Aktivizace jako sociální služba </vt:lpstr>
      <vt:lpstr>Sociálně aktivizační služby obsahují tyto základní činnosti a úkony: služby sociální prevence </vt:lpstr>
      <vt:lpstr>Oblast sociální práce</vt:lpstr>
      <vt:lpstr>Domovy pro seniory (§49 zákona o sociálních službách a §15 prováděcí vyhlášky)</vt:lpstr>
      <vt:lpstr>Aktivizační terapie (Matoušek,2003)</vt:lpstr>
      <vt:lpstr>Aktivizace může být naplňována prostřednictvím  aktivizačních programů </vt:lpstr>
      <vt:lpstr>Aktivizace</vt:lpstr>
      <vt:lpstr>Animace</vt:lpstr>
      <vt:lpstr>Prezentace aplikace PowerPoint</vt:lpstr>
      <vt:lpstr>Arteterapie </vt:lpstr>
      <vt:lpstr>Arteterapie pro seniory v rezidenčních zařízeních, kteří již trpí senilitou, zmateností, touláním atd.</vt:lpstr>
      <vt:lpstr>Campbellová (2000)</vt:lpstr>
      <vt:lpstr>Danny Walsh (2005)</vt:lpstr>
      <vt:lpstr>Ergoterapie </vt:lpstr>
      <vt:lpstr>Muzikoterapie </vt:lpstr>
      <vt:lpstr>Zpívejme se seniory</vt:lpstr>
      <vt:lpstr>Preterapie, humanistická psychologie,  autorem G. Prouty žák C. Rogerse </vt:lpstr>
      <vt:lpstr>Pet-terapie (animoterapie, zooterapie) jde o léčbu kontaktem se živými zvířaty. </vt:lpstr>
      <vt:lpstr>Reminiscenční terapie Využití vzpomínek pro práci se seniory rozšířila  po Evropě Angličanka Pam Sweizer </vt:lpstr>
      <vt:lpstr>Vzpomínkové krabice...</vt:lpstr>
      <vt:lpstr>Rezoluční terapie </vt:lpstr>
      <vt:lpstr>Skupinová práce </vt:lpstr>
      <vt:lpstr>Validace </vt:lpstr>
      <vt:lpstr>Biblioterapie </vt:lpstr>
      <vt:lpstr>Teatroterapie </vt:lpstr>
      <vt:lpstr>Pohybově-relaxační programy pro seniory </vt:lpstr>
      <vt:lpstr>Komunikace se seniory</vt:lpstr>
      <vt:lpstr>Aktivizační pracovník</vt:lpstr>
      <vt:lpstr>AKTIVIZAČNÍ PRACOVNÍK </vt:lpstr>
      <vt:lpstr>Pozice pracovníků v sociálních službách se seniory </vt:lpstr>
      <vt:lpstr>Od aktivizačního pracovníka  se očekává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Aktivizace seniorů</dc:title>
  <dc:creator>Lenka Gulová</dc:creator>
  <cp:lastModifiedBy>Lenka Gulová</cp:lastModifiedBy>
  <cp:revision>1</cp:revision>
  <dcterms:created xsi:type="dcterms:W3CDTF">2023-09-24T18:26:16Z</dcterms:created>
  <dcterms:modified xsi:type="dcterms:W3CDTF">2023-09-24T19:01:03Z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