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84DAB-2777-403F-87E0-69A13C54011C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BFD430-8EE7-40A7-817E-ABC008195D3B}">
      <dgm:prSet/>
      <dgm:spPr/>
      <dgm:t>
        <a:bodyPr/>
        <a:lstStyle/>
        <a:p>
          <a:r>
            <a:rPr lang="cs-CZ" dirty="0"/>
            <a:t>Ageismus – proces systematického </a:t>
          </a:r>
          <a:r>
            <a:rPr lang="cs-CZ" dirty="0" err="1"/>
            <a:t>stereotypizování</a:t>
          </a:r>
          <a:r>
            <a:rPr lang="cs-CZ" dirty="0"/>
            <a:t> a diskriminace lidí pro jejich stáří, podobně jako se rasismus a sexismus vztahují k barvě pleti a pohlaví.</a:t>
          </a:r>
          <a:endParaRPr lang="en-US" dirty="0"/>
        </a:p>
      </dgm:t>
    </dgm:pt>
    <dgm:pt modelId="{9BA12E08-EF13-42A6-9D63-87DC5D52B493}" type="parTrans" cxnId="{BB081995-09CC-428D-9D46-1CA3DAE9AEF2}">
      <dgm:prSet/>
      <dgm:spPr/>
      <dgm:t>
        <a:bodyPr/>
        <a:lstStyle/>
        <a:p>
          <a:endParaRPr lang="en-US"/>
        </a:p>
      </dgm:t>
    </dgm:pt>
    <dgm:pt modelId="{DC12ABF4-9463-4B76-824A-BE5D5C62B7A8}" type="sibTrans" cxnId="{BB081995-09CC-428D-9D46-1CA3DAE9AEF2}">
      <dgm:prSet/>
      <dgm:spPr/>
      <dgm:t>
        <a:bodyPr/>
        <a:lstStyle/>
        <a:p>
          <a:endParaRPr lang="en-US"/>
        </a:p>
      </dgm:t>
    </dgm:pt>
    <dgm:pt modelId="{D281FB50-D65D-4E07-8C1E-7197D1214422}">
      <dgm:prSet/>
      <dgm:spPr/>
      <dgm:t>
        <a:bodyPr/>
        <a:lstStyle/>
        <a:p>
          <a:r>
            <a:rPr lang="cs-CZ" dirty="0"/>
            <a:t>Staří lidé jsou kategorizováni jako senilní, rigidní ve svém myšlení a způsobech </a:t>
          </a:r>
          <a:endParaRPr lang="en-US" dirty="0"/>
        </a:p>
      </dgm:t>
    </dgm:pt>
    <dgm:pt modelId="{9AD72BD7-04A1-4C1D-B6DB-760BA01859BA}" type="parTrans" cxnId="{E69F25E5-B453-45B4-8F39-8058DD63B00F}">
      <dgm:prSet/>
      <dgm:spPr/>
      <dgm:t>
        <a:bodyPr/>
        <a:lstStyle/>
        <a:p>
          <a:endParaRPr lang="en-US"/>
        </a:p>
      </dgm:t>
    </dgm:pt>
    <dgm:pt modelId="{B499582F-CBB6-46AB-9496-FF0A8AF17409}" type="sibTrans" cxnId="{E69F25E5-B453-45B4-8F39-8058DD63B00F}">
      <dgm:prSet/>
      <dgm:spPr/>
      <dgm:t>
        <a:bodyPr/>
        <a:lstStyle/>
        <a:p>
          <a:endParaRPr lang="en-US"/>
        </a:p>
      </dgm:t>
    </dgm:pt>
    <dgm:pt modelId="{02EE1376-756A-4CBA-91C0-1D1A72CE973B}">
      <dgm:prSet/>
      <dgm:spPr/>
      <dgm:t>
        <a:bodyPr/>
        <a:lstStyle/>
        <a:p>
          <a:r>
            <a:rPr lang="cs-CZ"/>
            <a:t>Staromódní v morálce a v myšlení</a:t>
          </a:r>
          <a:endParaRPr lang="en-US"/>
        </a:p>
      </dgm:t>
    </dgm:pt>
    <dgm:pt modelId="{CAE3F31F-AEE7-4FF8-815E-2C2A085292B1}" type="parTrans" cxnId="{255E8741-C6D0-4A07-BD3F-C4D8831B6F0F}">
      <dgm:prSet/>
      <dgm:spPr/>
      <dgm:t>
        <a:bodyPr/>
        <a:lstStyle/>
        <a:p>
          <a:endParaRPr lang="en-US"/>
        </a:p>
      </dgm:t>
    </dgm:pt>
    <dgm:pt modelId="{F2A4092E-D945-4587-864A-89BD672289AB}" type="sibTrans" cxnId="{255E8741-C6D0-4A07-BD3F-C4D8831B6F0F}">
      <dgm:prSet/>
      <dgm:spPr/>
      <dgm:t>
        <a:bodyPr/>
        <a:lstStyle/>
        <a:p>
          <a:endParaRPr lang="en-US"/>
        </a:p>
      </dgm:t>
    </dgm:pt>
    <dgm:pt modelId="{A55FA510-EBFE-4720-8DAA-D6A52D3A41FA}" type="pres">
      <dgm:prSet presAssocID="{F7384DAB-2777-403F-87E0-69A13C5401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A574A7-D9B2-43F2-8F97-179D1C84C512}" type="pres">
      <dgm:prSet presAssocID="{82BFD430-8EE7-40A7-817E-ABC008195D3B}" presName="hierRoot1" presStyleCnt="0"/>
      <dgm:spPr/>
    </dgm:pt>
    <dgm:pt modelId="{B47A14D1-9867-470A-A9AA-B21F7496CE91}" type="pres">
      <dgm:prSet presAssocID="{82BFD430-8EE7-40A7-817E-ABC008195D3B}" presName="composite" presStyleCnt="0"/>
      <dgm:spPr/>
    </dgm:pt>
    <dgm:pt modelId="{26AEA7C0-6774-4F9D-B1B9-79EAEE256AE8}" type="pres">
      <dgm:prSet presAssocID="{82BFD430-8EE7-40A7-817E-ABC008195D3B}" presName="background" presStyleLbl="node0" presStyleIdx="0" presStyleCnt="3"/>
      <dgm:spPr/>
    </dgm:pt>
    <dgm:pt modelId="{49FDD20A-68D5-43C6-B7B4-3835F876A7A0}" type="pres">
      <dgm:prSet presAssocID="{82BFD430-8EE7-40A7-817E-ABC008195D3B}" presName="text" presStyleLbl="fgAcc0" presStyleIdx="0" presStyleCnt="3" custScaleY="125043">
        <dgm:presLayoutVars>
          <dgm:chPref val="3"/>
        </dgm:presLayoutVars>
      </dgm:prSet>
      <dgm:spPr/>
    </dgm:pt>
    <dgm:pt modelId="{76327468-345D-4C24-AC1F-6DD0C542A9D8}" type="pres">
      <dgm:prSet presAssocID="{82BFD430-8EE7-40A7-817E-ABC008195D3B}" presName="hierChild2" presStyleCnt="0"/>
      <dgm:spPr/>
    </dgm:pt>
    <dgm:pt modelId="{70831975-E127-46B7-AB35-B98789B79E71}" type="pres">
      <dgm:prSet presAssocID="{D281FB50-D65D-4E07-8C1E-7197D1214422}" presName="hierRoot1" presStyleCnt="0"/>
      <dgm:spPr/>
    </dgm:pt>
    <dgm:pt modelId="{64F53167-364D-407E-9866-2B88B7CFAC81}" type="pres">
      <dgm:prSet presAssocID="{D281FB50-D65D-4E07-8C1E-7197D1214422}" presName="composite" presStyleCnt="0"/>
      <dgm:spPr/>
    </dgm:pt>
    <dgm:pt modelId="{649FC813-BB3A-423E-9BE0-5B22EB72AF3E}" type="pres">
      <dgm:prSet presAssocID="{D281FB50-D65D-4E07-8C1E-7197D1214422}" presName="background" presStyleLbl="node0" presStyleIdx="1" presStyleCnt="3"/>
      <dgm:spPr/>
    </dgm:pt>
    <dgm:pt modelId="{9AED3ED1-B06C-4217-AD6C-105C179EB171}" type="pres">
      <dgm:prSet presAssocID="{D281FB50-D65D-4E07-8C1E-7197D1214422}" presName="text" presStyleLbl="fgAcc0" presStyleIdx="1" presStyleCnt="3" custScaleY="127370">
        <dgm:presLayoutVars>
          <dgm:chPref val="3"/>
        </dgm:presLayoutVars>
      </dgm:prSet>
      <dgm:spPr/>
    </dgm:pt>
    <dgm:pt modelId="{F927FE64-3017-451D-BC5D-6E9ED91CD93F}" type="pres">
      <dgm:prSet presAssocID="{D281FB50-D65D-4E07-8C1E-7197D1214422}" presName="hierChild2" presStyleCnt="0"/>
      <dgm:spPr/>
    </dgm:pt>
    <dgm:pt modelId="{4607E52C-44A9-4666-8480-6432B9B18371}" type="pres">
      <dgm:prSet presAssocID="{02EE1376-756A-4CBA-91C0-1D1A72CE973B}" presName="hierRoot1" presStyleCnt="0"/>
      <dgm:spPr/>
    </dgm:pt>
    <dgm:pt modelId="{CEBB3E33-1CB0-4E00-A55B-8C0E6B8EF82C}" type="pres">
      <dgm:prSet presAssocID="{02EE1376-756A-4CBA-91C0-1D1A72CE973B}" presName="composite" presStyleCnt="0"/>
      <dgm:spPr/>
    </dgm:pt>
    <dgm:pt modelId="{11476AEA-AF67-415F-8058-55EFC176690E}" type="pres">
      <dgm:prSet presAssocID="{02EE1376-756A-4CBA-91C0-1D1A72CE973B}" presName="background" presStyleLbl="node0" presStyleIdx="2" presStyleCnt="3"/>
      <dgm:spPr/>
    </dgm:pt>
    <dgm:pt modelId="{D84BC9D4-9535-410D-B8FA-2C0361B31117}" type="pres">
      <dgm:prSet presAssocID="{02EE1376-756A-4CBA-91C0-1D1A72CE973B}" presName="text" presStyleLbl="fgAcc0" presStyleIdx="2" presStyleCnt="3" custScaleY="126498">
        <dgm:presLayoutVars>
          <dgm:chPref val="3"/>
        </dgm:presLayoutVars>
      </dgm:prSet>
      <dgm:spPr/>
    </dgm:pt>
    <dgm:pt modelId="{DEFB6F77-1A53-4010-AD46-D63242DAA76A}" type="pres">
      <dgm:prSet presAssocID="{02EE1376-756A-4CBA-91C0-1D1A72CE973B}" presName="hierChild2" presStyleCnt="0"/>
      <dgm:spPr/>
    </dgm:pt>
  </dgm:ptLst>
  <dgm:cxnLst>
    <dgm:cxn modelId="{FDEF2037-0711-4804-9702-7401B651C5A6}" type="presOf" srcId="{F7384DAB-2777-403F-87E0-69A13C54011C}" destId="{A55FA510-EBFE-4720-8DAA-D6A52D3A41FA}" srcOrd="0" destOrd="0" presId="urn:microsoft.com/office/officeart/2005/8/layout/hierarchy1"/>
    <dgm:cxn modelId="{4A134F5D-5CC4-45E5-B20E-F77720FBB7E6}" type="presOf" srcId="{D281FB50-D65D-4E07-8C1E-7197D1214422}" destId="{9AED3ED1-B06C-4217-AD6C-105C179EB171}" srcOrd="0" destOrd="0" presId="urn:microsoft.com/office/officeart/2005/8/layout/hierarchy1"/>
    <dgm:cxn modelId="{255E8741-C6D0-4A07-BD3F-C4D8831B6F0F}" srcId="{F7384DAB-2777-403F-87E0-69A13C54011C}" destId="{02EE1376-756A-4CBA-91C0-1D1A72CE973B}" srcOrd="2" destOrd="0" parTransId="{CAE3F31F-AEE7-4FF8-815E-2C2A085292B1}" sibTransId="{F2A4092E-D945-4587-864A-89BD672289AB}"/>
    <dgm:cxn modelId="{50E0DD61-304B-4495-86E4-DD72E4BD84B1}" type="presOf" srcId="{82BFD430-8EE7-40A7-817E-ABC008195D3B}" destId="{49FDD20A-68D5-43C6-B7B4-3835F876A7A0}" srcOrd="0" destOrd="0" presId="urn:microsoft.com/office/officeart/2005/8/layout/hierarchy1"/>
    <dgm:cxn modelId="{BB081995-09CC-428D-9D46-1CA3DAE9AEF2}" srcId="{F7384DAB-2777-403F-87E0-69A13C54011C}" destId="{82BFD430-8EE7-40A7-817E-ABC008195D3B}" srcOrd="0" destOrd="0" parTransId="{9BA12E08-EF13-42A6-9D63-87DC5D52B493}" sibTransId="{DC12ABF4-9463-4B76-824A-BE5D5C62B7A8}"/>
    <dgm:cxn modelId="{CBAB83A4-A594-42A3-9CCF-D78F08A59A78}" type="presOf" srcId="{02EE1376-756A-4CBA-91C0-1D1A72CE973B}" destId="{D84BC9D4-9535-410D-B8FA-2C0361B31117}" srcOrd="0" destOrd="0" presId="urn:microsoft.com/office/officeart/2005/8/layout/hierarchy1"/>
    <dgm:cxn modelId="{E69F25E5-B453-45B4-8F39-8058DD63B00F}" srcId="{F7384DAB-2777-403F-87E0-69A13C54011C}" destId="{D281FB50-D65D-4E07-8C1E-7197D1214422}" srcOrd="1" destOrd="0" parTransId="{9AD72BD7-04A1-4C1D-B6DB-760BA01859BA}" sibTransId="{B499582F-CBB6-46AB-9496-FF0A8AF17409}"/>
    <dgm:cxn modelId="{26641843-240F-4267-95A3-DEAACF3F3831}" type="presParOf" srcId="{A55FA510-EBFE-4720-8DAA-D6A52D3A41FA}" destId="{FFA574A7-D9B2-43F2-8F97-179D1C84C512}" srcOrd="0" destOrd="0" presId="urn:microsoft.com/office/officeart/2005/8/layout/hierarchy1"/>
    <dgm:cxn modelId="{23141BAB-BD5B-40C1-9527-1C9980E9ED6D}" type="presParOf" srcId="{FFA574A7-D9B2-43F2-8F97-179D1C84C512}" destId="{B47A14D1-9867-470A-A9AA-B21F7496CE91}" srcOrd="0" destOrd="0" presId="urn:microsoft.com/office/officeart/2005/8/layout/hierarchy1"/>
    <dgm:cxn modelId="{6800A9B0-9E08-4F68-B2BB-A545296F308A}" type="presParOf" srcId="{B47A14D1-9867-470A-A9AA-B21F7496CE91}" destId="{26AEA7C0-6774-4F9D-B1B9-79EAEE256AE8}" srcOrd="0" destOrd="0" presId="urn:microsoft.com/office/officeart/2005/8/layout/hierarchy1"/>
    <dgm:cxn modelId="{97B9C33F-E00B-4B71-AF82-5D1F2E098019}" type="presParOf" srcId="{B47A14D1-9867-470A-A9AA-B21F7496CE91}" destId="{49FDD20A-68D5-43C6-B7B4-3835F876A7A0}" srcOrd="1" destOrd="0" presId="urn:microsoft.com/office/officeart/2005/8/layout/hierarchy1"/>
    <dgm:cxn modelId="{38F19CA8-6D70-4F10-9EC4-1FB42C56D6BC}" type="presParOf" srcId="{FFA574A7-D9B2-43F2-8F97-179D1C84C512}" destId="{76327468-345D-4C24-AC1F-6DD0C542A9D8}" srcOrd="1" destOrd="0" presId="urn:microsoft.com/office/officeart/2005/8/layout/hierarchy1"/>
    <dgm:cxn modelId="{88058A6A-99EA-4BCA-BDE6-688BF71D025E}" type="presParOf" srcId="{A55FA510-EBFE-4720-8DAA-D6A52D3A41FA}" destId="{70831975-E127-46B7-AB35-B98789B79E71}" srcOrd="1" destOrd="0" presId="urn:microsoft.com/office/officeart/2005/8/layout/hierarchy1"/>
    <dgm:cxn modelId="{9AFD71D5-DD10-4A40-B496-2715800E4E81}" type="presParOf" srcId="{70831975-E127-46B7-AB35-B98789B79E71}" destId="{64F53167-364D-407E-9866-2B88B7CFAC81}" srcOrd="0" destOrd="0" presId="urn:microsoft.com/office/officeart/2005/8/layout/hierarchy1"/>
    <dgm:cxn modelId="{8C56459A-39A2-4368-9AF6-0DF4240237CA}" type="presParOf" srcId="{64F53167-364D-407E-9866-2B88B7CFAC81}" destId="{649FC813-BB3A-423E-9BE0-5B22EB72AF3E}" srcOrd="0" destOrd="0" presId="urn:microsoft.com/office/officeart/2005/8/layout/hierarchy1"/>
    <dgm:cxn modelId="{9F7DF035-D54A-4A88-9688-D90453EC34C5}" type="presParOf" srcId="{64F53167-364D-407E-9866-2B88B7CFAC81}" destId="{9AED3ED1-B06C-4217-AD6C-105C179EB171}" srcOrd="1" destOrd="0" presId="urn:microsoft.com/office/officeart/2005/8/layout/hierarchy1"/>
    <dgm:cxn modelId="{0CB085BB-FF7D-435B-A9F7-A152DE9E75BE}" type="presParOf" srcId="{70831975-E127-46B7-AB35-B98789B79E71}" destId="{F927FE64-3017-451D-BC5D-6E9ED91CD93F}" srcOrd="1" destOrd="0" presId="urn:microsoft.com/office/officeart/2005/8/layout/hierarchy1"/>
    <dgm:cxn modelId="{B32A0C4C-D62E-431F-AA20-888928F99AF2}" type="presParOf" srcId="{A55FA510-EBFE-4720-8DAA-D6A52D3A41FA}" destId="{4607E52C-44A9-4666-8480-6432B9B18371}" srcOrd="2" destOrd="0" presId="urn:microsoft.com/office/officeart/2005/8/layout/hierarchy1"/>
    <dgm:cxn modelId="{9BBBC088-9BA0-4AC1-BF78-FF6C449CBBC5}" type="presParOf" srcId="{4607E52C-44A9-4666-8480-6432B9B18371}" destId="{CEBB3E33-1CB0-4E00-A55B-8C0E6B8EF82C}" srcOrd="0" destOrd="0" presId="urn:microsoft.com/office/officeart/2005/8/layout/hierarchy1"/>
    <dgm:cxn modelId="{012D66E0-A63F-4728-BBB9-3BEF996C37A9}" type="presParOf" srcId="{CEBB3E33-1CB0-4E00-A55B-8C0E6B8EF82C}" destId="{11476AEA-AF67-415F-8058-55EFC176690E}" srcOrd="0" destOrd="0" presId="urn:microsoft.com/office/officeart/2005/8/layout/hierarchy1"/>
    <dgm:cxn modelId="{8F546AEA-8AF8-4D22-83D4-B568BBC5FE17}" type="presParOf" srcId="{CEBB3E33-1CB0-4E00-A55B-8C0E6B8EF82C}" destId="{D84BC9D4-9535-410D-B8FA-2C0361B31117}" srcOrd="1" destOrd="0" presId="urn:microsoft.com/office/officeart/2005/8/layout/hierarchy1"/>
    <dgm:cxn modelId="{EB3EB3AB-34AE-477B-B3E4-54CE648747F5}" type="presParOf" srcId="{4607E52C-44A9-4666-8480-6432B9B18371}" destId="{DEFB6F77-1A53-4010-AD46-D63242DAA7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9D8DB7-DE3F-46F9-A565-250F558FDF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3A6AE0-B9A7-4986-9AF5-9AEE1689C6B3}">
      <dgm:prSet/>
      <dgm:spPr/>
      <dgm:t>
        <a:bodyPr/>
        <a:lstStyle/>
        <a:p>
          <a:r>
            <a:rPr lang="cs-CZ"/>
            <a:t>Technologický pokrok – status a role starších lidí jsou negativně asociovány</a:t>
          </a:r>
          <a:endParaRPr lang="en-US"/>
        </a:p>
      </dgm:t>
    </dgm:pt>
    <dgm:pt modelId="{0508629F-351E-4948-8408-E85566257430}" type="parTrans" cxnId="{5487C1B1-E15E-4FBF-8CB9-7487D65AB310}">
      <dgm:prSet/>
      <dgm:spPr/>
      <dgm:t>
        <a:bodyPr/>
        <a:lstStyle/>
        <a:p>
          <a:endParaRPr lang="en-US"/>
        </a:p>
      </dgm:t>
    </dgm:pt>
    <dgm:pt modelId="{C4A53097-6169-426D-8EB8-AB5CFABFBFCF}" type="sibTrans" cxnId="{5487C1B1-E15E-4FBF-8CB9-7487D65AB310}">
      <dgm:prSet/>
      <dgm:spPr/>
      <dgm:t>
        <a:bodyPr/>
        <a:lstStyle/>
        <a:p>
          <a:endParaRPr lang="en-US"/>
        </a:p>
      </dgm:t>
    </dgm:pt>
    <dgm:pt modelId="{6E8DA172-C577-4004-B0FB-9363B417A41E}">
      <dgm:prSet/>
      <dgm:spPr/>
      <dgm:t>
        <a:bodyPr/>
        <a:lstStyle/>
        <a:p>
          <a:r>
            <a:rPr lang="cs-CZ"/>
            <a:t>Dříve velmi staří lidé – experti na zdraví a dlouhověkost, kontrola na zdroji, vědomosti, expertiza a zkušenosti</a:t>
          </a:r>
          <a:endParaRPr lang="en-US"/>
        </a:p>
      </dgm:t>
    </dgm:pt>
    <dgm:pt modelId="{4A5F1D64-1BFB-47A8-ABEC-3855F59FDCF4}" type="parTrans" cxnId="{49BB58EC-B0D7-4D8E-8816-EFD547EB8EFE}">
      <dgm:prSet/>
      <dgm:spPr/>
      <dgm:t>
        <a:bodyPr/>
        <a:lstStyle/>
        <a:p>
          <a:endParaRPr lang="en-US"/>
        </a:p>
      </dgm:t>
    </dgm:pt>
    <dgm:pt modelId="{553CFF31-4BAC-43D8-8799-1F265DAF42BF}" type="sibTrans" cxnId="{49BB58EC-B0D7-4D8E-8816-EFD547EB8EFE}">
      <dgm:prSet/>
      <dgm:spPr/>
      <dgm:t>
        <a:bodyPr/>
        <a:lstStyle/>
        <a:p>
          <a:endParaRPr lang="en-US"/>
        </a:p>
      </dgm:t>
    </dgm:pt>
    <dgm:pt modelId="{57347D0C-16F4-4863-A26F-C7CFFCB3DB02}">
      <dgm:prSet/>
      <dgm:spPr/>
      <dgm:t>
        <a:bodyPr/>
        <a:lstStyle/>
        <a:p>
          <a:r>
            <a:rPr lang="cs-CZ"/>
            <a:t>Prestiž a pozice, autorita, vliv v komunitě, moudrost a víra</a:t>
          </a:r>
          <a:endParaRPr lang="en-US"/>
        </a:p>
      </dgm:t>
    </dgm:pt>
    <dgm:pt modelId="{ECD85A0A-C499-4A54-8E38-8A8A62F0A570}" type="parTrans" cxnId="{670091D4-DB6B-40C5-8E8B-21281D0EECD7}">
      <dgm:prSet/>
      <dgm:spPr/>
      <dgm:t>
        <a:bodyPr/>
        <a:lstStyle/>
        <a:p>
          <a:endParaRPr lang="en-US"/>
        </a:p>
      </dgm:t>
    </dgm:pt>
    <dgm:pt modelId="{5D7FFEA1-BED9-481F-BEA6-69C29F86D4DA}" type="sibTrans" cxnId="{670091D4-DB6B-40C5-8E8B-21281D0EECD7}">
      <dgm:prSet/>
      <dgm:spPr/>
      <dgm:t>
        <a:bodyPr/>
        <a:lstStyle/>
        <a:p>
          <a:endParaRPr lang="en-US"/>
        </a:p>
      </dgm:t>
    </dgm:pt>
    <dgm:pt modelId="{9CB0A112-F67E-4F7F-AB22-B04C7680163F}">
      <dgm:prSet/>
      <dgm:spPr/>
      <dgm:t>
        <a:bodyPr/>
        <a:lstStyle/>
        <a:p>
          <a:r>
            <a:rPr lang="cs-CZ"/>
            <a:t>Dnes ztrácejí jak status, tak moc</a:t>
          </a:r>
          <a:endParaRPr lang="en-US"/>
        </a:p>
      </dgm:t>
    </dgm:pt>
    <dgm:pt modelId="{A5044D07-3EC3-455C-8740-4C749D754243}" type="parTrans" cxnId="{E5A05584-87B6-4ACA-BD35-F3B46FA62D79}">
      <dgm:prSet/>
      <dgm:spPr/>
      <dgm:t>
        <a:bodyPr/>
        <a:lstStyle/>
        <a:p>
          <a:endParaRPr lang="en-US"/>
        </a:p>
      </dgm:t>
    </dgm:pt>
    <dgm:pt modelId="{C4642717-9D9E-4CEB-8735-F6DAFE9EF913}" type="sibTrans" cxnId="{E5A05584-87B6-4ACA-BD35-F3B46FA62D79}">
      <dgm:prSet/>
      <dgm:spPr/>
      <dgm:t>
        <a:bodyPr/>
        <a:lstStyle/>
        <a:p>
          <a:endParaRPr lang="en-US"/>
        </a:p>
      </dgm:t>
    </dgm:pt>
    <dgm:pt modelId="{B6CA4758-6A86-4855-A5B5-1E307E141BA0}" type="pres">
      <dgm:prSet presAssocID="{1D9D8DB7-DE3F-46F9-A565-250F558FDF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0B62C1-ECF4-4671-9DB0-6DE145FB0029}" type="pres">
      <dgm:prSet presAssocID="{233A6AE0-B9A7-4986-9AF5-9AEE1689C6B3}" presName="hierRoot1" presStyleCnt="0"/>
      <dgm:spPr/>
    </dgm:pt>
    <dgm:pt modelId="{EBE4F542-EE53-4BB6-862E-0F4C32011452}" type="pres">
      <dgm:prSet presAssocID="{233A6AE0-B9A7-4986-9AF5-9AEE1689C6B3}" presName="composite" presStyleCnt="0"/>
      <dgm:spPr/>
    </dgm:pt>
    <dgm:pt modelId="{E23F3C50-C843-4ECD-80A8-C8D27CC2346A}" type="pres">
      <dgm:prSet presAssocID="{233A6AE0-B9A7-4986-9AF5-9AEE1689C6B3}" presName="background" presStyleLbl="node0" presStyleIdx="0" presStyleCnt="4"/>
      <dgm:spPr/>
    </dgm:pt>
    <dgm:pt modelId="{09E6ED98-CB8E-40D6-BF8A-2F3867F1774D}" type="pres">
      <dgm:prSet presAssocID="{233A6AE0-B9A7-4986-9AF5-9AEE1689C6B3}" presName="text" presStyleLbl="fgAcc0" presStyleIdx="0" presStyleCnt="4">
        <dgm:presLayoutVars>
          <dgm:chPref val="3"/>
        </dgm:presLayoutVars>
      </dgm:prSet>
      <dgm:spPr/>
    </dgm:pt>
    <dgm:pt modelId="{A863559D-03A1-4D25-A343-7AD8605C8104}" type="pres">
      <dgm:prSet presAssocID="{233A6AE0-B9A7-4986-9AF5-9AEE1689C6B3}" presName="hierChild2" presStyleCnt="0"/>
      <dgm:spPr/>
    </dgm:pt>
    <dgm:pt modelId="{BA345901-55FE-4428-AB07-E535B08EEA70}" type="pres">
      <dgm:prSet presAssocID="{6E8DA172-C577-4004-B0FB-9363B417A41E}" presName="hierRoot1" presStyleCnt="0"/>
      <dgm:spPr/>
    </dgm:pt>
    <dgm:pt modelId="{014EFC06-958B-469D-8AF0-D55C5D55BD5A}" type="pres">
      <dgm:prSet presAssocID="{6E8DA172-C577-4004-B0FB-9363B417A41E}" presName="composite" presStyleCnt="0"/>
      <dgm:spPr/>
    </dgm:pt>
    <dgm:pt modelId="{D22A31AE-C25D-49D7-8D43-C8325F74DBEF}" type="pres">
      <dgm:prSet presAssocID="{6E8DA172-C577-4004-B0FB-9363B417A41E}" presName="background" presStyleLbl="node0" presStyleIdx="1" presStyleCnt="4"/>
      <dgm:spPr/>
    </dgm:pt>
    <dgm:pt modelId="{25C8F45F-E323-4485-82E3-44FDD0167352}" type="pres">
      <dgm:prSet presAssocID="{6E8DA172-C577-4004-B0FB-9363B417A41E}" presName="text" presStyleLbl="fgAcc0" presStyleIdx="1" presStyleCnt="4">
        <dgm:presLayoutVars>
          <dgm:chPref val="3"/>
        </dgm:presLayoutVars>
      </dgm:prSet>
      <dgm:spPr/>
    </dgm:pt>
    <dgm:pt modelId="{E91ED530-3F88-41DB-B64F-1E5E9B3DAA10}" type="pres">
      <dgm:prSet presAssocID="{6E8DA172-C577-4004-B0FB-9363B417A41E}" presName="hierChild2" presStyleCnt="0"/>
      <dgm:spPr/>
    </dgm:pt>
    <dgm:pt modelId="{DA11FB5A-EEF9-4BA3-B47F-AF2566AF273F}" type="pres">
      <dgm:prSet presAssocID="{57347D0C-16F4-4863-A26F-C7CFFCB3DB02}" presName="hierRoot1" presStyleCnt="0"/>
      <dgm:spPr/>
    </dgm:pt>
    <dgm:pt modelId="{AF02AF28-6C93-4A51-948D-ECDE0130495A}" type="pres">
      <dgm:prSet presAssocID="{57347D0C-16F4-4863-A26F-C7CFFCB3DB02}" presName="composite" presStyleCnt="0"/>
      <dgm:spPr/>
    </dgm:pt>
    <dgm:pt modelId="{E60D4C64-7EBE-436B-BF1B-789CB2A3E97F}" type="pres">
      <dgm:prSet presAssocID="{57347D0C-16F4-4863-A26F-C7CFFCB3DB02}" presName="background" presStyleLbl="node0" presStyleIdx="2" presStyleCnt="4"/>
      <dgm:spPr/>
    </dgm:pt>
    <dgm:pt modelId="{F0C8B9BC-8FF6-4662-AC25-89E5BF554B01}" type="pres">
      <dgm:prSet presAssocID="{57347D0C-16F4-4863-A26F-C7CFFCB3DB02}" presName="text" presStyleLbl="fgAcc0" presStyleIdx="2" presStyleCnt="4">
        <dgm:presLayoutVars>
          <dgm:chPref val="3"/>
        </dgm:presLayoutVars>
      </dgm:prSet>
      <dgm:spPr/>
    </dgm:pt>
    <dgm:pt modelId="{C865F61A-F304-4F9C-A7E5-D493817BE6E1}" type="pres">
      <dgm:prSet presAssocID="{57347D0C-16F4-4863-A26F-C7CFFCB3DB02}" presName="hierChild2" presStyleCnt="0"/>
      <dgm:spPr/>
    </dgm:pt>
    <dgm:pt modelId="{FEA1EEB7-13B4-4C8E-ACE2-D5D9567DD8BE}" type="pres">
      <dgm:prSet presAssocID="{9CB0A112-F67E-4F7F-AB22-B04C7680163F}" presName="hierRoot1" presStyleCnt="0"/>
      <dgm:spPr/>
    </dgm:pt>
    <dgm:pt modelId="{523C3861-08B0-4E69-9315-D33B93C9F7EE}" type="pres">
      <dgm:prSet presAssocID="{9CB0A112-F67E-4F7F-AB22-B04C7680163F}" presName="composite" presStyleCnt="0"/>
      <dgm:spPr/>
    </dgm:pt>
    <dgm:pt modelId="{DD1BA8F2-6697-4BAA-8A69-CE8B7523C5BB}" type="pres">
      <dgm:prSet presAssocID="{9CB0A112-F67E-4F7F-AB22-B04C7680163F}" presName="background" presStyleLbl="node0" presStyleIdx="3" presStyleCnt="4"/>
      <dgm:spPr/>
    </dgm:pt>
    <dgm:pt modelId="{11AC3033-835F-48F8-B69E-ED68F467DE4D}" type="pres">
      <dgm:prSet presAssocID="{9CB0A112-F67E-4F7F-AB22-B04C7680163F}" presName="text" presStyleLbl="fgAcc0" presStyleIdx="3" presStyleCnt="4">
        <dgm:presLayoutVars>
          <dgm:chPref val="3"/>
        </dgm:presLayoutVars>
      </dgm:prSet>
      <dgm:spPr/>
    </dgm:pt>
    <dgm:pt modelId="{505960F8-CF8B-4DC4-B274-6B1FC23314D6}" type="pres">
      <dgm:prSet presAssocID="{9CB0A112-F67E-4F7F-AB22-B04C7680163F}" presName="hierChild2" presStyleCnt="0"/>
      <dgm:spPr/>
    </dgm:pt>
  </dgm:ptLst>
  <dgm:cxnLst>
    <dgm:cxn modelId="{3CA6CA09-60C1-45E8-A60D-BBFE9F4F3085}" type="presOf" srcId="{6E8DA172-C577-4004-B0FB-9363B417A41E}" destId="{25C8F45F-E323-4485-82E3-44FDD0167352}" srcOrd="0" destOrd="0" presId="urn:microsoft.com/office/officeart/2005/8/layout/hierarchy1"/>
    <dgm:cxn modelId="{E5A05584-87B6-4ACA-BD35-F3B46FA62D79}" srcId="{1D9D8DB7-DE3F-46F9-A565-250F558FDF60}" destId="{9CB0A112-F67E-4F7F-AB22-B04C7680163F}" srcOrd="3" destOrd="0" parTransId="{A5044D07-3EC3-455C-8740-4C749D754243}" sibTransId="{C4642717-9D9E-4CEB-8735-F6DAFE9EF913}"/>
    <dgm:cxn modelId="{5487C1B1-E15E-4FBF-8CB9-7487D65AB310}" srcId="{1D9D8DB7-DE3F-46F9-A565-250F558FDF60}" destId="{233A6AE0-B9A7-4986-9AF5-9AEE1689C6B3}" srcOrd="0" destOrd="0" parTransId="{0508629F-351E-4948-8408-E85566257430}" sibTransId="{C4A53097-6169-426D-8EB8-AB5CFABFBFCF}"/>
    <dgm:cxn modelId="{F0EFC7BE-47A3-4FF2-BC47-02D873DE9C7B}" type="presOf" srcId="{1D9D8DB7-DE3F-46F9-A565-250F558FDF60}" destId="{B6CA4758-6A86-4855-A5B5-1E307E141BA0}" srcOrd="0" destOrd="0" presId="urn:microsoft.com/office/officeart/2005/8/layout/hierarchy1"/>
    <dgm:cxn modelId="{3B99CFC7-151A-4B05-B33C-B4CF82D8ED4C}" type="presOf" srcId="{233A6AE0-B9A7-4986-9AF5-9AEE1689C6B3}" destId="{09E6ED98-CB8E-40D6-BF8A-2F3867F1774D}" srcOrd="0" destOrd="0" presId="urn:microsoft.com/office/officeart/2005/8/layout/hierarchy1"/>
    <dgm:cxn modelId="{670091D4-DB6B-40C5-8E8B-21281D0EECD7}" srcId="{1D9D8DB7-DE3F-46F9-A565-250F558FDF60}" destId="{57347D0C-16F4-4863-A26F-C7CFFCB3DB02}" srcOrd="2" destOrd="0" parTransId="{ECD85A0A-C499-4A54-8E38-8A8A62F0A570}" sibTransId="{5D7FFEA1-BED9-481F-BEA6-69C29F86D4DA}"/>
    <dgm:cxn modelId="{CF484CE8-ACDF-42FC-94EF-0347C80213A5}" type="presOf" srcId="{9CB0A112-F67E-4F7F-AB22-B04C7680163F}" destId="{11AC3033-835F-48F8-B69E-ED68F467DE4D}" srcOrd="0" destOrd="0" presId="urn:microsoft.com/office/officeart/2005/8/layout/hierarchy1"/>
    <dgm:cxn modelId="{FC3FD4E9-02C2-43D1-8FE2-39EA7528DE0C}" type="presOf" srcId="{57347D0C-16F4-4863-A26F-C7CFFCB3DB02}" destId="{F0C8B9BC-8FF6-4662-AC25-89E5BF554B01}" srcOrd="0" destOrd="0" presId="urn:microsoft.com/office/officeart/2005/8/layout/hierarchy1"/>
    <dgm:cxn modelId="{49BB58EC-B0D7-4D8E-8816-EFD547EB8EFE}" srcId="{1D9D8DB7-DE3F-46F9-A565-250F558FDF60}" destId="{6E8DA172-C577-4004-B0FB-9363B417A41E}" srcOrd="1" destOrd="0" parTransId="{4A5F1D64-1BFB-47A8-ABEC-3855F59FDCF4}" sibTransId="{553CFF31-4BAC-43D8-8799-1F265DAF42BF}"/>
    <dgm:cxn modelId="{D6958A16-C361-4603-8244-1617B6942C5F}" type="presParOf" srcId="{B6CA4758-6A86-4855-A5B5-1E307E141BA0}" destId="{B30B62C1-ECF4-4671-9DB0-6DE145FB0029}" srcOrd="0" destOrd="0" presId="urn:microsoft.com/office/officeart/2005/8/layout/hierarchy1"/>
    <dgm:cxn modelId="{CA45EF76-CDF3-4875-A36B-1C937887D4CE}" type="presParOf" srcId="{B30B62C1-ECF4-4671-9DB0-6DE145FB0029}" destId="{EBE4F542-EE53-4BB6-862E-0F4C32011452}" srcOrd="0" destOrd="0" presId="urn:microsoft.com/office/officeart/2005/8/layout/hierarchy1"/>
    <dgm:cxn modelId="{12961F83-207B-4AAB-A422-F75485581868}" type="presParOf" srcId="{EBE4F542-EE53-4BB6-862E-0F4C32011452}" destId="{E23F3C50-C843-4ECD-80A8-C8D27CC2346A}" srcOrd="0" destOrd="0" presId="urn:microsoft.com/office/officeart/2005/8/layout/hierarchy1"/>
    <dgm:cxn modelId="{6975FEEB-970C-4B18-BE39-58AC799B26DB}" type="presParOf" srcId="{EBE4F542-EE53-4BB6-862E-0F4C32011452}" destId="{09E6ED98-CB8E-40D6-BF8A-2F3867F1774D}" srcOrd="1" destOrd="0" presId="urn:microsoft.com/office/officeart/2005/8/layout/hierarchy1"/>
    <dgm:cxn modelId="{6E540932-84D5-45EC-B11F-F9E158FBB214}" type="presParOf" srcId="{B30B62C1-ECF4-4671-9DB0-6DE145FB0029}" destId="{A863559D-03A1-4D25-A343-7AD8605C8104}" srcOrd="1" destOrd="0" presId="urn:microsoft.com/office/officeart/2005/8/layout/hierarchy1"/>
    <dgm:cxn modelId="{58A71705-C97F-46E5-98A5-988F858B06F7}" type="presParOf" srcId="{B6CA4758-6A86-4855-A5B5-1E307E141BA0}" destId="{BA345901-55FE-4428-AB07-E535B08EEA70}" srcOrd="1" destOrd="0" presId="urn:microsoft.com/office/officeart/2005/8/layout/hierarchy1"/>
    <dgm:cxn modelId="{DDFDB1A8-4AF2-4379-8311-70976D1DDADE}" type="presParOf" srcId="{BA345901-55FE-4428-AB07-E535B08EEA70}" destId="{014EFC06-958B-469D-8AF0-D55C5D55BD5A}" srcOrd="0" destOrd="0" presId="urn:microsoft.com/office/officeart/2005/8/layout/hierarchy1"/>
    <dgm:cxn modelId="{BBF1A101-C024-4281-B788-BC3EB3D14C9F}" type="presParOf" srcId="{014EFC06-958B-469D-8AF0-D55C5D55BD5A}" destId="{D22A31AE-C25D-49D7-8D43-C8325F74DBEF}" srcOrd="0" destOrd="0" presId="urn:microsoft.com/office/officeart/2005/8/layout/hierarchy1"/>
    <dgm:cxn modelId="{B66A068B-E1F4-417E-95A6-D1FEC02E0871}" type="presParOf" srcId="{014EFC06-958B-469D-8AF0-D55C5D55BD5A}" destId="{25C8F45F-E323-4485-82E3-44FDD0167352}" srcOrd="1" destOrd="0" presId="urn:microsoft.com/office/officeart/2005/8/layout/hierarchy1"/>
    <dgm:cxn modelId="{108CB789-AF7D-4423-B6FA-72571A0F26BC}" type="presParOf" srcId="{BA345901-55FE-4428-AB07-E535B08EEA70}" destId="{E91ED530-3F88-41DB-B64F-1E5E9B3DAA10}" srcOrd="1" destOrd="0" presId="urn:microsoft.com/office/officeart/2005/8/layout/hierarchy1"/>
    <dgm:cxn modelId="{E3821669-0E0B-4F97-BB8D-0B7AB627BC85}" type="presParOf" srcId="{B6CA4758-6A86-4855-A5B5-1E307E141BA0}" destId="{DA11FB5A-EEF9-4BA3-B47F-AF2566AF273F}" srcOrd="2" destOrd="0" presId="urn:microsoft.com/office/officeart/2005/8/layout/hierarchy1"/>
    <dgm:cxn modelId="{76A7DE73-A294-4369-B050-53E7F81F6555}" type="presParOf" srcId="{DA11FB5A-EEF9-4BA3-B47F-AF2566AF273F}" destId="{AF02AF28-6C93-4A51-948D-ECDE0130495A}" srcOrd="0" destOrd="0" presId="urn:microsoft.com/office/officeart/2005/8/layout/hierarchy1"/>
    <dgm:cxn modelId="{199BAEA8-CB17-4E6F-BDEC-A1AC40E359C6}" type="presParOf" srcId="{AF02AF28-6C93-4A51-948D-ECDE0130495A}" destId="{E60D4C64-7EBE-436B-BF1B-789CB2A3E97F}" srcOrd="0" destOrd="0" presId="urn:microsoft.com/office/officeart/2005/8/layout/hierarchy1"/>
    <dgm:cxn modelId="{51290558-43A2-466C-AFB4-E9922A2CD8A6}" type="presParOf" srcId="{AF02AF28-6C93-4A51-948D-ECDE0130495A}" destId="{F0C8B9BC-8FF6-4662-AC25-89E5BF554B01}" srcOrd="1" destOrd="0" presId="urn:microsoft.com/office/officeart/2005/8/layout/hierarchy1"/>
    <dgm:cxn modelId="{2443742A-9E80-4CE4-B419-418576E7E707}" type="presParOf" srcId="{DA11FB5A-EEF9-4BA3-B47F-AF2566AF273F}" destId="{C865F61A-F304-4F9C-A7E5-D493817BE6E1}" srcOrd="1" destOrd="0" presId="urn:microsoft.com/office/officeart/2005/8/layout/hierarchy1"/>
    <dgm:cxn modelId="{CEB7D9D5-D311-4696-B8B7-61841CA048C6}" type="presParOf" srcId="{B6CA4758-6A86-4855-A5B5-1E307E141BA0}" destId="{FEA1EEB7-13B4-4C8E-ACE2-D5D9567DD8BE}" srcOrd="3" destOrd="0" presId="urn:microsoft.com/office/officeart/2005/8/layout/hierarchy1"/>
    <dgm:cxn modelId="{806E1877-1F91-49BF-8FBC-DE9DC4DC0ACC}" type="presParOf" srcId="{FEA1EEB7-13B4-4C8E-ACE2-D5D9567DD8BE}" destId="{523C3861-08B0-4E69-9315-D33B93C9F7EE}" srcOrd="0" destOrd="0" presId="urn:microsoft.com/office/officeart/2005/8/layout/hierarchy1"/>
    <dgm:cxn modelId="{8D131B7B-7F8E-41E2-84CD-0D9C351DDCF8}" type="presParOf" srcId="{523C3861-08B0-4E69-9315-D33B93C9F7EE}" destId="{DD1BA8F2-6697-4BAA-8A69-CE8B7523C5BB}" srcOrd="0" destOrd="0" presId="urn:microsoft.com/office/officeart/2005/8/layout/hierarchy1"/>
    <dgm:cxn modelId="{2B510555-D24D-47AE-ADA0-39BA1AB327D7}" type="presParOf" srcId="{523C3861-08B0-4E69-9315-D33B93C9F7EE}" destId="{11AC3033-835F-48F8-B69E-ED68F467DE4D}" srcOrd="1" destOrd="0" presId="urn:microsoft.com/office/officeart/2005/8/layout/hierarchy1"/>
    <dgm:cxn modelId="{81E7FFE1-882C-4687-B8C5-60AD2DA072BB}" type="presParOf" srcId="{FEA1EEB7-13B4-4C8E-ACE2-D5D9567DD8BE}" destId="{505960F8-CF8B-4DC4-B274-6B1FC23314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650311-7424-4712-849B-883AC7097DD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5BEB9F-EEB9-4891-890A-BAB2789FECBE}">
      <dgm:prSet/>
      <dgm:spPr/>
      <dgm:t>
        <a:bodyPr/>
        <a:lstStyle/>
        <a:p>
          <a:r>
            <a:rPr lang="cs-CZ"/>
            <a:t>Existuje tři sta definic, které stárnutí vysvětlují</a:t>
          </a:r>
          <a:endParaRPr lang="en-US"/>
        </a:p>
      </dgm:t>
    </dgm:pt>
    <dgm:pt modelId="{16186269-F048-4825-99ED-926AC5D8AA82}" type="parTrans" cxnId="{D69BAC3D-5AA1-4E79-B3A7-B98A26269351}">
      <dgm:prSet/>
      <dgm:spPr/>
      <dgm:t>
        <a:bodyPr/>
        <a:lstStyle/>
        <a:p>
          <a:endParaRPr lang="en-US"/>
        </a:p>
      </dgm:t>
    </dgm:pt>
    <dgm:pt modelId="{B74566CE-5D51-486E-8DC4-4DF244D8CF1C}" type="sibTrans" cxnId="{D69BAC3D-5AA1-4E79-B3A7-B98A26269351}">
      <dgm:prSet/>
      <dgm:spPr/>
      <dgm:t>
        <a:bodyPr/>
        <a:lstStyle/>
        <a:p>
          <a:endParaRPr lang="en-US"/>
        </a:p>
      </dgm:t>
    </dgm:pt>
    <dgm:pt modelId="{AFE2CAF3-B90C-4E6C-8C18-C354155831D2}">
      <dgm:prSet/>
      <dgm:spPr/>
      <dgm:t>
        <a:bodyPr/>
        <a:lstStyle/>
        <a:p>
          <a:r>
            <a:rPr lang="cs-CZ"/>
            <a:t>Stáří se těžce uchopuje jako disciplína</a:t>
          </a:r>
          <a:endParaRPr lang="en-US"/>
        </a:p>
      </dgm:t>
    </dgm:pt>
    <dgm:pt modelId="{779CBFBE-7AEE-4883-9320-53FCD0021583}" type="parTrans" cxnId="{7158DDB7-AD8F-4792-B6FE-F48E4ACBB2CD}">
      <dgm:prSet/>
      <dgm:spPr/>
      <dgm:t>
        <a:bodyPr/>
        <a:lstStyle/>
        <a:p>
          <a:endParaRPr lang="en-US"/>
        </a:p>
      </dgm:t>
    </dgm:pt>
    <dgm:pt modelId="{BA276749-AFF6-4487-BA9F-0F5D51C4040A}" type="sibTrans" cxnId="{7158DDB7-AD8F-4792-B6FE-F48E4ACBB2CD}">
      <dgm:prSet/>
      <dgm:spPr/>
      <dgm:t>
        <a:bodyPr/>
        <a:lstStyle/>
        <a:p>
          <a:endParaRPr lang="en-US"/>
        </a:p>
      </dgm:t>
    </dgm:pt>
    <dgm:pt modelId="{81118D53-A639-48E1-B34E-0F3CB7811232}">
      <dgm:prSet/>
      <dgm:spPr/>
      <dgm:t>
        <a:bodyPr/>
        <a:lstStyle/>
        <a:p>
          <a:r>
            <a:rPr lang="cs-CZ"/>
            <a:t>Odpor ke stáří souvisí se smrtí</a:t>
          </a:r>
          <a:endParaRPr lang="en-US"/>
        </a:p>
      </dgm:t>
    </dgm:pt>
    <dgm:pt modelId="{8E5931BC-A626-41A0-8199-77E0425B72C5}" type="parTrans" cxnId="{A13DBD83-4949-4C0E-9D05-9ECB4C1779BC}">
      <dgm:prSet/>
      <dgm:spPr/>
      <dgm:t>
        <a:bodyPr/>
        <a:lstStyle/>
        <a:p>
          <a:endParaRPr lang="en-US"/>
        </a:p>
      </dgm:t>
    </dgm:pt>
    <dgm:pt modelId="{BE19FE1F-0C76-4258-9B9C-2956BF9B2167}" type="sibTrans" cxnId="{A13DBD83-4949-4C0E-9D05-9ECB4C1779BC}">
      <dgm:prSet/>
      <dgm:spPr/>
      <dgm:t>
        <a:bodyPr/>
        <a:lstStyle/>
        <a:p>
          <a:endParaRPr lang="en-US"/>
        </a:p>
      </dgm:t>
    </dgm:pt>
    <dgm:pt modelId="{EAC2C267-4766-4B04-A823-4F02D510554E}">
      <dgm:prSet/>
      <dgm:spPr/>
      <dgm:t>
        <a:bodyPr/>
        <a:lstStyle/>
        <a:p>
          <a:r>
            <a:rPr lang="cs-CZ"/>
            <a:t>Stáří je problémem ne-starých</a:t>
          </a:r>
          <a:endParaRPr lang="en-US"/>
        </a:p>
      </dgm:t>
    </dgm:pt>
    <dgm:pt modelId="{8B83AF3A-70F0-433B-A17B-97887BCB00B2}" type="parTrans" cxnId="{CF707145-C905-4A30-BB62-8D935EFA2E00}">
      <dgm:prSet/>
      <dgm:spPr/>
      <dgm:t>
        <a:bodyPr/>
        <a:lstStyle/>
        <a:p>
          <a:endParaRPr lang="en-US"/>
        </a:p>
      </dgm:t>
    </dgm:pt>
    <dgm:pt modelId="{F0C2FA0B-17FE-48DB-BD6C-70510CE6014D}" type="sibTrans" cxnId="{CF707145-C905-4A30-BB62-8D935EFA2E00}">
      <dgm:prSet/>
      <dgm:spPr/>
      <dgm:t>
        <a:bodyPr/>
        <a:lstStyle/>
        <a:p>
          <a:endParaRPr lang="en-US"/>
        </a:p>
      </dgm:t>
    </dgm:pt>
    <dgm:pt modelId="{8A41A0D4-2D32-4404-A6E0-8BD2072A5204}">
      <dgm:prSet/>
      <dgm:spPr/>
      <dgm:t>
        <a:bodyPr/>
        <a:lstStyle/>
        <a:p>
          <a:r>
            <a:rPr lang="cs-CZ"/>
            <a:t>Stigmatizace a nálepkování</a:t>
          </a:r>
          <a:endParaRPr lang="en-US"/>
        </a:p>
      </dgm:t>
    </dgm:pt>
    <dgm:pt modelId="{CD8727FC-FEFE-4A4C-85EC-0BAF67BDA040}" type="parTrans" cxnId="{6FCD5B30-D4C4-40EB-BD9B-7EBDA322456A}">
      <dgm:prSet/>
      <dgm:spPr/>
      <dgm:t>
        <a:bodyPr/>
        <a:lstStyle/>
        <a:p>
          <a:endParaRPr lang="en-US"/>
        </a:p>
      </dgm:t>
    </dgm:pt>
    <dgm:pt modelId="{39B83BD6-CEF8-47B6-AC34-7AF32C2EC220}" type="sibTrans" cxnId="{6FCD5B30-D4C4-40EB-BD9B-7EBDA322456A}">
      <dgm:prSet/>
      <dgm:spPr/>
      <dgm:t>
        <a:bodyPr/>
        <a:lstStyle/>
        <a:p>
          <a:endParaRPr lang="en-US"/>
        </a:p>
      </dgm:t>
    </dgm:pt>
    <dgm:pt modelId="{FB5026E7-68DD-4B35-8C93-B2F33DD4C18C}">
      <dgm:prSet/>
      <dgm:spPr/>
      <dgm:t>
        <a:bodyPr/>
        <a:lstStyle/>
        <a:p>
          <a:r>
            <a:rPr lang="cs-CZ"/>
            <a:t>Zdroj negativních obrazů – společnost </a:t>
          </a:r>
          <a:endParaRPr lang="en-US"/>
        </a:p>
      </dgm:t>
    </dgm:pt>
    <dgm:pt modelId="{94835D7E-D8A1-45EE-9823-1C0F53C8C9A4}" type="parTrans" cxnId="{9AE57078-78D0-471D-95CA-770300A97FCD}">
      <dgm:prSet/>
      <dgm:spPr/>
      <dgm:t>
        <a:bodyPr/>
        <a:lstStyle/>
        <a:p>
          <a:endParaRPr lang="en-US"/>
        </a:p>
      </dgm:t>
    </dgm:pt>
    <dgm:pt modelId="{3E55C1A5-50EC-4A6F-90D1-EE29B77B6914}" type="sibTrans" cxnId="{9AE57078-78D0-471D-95CA-770300A97FCD}">
      <dgm:prSet/>
      <dgm:spPr/>
      <dgm:t>
        <a:bodyPr/>
        <a:lstStyle/>
        <a:p>
          <a:endParaRPr lang="en-US"/>
        </a:p>
      </dgm:t>
    </dgm:pt>
    <dgm:pt modelId="{6801F28E-79F1-4AE3-9532-45CC85560385}" type="pres">
      <dgm:prSet presAssocID="{D6650311-7424-4712-849B-883AC7097DD8}" presName="diagram" presStyleCnt="0">
        <dgm:presLayoutVars>
          <dgm:dir/>
          <dgm:resizeHandles val="exact"/>
        </dgm:presLayoutVars>
      </dgm:prSet>
      <dgm:spPr/>
    </dgm:pt>
    <dgm:pt modelId="{737D6387-0E98-4D19-B64C-E8D49EBED312}" type="pres">
      <dgm:prSet presAssocID="{7E5BEB9F-EEB9-4891-890A-BAB2789FECBE}" presName="node" presStyleLbl="node1" presStyleIdx="0" presStyleCnt="6">
        <dgm:presLayoutVars>
          <dgm:bulletEnabled val="1"/>
        </dgm:presLayoutVars>
      </dgm:prSet>
      <dgm:spPr/>
    </dgm:pt>
    <dgm:pt modelId="{02630A55-CD6D-46F2-BF02-EC324225DA97}" type="pres">
      <dgm:prSet presAssocID="{B74566CE-5D51-486E-8DC4-4DF244D8CF1C}" presName="sibTrans" presStyleCnt="0"/>
      <dgm:spPr/>
    </dgm:pt>
    <dgm:pt modelId="{D62DDCF8-107A-4ECE-85B3-2BACFE5D5431}" type="pres">
      <dgm:prSet presAssocID="{AFE2CAF3-B90C-4E6C-8C18-C354155831D2}" presName="node" presStyleLbl="node1" presStyleIdx="1" presStyleCnt="6">
        <dgm:presLayoutVars>
          <dgm:bulletEnabled val="1"/>
        </dgm:presLayoutVars>
      </dgm:prSet>
      <dgm:spPr/>
    </dgm:pt>
    <dgm:pt modelId="{DB714BB7-B453-44F2-8AD0-F6AC6AECE351}" type="pres">
      <dgm:prSet presAssocID="{BA276749-AFF6-4487-BA9F-0F5D51C4040A}" presName="sibTrans" presStyleCnt="0"/>
      <dgm:spPr/>
    </dgm:pt>
    <dgm:pt modelId="{48165388-0877-4D21-9F2B-AC10EEE3DB03}" type="pres">
      <dgm:prSet presAssocID="{81118D53-A639-48E1-B34E-0F3CB7811232}" presName="node" presStyleLbl="node1" presStyleIdx="2" presStyleCnt="6">
        <dgm:presLayoutVars>
          <dgm:bulletEnabled val="1"/>
        </dgm:presLayoutVars>
      </dgm:prSet>
      <dgm:spPr/>
    </dgm:pt>
    <dgm:pt modelId="{C0B5F872-93B9-4373-8C5F-726E6FF84461}" type="pres">
      <dgm:prSet presAssocID="{BE19FE1F-0C76-4258-9B9C-2956BF9B2167}" presName="sibTrans" presStyleCnt="0"/>
      <dgm:spPr/>
    </dgm:pt>
    <dgm:pt modelId="{CCC61205-20B8-4993-A64D-E3E00CA2ACCD}" type="pres">
      <dgm:prSet presAssocID="{EAC2C267-4766-4B04-A823-4F02D510554E}" presName="node" presStyleLbl="node1" presStyleIdx="3" presStyleCnt="6">
        <dgm:presLayoutVars>
          <dgm:bulletEnabled val="1"/>
        </dgm:presLayoutVars>
      </dgm:prSet>
      <dgm:spPr/>
    </dgm:pt>
    <dgm:pt modelId="{A9237C2C-51C1-4AF1-9A37-B39A6B264439}" type="pres">
      <dgm:prSet presAssocID="{F0C2FA0B-17FE-48DB-BD6C-70510CE6014D}" presName="sibTrans" presStyleCnt="0"/>
      <dgm:spPr/>
    </dgm:pt>
    <dgm:pt modelId="{00FC40AA-B098-48BF-9B53-917009E3FB56}" type="pres">
      <dgm:prSet presAssocID="{8A41A0D4-2D32-4404-A6E0-8BD2072A5204}" presName="node" presStyleLbl="node1" presStyleIdx="4" presStyleCnt="6">
        <dgm:presLayoutVars>
          <dgm:bulletEnabled val="1"/>
        </dgm:presLayoutVars>
      </dgm:prSet>
      <dgm:spPr/>
    </dgm:pt>
    <dgm:pt modelId="{014BD539-B2FA-4AF3-9AB4-A24B1730C1C9}" type="pres">
      <dgm:prSet presAssocID="{39B83BD6-CEF8-47B6-AC34-7AF32C2EC220}" presName="sibTrans" presStyleCnt="0"/>
      <dgm:spPr/>
    </dgm:pt>
    <dgm:pt modelId="{8A1210F4-450C-4AEF-BAB1-40FB7E8FF248}" type="pres">
      <dgm:prSet presAssocID="{FB5026E7-68DD-4B35-8C93-B2F33DD4C18C}" presName="node" presStyleLbl="node1" presStyleIdx="5" presStyleCnt="6">
        <dgm:presLayoutVars>
          <dgm:bulletEnabled val="1"/>
        </dgm:presLayoutVars>
      </dgm:prSet>
      <dgm:spPr/>
    </dgm:pt>
  </dgm:ptLst>
  <dgm:cxnLst>
    <dgm:cxn modelId="{038CDD06-8F06-4B8F-BD55-5E56BC3B34F0}" type="presOf" srcId="{FB5026E7-68DD-4B35-8C93-B2F33DD4C18C}" destId="{8A1210F4-450C-4AEF-BAB1-40FB7E8FF248}" srcOrd="0" destOrd="0" presId="urn:microsoft.com/office/officeart/2005/8/layout/default"/>
    <dgm:cxn modelId="{68AE6113-87A3-4576-B1F9-65131A405CE7}" type="presOf" srcId="{EAC2C267-4766-4B04-A823-4F02D510554E}" destId="{CCC61205-20B8-4993-A64D-E3E00CA2ACCD}" srcOrd="0" destOrd="0" presId="urn:microsoft.com/office/officeart/2005/8/layout/default"/>
    <dgm:cxn modelId="{6FCD5B30-D4C4-40EB-BD9B-7EBDA322456A}" srcId="{D6650311-7424-4712-849B-883AC7097DD8}" destId="{8A41A0D4-2D32-4404-A6E0-8BD2072A5204}" srcOrd="4" destOrd="0" parTransId="{CD8727FC-FEFE-4A4C-85EC-0BAF67BDA040}" sibTransId="{39B83BD6-CEF8-47B6-AC34-7AF32C2EC220}"/>
    <dgm:cxn modelId="{D69BAC3D-5AA1-4E79-B3A7-B98A26269351}" srcId="{D6650311-7424-4712-849B-883AC7097DD8}" destId="{7E5BEB9F-EEB9-4891-890A-BAB2789FECBE}" srcOrd="0" destOrd="0" parTransId="{16186269-F048-4825-99ED-926AC5D8AA82}" sibTransId="{B74566CE-5D51-486E-8DC4-4DF244D8CF1C}"/>
    <dgm:cxn modelId="{CF707145-C905-4A30-BB62-8D935EFA2E00}" srcId="{D6650311-7424-4712-849B-883AC7097DD8}" destId="{EAC2C267-4766-4B04-A823-4F02D510554E}" srcOrd="3" destOrd="0" parTransId="{8B83AF3A-70F0-433B-A17B-97887BCB00B2}" sibTransId="{F0C2FA0B-17FE-48DB-BD6C-70510CE6014D}"/>
    <dgm:cxn modelId="{C634AC49-646B-4918-984E-CF4018E8C025}" type="presOf" srcId="{7E5BEB9F-EEB9-4891-890A-BAB2789FECBE}" destId="{737D6387-0E98-4D19-B64C-E8D49EBED312}" srcOrd="0" destOrd="0" presId="urn:microsoft.com/office/officeart/2005/8/layout/default"/>
    <dgm:cxn modelId="{9AE57078-78D0-471D-95CA-770300A97FCD}" srcId="{D6650311-7424-4712-849B-883AC7097DD8}" destId="{FB5026E7-68DD-4B35-8C93-B2F33DD4C18C}" srcOrd="5" destOrd="0" parTransId="{94835D7E-D8A1-45EE-9823-1C0F53C8C9A4}" sibTransId="{3E55C1A5-50EC-4A6F-90D1-EE29B77B6914}"/>
    <dgm:cxn modelId="{059D7181-07B4-4799-ABCD-8C55B781045E}" type="presOf" srcId="{D6650311-7424-4712-849B-883AC7097DD8}" destId="{6801F28E-79F1-4AE3-9532-45CC85560385}" srcOrd="0" destOrd="0" presId="urn:microsoft.com/office/officeart/2005/8/layout/default"/>
    <dgm:cxn modelId="{A13DBD83-4949-4C0E-9D05-9ECB4C1779BC}" srcId="{D6650311-7424-4712-849B-883AC7097DD8}" destId="{81118D53-A639-48E1-B34E-0F3CB7811232}" srcOrd="2" destOrd="0" parTransId="{8E5931BC-A626-41A0-8199-77E0425B72C5}" sibTransId="{BE19FE1F-0C76-4258-9B9C-2956BF9B2167}"/>
    <dgm:cxn modelId="{9004BEAC-4ACF-4EB2-9953-43EB381C4963}" type="presOf" srcId="{8A41A0D4-2D32-4404-A6E0-8BD2072A5204}" destId="{00FC40AA-B098-48BF-9B53-917009E3FB56}" srcOrd="0" destOrd="0" presId="urn:microsoft.com/office/officeart/2005/8/layout/default"/>
    <dgm:cxn modelId="{7158DDB7-AD8F-4792-B6FE-F48E4ACBB2CD}" srcId="{D6650311-7424-4712-849B-883AC7097DD8}" destId="{AFE2CAF3-B90C-4E6C-8C18-C354155831D2}" srcOrd="1" destOrd="0" parTransId="{779CBFBE-7AEE-4883-9320-53FCD0021583}" sibTransId="{BA276749-AFF6-4487-BA9F-0F5D51C4040A}"/>
    <dgm:cxn modelId="{DAACB4D0-C14B-4E36-B594-960C2F1D3676}" type="presOf" srcId="{AFE2CAF3-B90C-4E6C-8C18-C354155831D2}" destId="{D62DDCF8-107A-4ECE-85B3-2BACFE5D5431}" srcOrd="0" destOrd="0" presId="urn:microsoft.com/office/officeart/2005/8/layout/default"/>
    <dgm:cxn modelId="{7EE39AF7-6BF4-438A-8372-C007E0C9C833}" type="presOf" srcId="{81118D53-A639-48E1-B34E-0F3CB7811232}" destId="{48165388-0877-4D21-9F2B-AC10EEE3DB03}" srcOrd="0" destOrd="0" presId="urn:microsoft.com/office/officeart/2005/8/layout/default"/>
    <dgm:cxn modelId="{9DE4FBA6-DCC1-4AED-8401-BAA0554D1252}" type="presParOf" srcId="{6801F28E-79F1-4AE3-9532-45CC85560385}" destId="{737D6387-0E98-4D19-B64C-E8D49EBED312}" srcOrd="0" destOrd="0" presId="urn:microsoft.com/office/officeart/2005/8/layout/default"/>
    <dgm:cxn modelId="{A0455FBC-932A-4A80-A7E7-D073C7DF2D17}" type="presParOf" srcId="{6801F28E-79F1-4AE3-9532-45CC85560385}" destId="{02630A55-CD6D-46F2-BF02-EC324225DA97}" srcOrd="1" destOrd="0" presId="urn:microsoft.com/office/officeart/2005/8/layout/default"/>
    <dgm:cxn modelId="{5A6ACEAC-8EA8-4289-9955-A01A82BEDF9A}" type="presParOf" srcId="{6801F28E-79F1-4AE3-9532-45CC85560385}" destId="{D62DDCF8-107A-4ECE-85B3-2BACFE5D5431}" srcOrd="2" destOrd="0" presId="urn:microsoft.com/office/officeart/2005/8/layout/default"/>
    <dgm:cxn modelId="{AC95725F-2516-480A-98DD-F6C237098A3B}" type="presParOf" srcId="{6801F28E-79F1-4AE3-9532-45CC85560385}" destId="{DB714BB7-B453-44F2-8AD0-F6AC6AECE351}" srcOrd="3" destOrd="0" presId="urn:microsoft.com/office/officeart/2005/8/layout/default"/>
    <dgm:cxn modelId="{AF1F401C-D065-4564-8709-A16E42021944}" type="presParOf" srcId="{6801F28E-79F1-4AE3-9532-45CC85560385}" destId="{48165388-0877-4D21-9F2B-AC10EEE3DB03}" srcOrd="4" destOrd="0" presId="urn:microsoft.com/office/officeart/2005/8/layout/default"/>
    <dgm:cxn modelId="{B4FC0428-52AE-4ADE-AD4F-706FF0FEF1BB}" type="presParOf" srcId="{6801F28E-79F1-4AE3-9532-45CC85560385}" destId="{C0B5F872-93B9-4373-8C5F-726E6FF84461}" srcOrd="5" destOrd="0" presId="urn:microsoft.com/office/officeart/2005/8/layout/default"/>
    <dgm:cxn modelId="{DD5696AD-B2BA-402B-A681-B5458F0E5E17}" type="presParOf" srcId="{6801F28E-79F1-4AE3-9532-45CC85560385}" destId="{CCC61205-20B8-4993-A64D-E3E00CA2ACCD}" srcOrd="6" destOrd="0" presId="urn:microsoft.com/office/officeart/2005/8/layout/default"/>
    <dgm:cxn modelId="{559FAF13-DAFD-41F1-8A7D-87A868227CAD}" type="presParOf" srcId="{6801F28E-79F1-4AE3-9532-45CC85560385}" destId="{A9237C2C-51C1-4AF1-9A37-B39A6B264439}" srcOrd="7" destOrd="0" presId="urn:microsoft.com/office/officeart/2005/8/layout/default"/>
    <dgm:cxn modelId="{D194BE07-E223-4E7A-B372-4F356805E1ED}" type="presParOf" srcId="{6801F28E-79F1-4AE3-9532-45CC85560385}" destId="{00FC40AA-B098-48BF-9B53-917009E3FB56}" srcOrd="8" destOrd="0" presId="urn:microsoft.com/office/officeart/2005/8/layout/default"/>
    <dgm:cxn modelId="{5DCB00DD-2CA0-4BFA-A20D-7F65A4CFCBA5}" type="presParOf" srcId="{6801F28E-79F1-4AE3-9532-45CC85560385}" destId="{014BD539-B2FA-4AF3-9AB4-A24B1730C1C9}" srcOrd="9" destOrd="0" presId="urn:microsoft.com/office/officeart/2005/8/layout/default"/>
    <dgm:cxn modelId="{69525B5A-F9CF-4007-82EC-561ED420C327}" type="presParOf" srcId="{6801F28E-79F1-4AE3-9532-45CC85560385}" destId="{8A1210F4-450C-4AEF-BAB1-40FB7E8FF2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45D04-0F7F-432F-893F-027B8CAE636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9E9A7F-E0F4-4084-A791-DF4D23AFFCB2}">
      <dgm:prSet/>
      <dgm:spPr/>
      <dgm:t>
        <a:bodyPr/>
        <a:lstStyle/>
        <a:p>
          <a:r>
            <a:rPr lang="cs-CZ"/>
            <a:t>Ageismus dovoluje mladším generacím vidět starší lidi jako odlišné od nich samotných</a:t>
          </a:r>
          <a:endParaRPr lang="en-US"/>
        </a:p>
      </dgm:t>
    </dgm:pt>
    <dgm:pt modelId="{74FAFC0A-4138-457F-A98F-6ECFF55B4BF7}" type="parTrans" cxnId="{6978ECDE-7B91-443B-9306-A75E8D8D17C9}">
      <dgm:prSet/>
      <dgm:spPr/>
      <dgm:t>
        <a:bodyPr/>
        <a:lstStyle/>
        <a:p>
          <a:endParaRPr lang="en-US"/>
        </a:p>
      </dgm:t>
    </dgm:pt>
    <dgm:pt modelId="{56665C7D-B764-4392-B0B3-1366E44A1C19}" type="sibTrans" cxnId="{6978ECDE-7B91-443B-9306-A75E8D8D17C9}">
      <dgm:prSet/>
      <dgm:spPr/>
      <dgm:t>
        <a:bodyPr/>
        <a:lstStyle/>
        <a:p>
          <a:endParaRPr lang="en-US"/>
        </a:p>
      </dgm:t>
    </dgm:pt>
    <dgm:pt modelId="{2B748FB6-34BC-44F2-B745-5DBF2354157A}">
      <dgm:prSet/>
      <dgm:spPr/>
      <dgm:t>
        <a:bodyPr/>
        <a:lstStyle/>
        <a:p>
          <a:r>
            <a:rPr lang="cs-CZ" b="1"/>
            <a:t>Brání jejich identifikaci s touto skupinou, jako s lidskými bytostmi</a:t>
          </a:r>
          <a:endParaRPr lang="en-US"/>
        </a:p>
      </dgm:t>
    </dgm:pt>
    <dgm:pt modelId="{25E7D06D-0093-47BF-ACE2-D68FA5723C09}" type="parTrans" cxnId="{0E15AE5E-006A-4056-8730-C680074736EB}">
      <dgm:prSet/>
      <dgm:spPr/>
      <dgm:t>
        <a:bodyPr/>
        <a:lstStyle/>
        <a:p>
          <a:endParaRPr lang="en-US"/>
        </a:p>
      </dgm:t>
    </dgm:pt>
    <dgm:pt modelId="{25B7608B-5797-48CF-90A5-7CD2A50CC881}" type="sibTrans" cxnId="{0E15AE5E-006A-4056-8730-C680074736EB}">
      <dgm:prSet/>
      <dgm:spPr/>
      <dgm:t>
        <a:bodyPr/>
        <a:lstStyle/>
        <a:p>
          <a:endParaRPr lang="en-US"/>
        </a:p>
      </dgm:t>
    </dgm:pt>
    <dgm:pt modelId="{5865C385-8C37-42A4-932B-1503785EA33C}" type="pres">
      <dgm:prSet presAssocID="{EA545D04-0F7F-432F-893F-027B8CAE636D}" presName="linear" presStyleCnt="0">
        <dgm:presLayoutVars>
          <dgm:animLvl val="lvl"/>
          <dgm:resizeHandles val="exact"/>
        </dgm:presLayoutVars>
      </dgm:prSet>
      <dgm:spPr/>
    </dgm:pt>
    <dgm:pt modelId="{A7FE7AF1-D59D-456C-9652-9C20DC63B389}" type="pres">
      <dgm:prSet presAssocID="{009E9A7F-E0F4-4084-A791-DF4D23AFFCB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422E7B-46CC-485D-8CF7-44773F186136}" type="pres">
      <dgm:prSet presAssocID="{56665C7D-B764-4392-B0B3-1366E44A1C19}" presName="spacer" presStyleCnt="0"/>
      <dgm:spPr/>
    </dgm:pt>
    <dgm:pt modelId="{CCEC088D-3752-4160-BA70-BA7C27B270F1}" type="pres">
      <dgm:prSet presAssocID="{2B748FB6-34BC-44F2-B745-5DBF2354157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3D40D5D-2F2A-4EB4-A768-6673B01721E0}" type="presOf" srcId="{EA545D04-0F7F-432F-893F-027B8CAE636D}" destId="{5865C385-8C37-42A4-932B-1503785EA33C}" srcOrd="0" destOrd="0" presId="urn:microsoft.com/office/officeart/2005/8/layout/vList2"/>
    <dgm:cxn modelId="{0E15AE5E-006A-4056-8730-C680074736EB}" srcId="{EA545D04-0F7F-432F-893F-027B8CAE636D}" destId="{2B748FB6-34BC-44F2-B745-5DBF2354157A}" srcOrd="1" destOrd="0" parTransId="{25E7D06D-0093-47BF-ACE2-D68FA5723C09}" sibTransId="{25B7608B-5797-48CF-90A5-7CD2A50CC881}"/>
    <dgm:cxn modelId="{36FDA5B4-B489-467C-8FFC-25CE9A99F977}" type="presOf" srcId="{009E9A7F-E0F4-4084-A791-DF4D23AFFCB2}" destId="{A7FE7AF1-D59D-456C-9652-9C20DC63B389}" srcOrd="0" destOrd="0" presId="urn:microsoft.com/office/officeart/2005/8/layout/vList2"/>
    <dgm:cxn modelId="{6978ECDE-7B91-443B-9306-A75E8D8D17C9}" srcId="{EA545D04-0F7F-432F-893F-027B8CAE636D}" destId="{009E9A7F-E0F4-4084-A791-DF4D23AFFCB2}" srcOrd="0" destOrd="0" parTransId="{74FAFC0A-4138-457F-A98F-6ECFF55B4BF7}" sibTransId="{56665C7D-B764-4392-B0B3-1366E44A1C19}"/>
    <dgm:cxn modelId="{A508E0F7-1E34-465A-BBA5-EE163CA8EB61}" type="presOf" srcId="{2B748FB6-34BC-44F2-B745-5DBF2354157A}" destId="{CCEC088D-3752-4160-BA70-BA7C27B270F1}" srcOrd="0" destOrd="0" presId="urn:microsoft.com/office/officeart/2005/8/layout/vList2"/>
    <dgm:cxn modelId="{FA2F90B2-A681-4253-88CE-2FCFA063BC18}" type="presParOf" srcId="{5865C385-8C37-42A4-932B-1503785EA33C}" destId="{A7FE7AF1-D59D-456C-9652-9C20DC63B389}" srcOrd="0" destOrd="0" presId="urn:microsoft.com/office/officeart/2005/8/layout/vList2"/>
    <dgm:cxn modelId="{5237350E-01A4-4384-B3D6-6973EAF06052}" type="presParOf" srcId="{5865C385-8C37-42A4-932B-1503785EA33C}" destId="{96422E7B-46CC-485D-8CF7-44773F186136}" srcOrd="1" destOrd="0" presId="urn:microsoft.com/office/officeart/2005/8/layout/vList2"/>
    <dgm:cxn modelId="{F2448716-1A50-485E-A818-849FBBD278A5}" type="presParOf" srcId="{5865C385-8C37-42A4-932B-1503785EA33C}" destId="{CCEC088D-3752-4160-BA70-BA7C27B270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FF906D-F282-4800-BC9F-01944B4A75A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AF17C8-70ED-4AE2-B942-1D77B2DB0E1A}">
      <dgm:prSet/>
      <dgm:spPr/>
      <dgm:t>
        <a:bodyPr/>
        <a:lstStyle/>
        <a:p>
          <a:r>
            <a:rPr lang="cs-CZ"/>
            <a:t>Někdy se jedná o účelnou metodu, jakou společnost propaguje pohledy na starší osoby, s cílem setřást část vlastní zodpovědnosti vůči nim</a:t>
          </a:r>
          <a:endParaRPr lang="en-US"/>
        </a:p>
      </dgm:t>
    </dgm:pt>
    <dgm:pt modelId="{1EB920D1-C158-42C4-B5E0-A1F8307C4543}" type="parTrans" cxnId="{45F8912D-C8F8-41AF-A629-D0415E425EA6}">
      <dgm:prSet/>
      <dgm:spPr/>
      <dgm:t>
        <a:bodyPr/>
        <a:lstStyle/>
        <a:p>
          <a:endParaRPr lang="en-US"/>
        </a:p>
      </dgm:t>
    </dgm:pt>
    <dgm:pt modelId="{CD2978C8-2A96-4135-9D14-73556EDCC9FA}" type="sibTrans" cxnId="{45F8912D-C8F8-41AF-A629-D0415E425EA6}">
      <dgm:prSet/>
      <dgm:spPr/>
      <dgm:t>
        <a:bodyPr/>
        <a:lstStyle/>
        <a:p>
          <a:endParaRPr lang="en-US"/>
        </a:p>
      </dgm:t>
    </dgm:pt>
    <dgm:pt modelId="{908473C7-0215-429A-AEA7-44B5C8094044}">
      <dgm:prSet/>
      <dgm:spPr/>
      <dgm:t>
        <a:bodyPr/>
        <a:lstStyle/>
        <a:p>
          <a:r>
            <a:rPr lang="cs-CZ"/>
            <a:t>Nebo se jedná o vysoce osobní objektiv, chránící mladší osoby (často ve středním věku) před přemýšlením o věcech, kterých se děsí...stárnutí, nemoc, smrt,...</a:t>
          </a:r>
          <a:endParaRPr lang="en-US"/>
        </a:p>
      </dgm:t>
    </dgm:pt>
    <dgm:pt modelId="{84B486A0-217E-4575-818D-5DBFE160BFB3}" type="parTrans" cxnId="{B0EEA581-A02B-4F1D-8AE5-A5111B64ECC7}">
      <dgm:prSet/>
      <dgm:spPr/>
      <dgm:t>
        <a:bodyPr/>
        <a:lstStyle/>
        <a:p>
          <a:endParaRPr lang="en-US"/>
        </a:p>
      </dgm:t>
    </dgm:pt>
    <dgm:pt modelId="{3230CCAB-3C71-4D10-B63D-B6537859438F}" type="sibTrans" cxnId="{B0EEA581-A02B-4F1D-8AE5-A5111B64ECC7}">
      <dgm:prSet/>
      <dgm:spPr/>
      <dgm:t>
        <a:bodyPr/>
        <a:lstStyle/>
        <a:p>
          <a:endParaRPr lang="en-US"/>
        </a:p>
      </dgm:t>
    </dgm:pt>
    <dgm:pt modelId="{1FDB1524-98BD-41A0-8E31-1DA8767B0F4E}" type="pres">
      <dgm:prSet presAssocID="{00FF906D-F282-4800-BC9F-01944B4A75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56F916-F03B-4DD3-AAE3-15736E35BF04}" type="pres">
      <dgm:prSet presAssocID="{4CAF17C8-70ED-4AE2-B942-1D77B2DB0E1A}" presName="hierRoot1" presStyleCnt="0"/>
      <dgm:spPr/>
    </dgm:pt>
    <dgm:pt modelId="{A066AF74-6161-47A0-B70D-9231E740665C}" type="pres">
      <dgm:prSet presAssocID="{4CAF17C8-70ED-4AE2-B942-1D77B2DB0E1A}" presName="composite" presStyleCnt="0"/>
      <dgm:spPr/>
    </dgm:pt>
    <dgm:pt modelId="{CF82B145-D7EB-468F-8818-505FB0906860}" type="pres">
      <dgm:prSet presAssocID="{4CAF17C8-70ED-4AE2-B942-1D77B2DB0E1A}" presName="background" presStyleLbl="node0" presStyleIdx="0" presStyleCnt="2"/>
      <dgm:spPr/>
    </dgm:pt>
    <dgm:pt modelId="{87FC1F79-D000-4A18-A1D1-4D56D2EA62AF}" type="pres">
      <dgm:prSet presAssocID="{4CAF17C8-70ED-4AE2-B942-1D77B2DB0E1A}" presName="text" presStyleLbl="fgAcc0" presStyleIdx="0" presStyleCnt="2">
        <dgm:presLayoutVars>
          <dgm:chPref val="3"/>
        </dgm:presLayoutVars>
      </dgm:prSet>
      <dgm:spPr/>
    </dgm:pt>
    <dgm:pt modelId="{D37D6773-3B8F-4CEE-B9D0-B0F4AD936121}" type="pres">
      <dgm:prSet presAssocID="{4CAF17C8-70ED-4AE2-B942-1D77B2DB0E1A}" presName="hierChild2" presStyleCnt="0"/>
      <dgm:spPr/>
    </dgm:pt>
    <dgm:pt modelId="{1B5038ED-2C93-4C09-88E1-C2E9695EA217}" type="pres">
      <dgm:prSet presAssocID="{908473C7-0215-429A-AEA7-44B5C8094044}" presName="hierRoot1" presStyleCnt="0"/>
      <dgm:spPr/>
    </dgm:pt>
    <dgm:pt modelId="{D44206CD-7450-407E-93B1-40D6D504686A}" type="pres">
      <dgm:prSet presAssocID="{908473C7-0215-429A-AEA7-44B5C8094044}" presName="composite" presStyleCnt="0"/>
      <dgm:spPr/>
    </dgm:pt>
    <dgm:pt modelId="{6748A2B7-3613-4A6D-B9BC-32CAB7915E70}" type="pres">
      <dgm:prSet presAssocID="{908473C7-0215-429A-AEA7-44B5C8094044}" presName="background" presStyleLbl="node0" presStyleIdx="1" presStyleCnt="2"/>
      <dgm:spPr/>
    </dgm:pt>
    <dgm:pt modelId="{F0A3719E-0520-4FB2-98EA-DFCC268050F9}" type="pres">
      <dgm:prSet presAssocID="{908473C7-0215-429A-AEA7-44B5C8094044}" presName="text" presStyleLbl="fgAcc0" presStyleIdx="1" presStyleCnt="2">
        <dgm:presLayoutVars>
          <dgm:chPref val="3"/>
        </dgm:presLayoutVars>
      </dgm:prSet>
      <dgm:spPr/>
    </dgm:pt>
    <dgm:pt modelId="{0D0DA5FB-A267-4B08-98F2-3950AD0BAA94}" type="pres">
      <dgm:prSet presAssocID="{908473C7-0215-429A-AEA7-44B5C8094044}" presName="hierChild2" presStyleCnt="0"/>
      <dgm:spPr/>
    </dgm:pt>
  </dgm:ptLst>
  <dgm:cxnLst>
    <dgm:cxn modelId="{6AA20920-4AA6-437D-B388-A7076996858A}" type="presOf" srcId="{00FF906D-F282-4800-BC9F-01944B4A75A5}" destId="{1FDB1524-98BD-41A0-8E31-1DA8767B0F4E}" srcOrd="0" destOrd="0" presId="urn:microsoft.com/office/officeart/2005/8/layout/hierarchy1"/>
    <dgm:cxn modelId="{45F8912D-C8F8-41AF-A629-D0415E425EA6}" srcId="{00FF906D-F282-4800-BC9F-01944B4A75A5}" destId="{4CAF17C8-70ED-4AE2-B942-1D77B2DB0E1A}" srcOrd="0" destOrd="0" parTransId="{1EB920D1-C158-42C4-B5E0-A1F8307C4543}" sibTransId="{CD2978C8-2A96-4135-9D14-73556EDCC9FA}"/>
    <dgm:cxn modelId="{CA9C327E-D5DB-414E-985D-49572A276604}" type="presOf" srcId="{908473C7-0215-429A-AEA7-44B5C8094044}" destId="{F0A3719E-0520-4FB2-98EA-DFCC268050F9}" srcOrd="0" destOrd="0" presId="urn:microsoft.com/office/officeart/2005/8/layout/hierarchy1"/>
    <dgm:cxn modelId="{B0EEA581-A02B-4F1D-8AE5-A5111B64ECC7}" srcId="{00FF906D-F282-4800-BC9F-01944B4A75A5}" destId="{908473C7-0215-429A-AEA7-44B5C8094044}" srcOrd="1" destOrd="0" parTransId="{84B486A0-217E-4575-818D-5DBFE160BFB3}" sibTransId="{3230CCAB-3C71-4D10-B63D-B6537859438F}"/>
    <dgm:cxn modelId="{2DE35496-25F6-40AC-8F95-7D53F2023C80}" type="presOf" srcId="{4CAF17C8-70ED-4AE2-B942-1D77B2DB0E1A}" destId="{87FC1F79-D000-4A18-A1D1-4D56D2EA62AF}" srcOrd="0" destOrd="0" presId="urn:microsoft.com/office/officeart/2005/8/layout/hierarchy1"/>
    <dgm:cxn modelId="{BB584A3E-2DD1-479E-8118-E16C6702FCC2}" type="presParOf" srcId="{1FDB1524-98BD-41A0-8E31-1DA8767B0F4E}" destId="{3C56F916-F03B-4DD3-AAE3-15736E35BF04}" srcOrd="0" destOrd="0" presId="urn:microsoft.com/office/officeart/2005/8/layout/hierarchy1"/>
    <dgm:cxn modelId="{96A08309-E35B-461C-AAAF-96DBB877DCEC}" type="presParOf" srcId="{3C56F916-F03B-4DD3-AAE3-15736E35BF04}" destId="{A066AF74-6161-47A0-B70D-9231E740665C}" srcOrd="0" destOrd="0" presId="urn:microsoft.com/office/officeart/2005/8/layout/hierarchy1"/>
    <dgm:cxn modelId="{49ABDE9F-8E02-4703-8BEF-6ABCF6DD570C}" type="presParOf" srcId="{A066AF74-6161-47A0-B70D-9231E740665C}" destId="{CF82B145-D7EB-468F-8818-505FB0906860}" srcOrd="0" destOrd="0" presId="urn:microsoft.com/office/officeart/2005/8/layout/hierarchy1"/>
    <dgm:cxn modelId="{A0B9C981-46D1-4310-8DDA-0381DAE96691}" type="presParOf" srcId="{A066AF74-6161-47A0-B70D-9231E740665C}" destId="{87FC1F79-D000-4A18-A1D1-4D56D2EA62AF}" srcOrd="1" destOrd="0" presId="urn:microsoft.com/office/officeart/2005/8/layout/hierarchy1"/>
    <dgm:cxn modelId="{FE1FE3FA-C83C-41F9-9C20-3B18C9F3CF54}" type="presParOf" srcId="{3C56F916-F03B-4DD3-AAE3-15736E35BF04}" destId="{D37D6773-3B8F-4CEE-B9D0-B0F4AD936121}" srcOrd="1" destOrd="0" presId="urn:microsoft.com/office/officeart/2005/8/layout/hierarchy1"/>
    <dgm:cxn modelId="{581D22A6-DC6D-43B5-8C09-F183BBDB859F}" type="presParOf" srcId="{1FDB1524-98BD-41A0-8E31-1DA8767B0F4E}" destId="{1B5038ED-2C93-4C09-88E1-C2E9695EA217}" srcOrd="1" destOrd="0" presId="urn:microsoft.com/office/officeart/2005/8/layout/hierarchy1"/>
    <dgm:cxn modelId="{450BCE74-E744-44D0-8329-378826C2C20A}" type="presParOf" srcId="{1B5038ED-2C93-4C09-88E1-C2E9695EA217}" destId="{D44206CD-7450-407E-93B1-40D6D504686A}" srcOrd="0" destOrd="0" presId="urn:microsoft.com/office/officeart/2005/8/layout/hierarchy1"/>
    <dgm:cxn modelId="{00F5C817-0498-4D06-8663-3563663B99AD}" type="presParOf" srcId="{D44206CD-7450-407E-93B1-40D6D504686A}" destId="{6748A2B7-3613-4A6D-B9BC-32CAB7915E70}" srcOrd="0" destOrd="0" presId="urn:microsoft.com/office/officeart/2005/8/layout/hierarchy1"/>
    <dgm:cxn modelId="{9C9AD3A1-2B22-4319-9E26-E0037F10ECD0}" type="presParOf" srcId="{D44206CD-7450-407E-93B1-40D6D504686A}" destId="{F0A3719E-0520-4FB2-98EA-DFCC268050F9}" srcOrd="1" destOrd="0" presId="urn:microsoft.com/office/officeart/2005/8/layout/hierarchy1"/>
    <dgm:cxn modelId="{380EDC53-D08C-406A-BDA2-A675BE1EECDC}" type="presParOf" srcId="{1B5038ED-2C93-4C09-88E1-C2E9695EA217}" destId="{0D0DA5FB-A267-4B08-98F2-3950AD0BAA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BCA15F-3CBD-448D-B97F-9F6F083AB7A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876749-AEE2-4C8B-A5C1-E6310F278A92}">
      <dgm:prSet/>
      <dgm:spPr/>
      <dgm:t>
        <a:bodyPr/>
        <a:lstStyle/>
        <a:p>
          <a:r>
            <a:rPr lang="cs-CZ"/>
            <a:t>Adultismus (zvýhodňování dospělých proti dětem)</a:t>
          </a:r>
          <a:endParaRPr lang="en-US"/>
        </a:p>
      </dgm:t>
    </dgm:pt>
    <dgm:pt modelId="{8B69949D-6F6B-4A42-99B9-523B224FC5FB}" type="parTrans" cxnId="{D9DBB9F2-94B5-4033-80EB-62C547D53053}">
      <dgm:prSet/>
      <dgm:spPr/>
      <dgm:t>
        <a:bodyPr/>
        <a:lstStyle/>
        <a:p>
          <a:endParaRPr lang="en-US"/>
        </a:p>
      </dgm:t>
    </dgm:pt>
    <dgm:pt modelId="{6ECDA082-9703-432C-817C-394C2EFE6E3B}" type="sibTrans" cxnId="{D9DBB9F2-94B5-4033-80EB-62C547D53053}">
      <dgm:prSet/>
      <dgm:spPr/>
      <dgm:t>
        <a:bodyPr/>
        <a:lstStyle/>
        <a:p>
          <a:endParaRPr lang="en-US"/>
        </a:p>
      </dgm:t>
    </dgm:pt>
    <dgm:pt modelId="{FCD5E51F-B406-4FA5-97EE-674AAFD51EEC}">
      <dgm:prSet/>
      <dgm:spPr/>
      <dgm:t>
        <a:bodyPr/>
        <a:lstStyle/>
        <a:p>
          <a:r>
            <a:rPr lang="cs-CZ"/>
            <a:t>Jeunismus (zvýhodňovaní mladých proti starým)</a:t>
          </a:r>
          <a:endParaRPr lang="en-US"/>
        </a:p>
      </dgm:t>
    </dgm:pt>
    <dgm:pt modelId="{2DBD2D18-DB4F-414E-887C-BC1DC1073FC7}" type="parTrans" cxnId="{C6A0B269-4CEC-44D2-A480-AC015783E348}">
      <dgm:prSet/>
      <dgm:spPr/>
      <dgm:t>
        <a:bodyPr/>
        <a:lstStyle/>
        <a:p>
          <a:endParaRPr lang="en-US"/>
        </a:p>
      </dgm:t>
    </dgm:pt>
    <dgm:pt modelId="{43CB0CB9-E88D-4287-92DE-E3ED319E685F}" type="sibTrans" cxnId="{C6A0B269-4CEC-44D2-A480-AC015783E348}">
      <dgm:prSet/>
      <dgm:spPr/>
      <dgm:t>
        <a:bodyPr/>
        <a:lstStyle/>
        <a:p>
          <a:endParaRPr lang="en-US"/>
        </a:p>
      </dgm:t>
    </dgm:pt>
    <dgm:pt modelId="{A2B4EA7A-202B-43D5-886F-C753A6EEEE0C}">
      <dgm:prSet/>
      <dgm:spPr/>
      <dgm:t>
        <a:bodyPr/>
        <a:lstStyle/>
        <a:p>
          <a:r>
            <a:rPr lang="cs-CZ"/>
            <a:t>Adultocentrismus (přehnaný egocentrismus dospělých)</a:t>
          </a:r>
          <a:endParaRPr lang="en-US"/>
        </a:p>
      </dgm:t>
    </dgm:pt>
    <dgm:pt modelId="{981EB995-7E41-4869-A0DC-4D0028044EEE}" type="parTrans" cxnId="{04B801EB-DFF8-4513-B5DE-6F6F95C7D6AA}">
      <dgm:prSet/>
      <dgm:spPr/>
      <dgm:t>
        <a:bodyPr/>
        <a:lstStyle/>
        <a:p>
          <a:endParaRPr lang="en-US"/>
        </a:p>
      </dgm:t>
    </dgm:pt>
    <dgm:pt modelId="{AC50239F-038F-4BDE-A81D-18341A3EE386}" type="sibTrans" cxnId="{04B801EB-DFF8-4513-B5DE-6F6F95C7D6AA}">
      <dgm:prSet/>
      <dgm:spPr/>
      <dgm:t>
        <a:bodyPr/>
        <a:lstStyle/>
        <a:p>
          <a:endParaRPr lang="en-US"/>
        </a:p>
      </dgm:t>
    </dgm:pt>
    <dgm:pt modelId="{F54EDA66-D513-4AF5-B7C7-B817B1B4F450}">
      <dgm:prSet/>
      <dgm:spPr/>
      <dgm:t>
        <a:bodyPr/>
        <a:lstStyle/>
        <a:p>
          <a:r>
            <a:rPr lang="cs-CZ"/>
            <a:t>Adultokracie (ddominantní sociální pozice dospělých vůči nedospělým)</a:t>
          </a:r>
          <a:endParaRPr lang="en-US"/>
        </a:p>
      </dgm:t>
    </dgm:pt>
    <dgm:pt modelId="{77C82CC2-3625-4E82-BB6C-B4F636BBC21A}" type="parTrans" cxnId="{D201C198-793B-4D2B-B2DA-9E1C8A4988C2}">
      <dgm:prSet/>
      <dgm:spPr/>
      <dgm:t>
        <a:bodyPr/>
        <a:lstStyle/>
        <a:p>
          <a:endParaRPr lang="en-US"/>
        </a:p>
      </dgm:t>
    </dgm:pt>
    <dgm:pt modelId="{61CCF3D6-A452-43D5-8F84-2C5A225191B5}" type="sibTrans" cxnId="{D201C198-793B-4D2B-B2DA-9E1C8A4988C2}">
      <dgm:prSet/>
      <dgm:spPr/>
      <dgm:t>
        <a:bodyPr/>
        <a:lstStyle/>
        <a:p>
          <a:endParaRPr lang="en-US"/>
        </a:p>
      </dgm:t>
    </dgm:pt>
    <dgm:pt modelId="{47640F07-4DC0-4EBE-80AA-2A5B8EE81D98}">
      <dgm:prSet/>
      <dgm:spPr/>
      <dgm:t>
        <a:bodyPr/>
        <a:lstStyle/>
        <a:p>
          <a:r>
            <a:rPr lang="cs-CZ"/>
            <a:t>Gerontokracie (forma vlády významně starších lidí, než je zbytek populace)</a:t>
          </a:r>
          <a:endParaRPr lang="en-US"/>
        </a:p>
      </dgm:t>
    </dgm:pt>
    <dgm:pt modelId="{46163D32-1BB7-45D7-B301-33377C6FEDC7}" type="parTrans" cxnId="{808010C3-B950-4D0E-B1CB-E18504B8A179}">
      <dgm:prSet/>
      <dgm:spPr/>
      <dgm:t>
        <a:bodyPr/>
        <a:lstStyle/>
        <a:p>
          <a:endParaRPr lang="en-US"/>
        </a:p>
      </dgm:t>
    </dgm:pt>
    <dgm:pt modelId="{CD4C5D5B-FB2F-44F2-B49B-653651C04DE6}" type="sibTrans" cxnId="{808010C3-B950-4D0E-B1CB-E18504B8A179}">
      <dgm:prSet/>
      <dgm:spPr/>
      <dgm:t>
        <a:bodyPr/>
        <a:lstStyle/>
        <a:p>
          <a:endParaRPr lang="en-US"/>
        </a:p>
      </dgm:t>
    </dgm:pt>
    <dgm:pt modelId="{E2CE7E61-3DDF-4001-BA86-3A602653445D}">
      <dgm:prSet/>
      <dgm:spPr/>
      <dgm:t>
        <a:bodyPr/>
        <a:lstStyle/>
        <a:p>
          <a:r>
            <a:rPr lang="cs-CZ"/>
            <a:t>Chronocentrismus (jedna etapa vývoje je důležitější než druhá)</a:t>
          </a:r>
          <a:endParaRPr lang="en-US"/>
        </a:p>
      </dgm:t>
    </dgm:pt>
    <dgm:pt modelId="{98570BDE-163D-49B5-A7C8-50DAAC1D019D}" type="parTrans" cxnId="{9EF8DF5C-4B01-4DA2-8BA1-B0A292A28C63}">
      <dgm:prSet/>
      <dgm:spPr/>
      <dgm:t>
        <a:bodyPr/>
        <a:lstStyle/>
        <a:p>
          <a:endParaRPr lang="en-US"/>
        </a:p>
      </dgm:t>
    </dgm:pt>
    <dgm:pt modelId="{F7F71742-E6B4-42BB-A67A-F80CECF0FAB6}" type="sibTrans" cxnId="{9EF8DF5C-4B01-4DA2-8BA1-B0A292A28C63}">
      <dgm:prSet/>
      <dgm:spPr/>
      <dgm:t>
        <a:bodyPr/>
        <a:lstStyle/>
        <a:p>
          <a:endParaRPr lang="en-US"/>
        </a:p>
      </dgm:t>
    </dgm:pt>
    <dgm:pt modelId="{6B0417C5-0809-4792-9193-55C10512D238}">
      <dgm:prSet/>
      <dgm:spPr/>
      <dgm:t>
        <a:bodyPr/>
        <a:lstStyle/>
        <a:p>
          <a:r>
            <a:rPr lang="cs-CZ"/>
            <a:t>Pedofobie (strach z dětí a nemluvňat)</a:t>
          </a:r>
          <a:endParaRPr lang="en-US"/>
        </a:p>
      </dgm:t>
    </dgm:pt>
    <dgm:pt modelId="{8ABDA6C4-C747-46DB-8E35-A178E518BEBC}" type="parTrans" cxnId="{77580772-4448-498B-996C-A9038E016AFF}">
      <dgm:prSet/>
      <dgm:spPr/>
      <dgm:t>
        <a:bodyPr/>
        <a:lstStyle/>
        <a:p>
          <a:endParaRPr lang="en-US"/>
        </a:p>
      </dgm:t>
    </dgm:pt>
    <dgm:pt modelId="{146316DB-34B4-43BC-9FB8-1060FF07254F}" type="sibTrans" cxnId="{77580772-4448-498B-996C-A9038E016AFF}">
      <dgm:prSet/>
      <dgm:spPr/>
      <dgm:t>
        <a:bodyPr/>
        <a:lstStyle/>
        <a:p>
          <a:endParaRPr lang="en-US"/>
        </a:p>
      </dgm:t>
    </dgm:pt>
    <dgm:pt modelId="{0C75FD00-41BC-4ECE-83F2-3EDF67FDB269}">
      <dgm:prSet/>
      <dgm:spPr/>
      <dgm:t>
        <a:bodyPr/>
        <a:lstStyle/>
        <a:p>
          <a:r>
            <a:rPr lang="cs-CZ"/>
            <a:t>Gerontofobie (strach ze stáří a starých lidí) </a:t>
          </a:r>
          <a:endParaRPr lang="en-US"/>
        </a:p>
      </dgm:t>
    </dgm:pt>
    <dgm:pt modelId="{CC5E58A8-82B6-4209-9A28-1F1FFB150712}" type="parTrans" cxnId="{705776AC-E418-446B-8764-940A976D05C1}">
      <dgm:prSet/>
      <dgm:spPr/>
      <dgm:t>
        <a:bodyPr/>
        <a:lstStyle/>
        <a:p>
          <a:endParaRPr lang="en-US"/>
        </a:p>
      </dgm:t>
    </dgm:pt>
    <dgm:pt modelId="{AEA696CD-C20C-4EBB-A1EE-6688B07E039E}" type="sibTrans" cxnId="{705776AC-E418-446B-8764-940A976D05C1}">
      <dgm:prSet/>
      <dgm:spPr/>
      <dgm:t>
        <a:bodyPr/>
        <a:lstStyle/>
        <a:p>
          <a:endParaRPr lang="en-US"/>
        </a:p>
      </dgm:t>
    </dgm:pt>
    <dgm:pt modelId="{1D1D896F-35D0-4109-903E-1529307E550E}" type="pres">
      <dgm:prSet presAssocID="{8DBCA15F-3CBD-448D-B97F-9F6F083AB7A2}" presName="diagram" presStyleCnt="0">
        <dgm:presLayoutVars>
          <dgm:dir/>
          <dgm:resizeHandles val="exact"/>
        </dgm:presLayoutVars>
      </dgm:prSet>
      <dgm:spPr/>
    </dgm:pt>
    <dgm:pt modelId="{22437FE4-EBA5-4611-8728-9377334C6114}" type="pres">
      <dgm:prSet presAssocID="{3B876749-AEE2-4C8B-A5C1-E6310F278A92}" presName="node" presStyleLbl="node1" presStyleIdx="0" presStyleCnt="8">
        <dgm:presLayoutVars>
          <dgm:bulletEnabled val="1"/>
        </dgm:presLayoutVars>
      </dgm:prSet>
      <dgm:spPr/>
    </dgm:pt>
    <dgm:pt modelId="{ADDF6CE8-3A61-4B37-ACD6-DE649452AD80}" type="pres">
      <dgm:prSet presAssocID="{6ECDA082-9703-432C-817C-394C2EFE6E3B}" presName="sibTrans" presStyleCnt="0"/>
      <dgm:spPr/>
    </dgm:pt>
    <dgm:pt modelId="{FDC033C1-2932-4259-8BAE-EF550D7953B8}" type="pres">
      <dgm:prSet presAssocID="{FCD5E51F-B406-4FA5-97EE-674AAFD51EEC}" presName="node" presStyleLbl="node1" presStyleIdx="1" presStyleCnt="8">
        <dgm:presLayoutVars>
          <dgm:bulletEnabled val="1"/>
        </dgm:presLayoutVars>
      </dgm:prSet>
      <dgm:spPr/>
    </dgm:pt>
    <dgm:pt modelId="{A5D7CB29-A930-4CC9-AC77-D2142DCDFD36}" type="pres">
      <dgm:prSet presAssocID="{43CB0CB9-E88D-4287-92DE-E3ED319E685F}" presName="sibTrans" presStyleCnt="0"/>
      <dgm:spPr/>
    </dgm:pt>
    <dgm:pt modelId="{8698FCE9-C70A-4DCB-9850-82945D3E89B0}" type="pres">
      <dgm:prSet presAssocID="{A2B4EA7A-202B-43D5-886F-C753A6EEEE0C}" presName="node" presStyleLbl="node1" presStyleIdx="2" presStyleCnt="8">
        <dgm:presLayoutVars>
          <dgm:bulletEnabled val="1"/>
        </dgm:presLayoutVars>
      </dgm:prSet>
      <dgm:spPr/>
    </dgm:pt>
    <dgm:pt modelId="{704645FF-210A-40B4-A95C-F24DA72F76A7}" type="pres">
      <dgm:prSet presAssocID="{AC50239F-038F-4BDE-A81D-18341A3EE386}" presName="sibTrans" presStyleCnt="0"/>
      <dgm:spPr/>
    </dgm:pt>
    <dgm:pt modelId="{89EA25A6-FE0B-4058-8359-DB4872DA00BE}" type="pres">
      <dgm:prSet presAssocID="{F54EDA66-D513-4AF5-B7C7-B817B1B4F450}" presName="node" presStyleLbl="node1" presStyleIdx="3" presStyleCnt="8">
        <dgm:presLayoutVars>
          <dgm:bulletEnabled val="1"/>
        </dgm:presLayoutVars>
      </dgm:prSet>
      <dgm:spPr/>
    </dgm:pt>
    <dgm:pt modelId="{3A72CC5F-BA07-4596-ABA9-903F4CC85E07}" type="pres">
      <dgm:prSet presAssocID="{61CCF3D6-A452-43D5-8F84-2C5A225191B5}" presName="sibTrans" presStyleCnt="0"/>
      <dgm:spPr/>
    </dgm:pt>
    <dgm:pt modelId="{28EBA9D2-493D-4C57-B967-ED7B4A4FBA4F}" type="pres">
      <dgm:prSet presAssocID="{47640F07-4DC0-4EBE-80AA-2A5B8EE81D98}" presName="node" presStyleLbl="node1" presStyleIdx="4" presStyleCnt="8">
        <dgm:presLayoutVars>
          <dgm:bulletEnabled val="1"/>
        </dgm:presLayoutVars>
      </dgm:prSet>
      <dgm:spPr/>
    </dgm:pt>
    <dgm:pt modelId="{2DF6484F-40D0-4AC5-ADBC-401D7B470445}" type="pres">
      <dgm:prSet presAssocID="{CD4C5D5B-FB2F-44F2-B49B-653651C04DE6}" presName="sibTrans" presStyleCnt="0"/>
      <dgm:spPr/>
    </dgm:pt>
    <dgm:pt modelId="{9FDDEE74-C3AE-4D13-A092-705E312AB6F1}" type="pres">
      <dgm:prSet presAssocID="{E2CE7E61-3DDF-4001-BA86-3A602653445D}" presName="node" presStyleLbl="node1" presStyleIdx="5" presStyleCnt="8">
        <dgm:presLayoutVars>
          <dgm:bulletEnabled val="1"/>
        </dgm:presLayoutVars>
      </dgm:prSet>
      <dgm:spPr/>
    </dgm:pt>
    <dgm:pt modelId="{B51EC88E-6BB8-4503-8904-3A39C16A932C}" type="pres">
      <dgm:prSet presAssocID="{F7F71742-E6B4-42BB-A67A-F80CECF0FAB6}" presName="sibTrans" presStyleCnt="0"/>
      <dgm:spPr/>
    </dgm:pt>
    <dgm:pt modelId="{45A136B1-0B94-4418-894E-AA02E1BB5524}" type="pres">
      <dgm:prSet presAssocID="{6B0417C5-0809-4792-9193-55C10512D238}" presName="node" presStyleLbl="node1" presStyleIdx="6" presStyleCnt="8">
        <dgm:presLayoutVars>
          <dgm:bulletEnabled val="1"/>
        </dgm:presLayoutVars>
      </dgm:prSet>
      <dgm:spPr/>
    </dgm:pt>
    <dgm:pt modelId="{F8E1D1CE-92BD-411A-80A0-264B985CCEE8}" type="pres">
      <dgm:prSet presAssocID="{146316DB-34B4-43BC-9FB8-1060FF07254F}" presName="sibTrans" presStyleCnt="0"/>
      <dgm:spPr/>
    </dgm:pt>
    <dgm:pt modelId="{B22421AB-C1D9-466F-B99C-38F3DA2A8F51}" type="pres">
      <dgm:prSet presAssocID="{0C75FD00-41BC-4ECE-83F2-3EDF67FDB269}" presName="node" presStyleLbl="node1" presStyleIdx="7" presStyleCnt="8">
        <dgm:presLayoutVars>
          <dgm:bulletEnabled val="1"/>
        </dgm:presLayoutVars>
      </dgm:prSet>
      <dgm:spPr/>
    </dgm:pt>
  </dgm:ptLst>
  <dgm:cxnLst>
    <dgm:cxn modelId="{C074B304-A4B9-4644-B419-AB0ED4BDE0A3}" type="presOf" srcId="{F54EDA66-D513-4AF5-B7C7-B817B1B4F450}" destId="{89EA25A6-FE0B-4058-8359-DB4872DA00BE}" srcOrd="0" destOrd="0" presId="urn:microsoft.com/office/officeart/2005/8/layout/default"/>
    <dgm:cxn modelId="{5697FF2A-9568-4634-B652-EB34CC470B99}" type="presOf" srcId="{A2B4EA7A-202B-43D5-886F-C753A6EEEE0C}" destId="{8698FCE9-C70A-4DCB-9850-82945D3E89B0}" srcOrd="0" destOrd="0" presId="urn:microsoft.com/office/officeart/2005/8/layout/default"/>
    <dgm:cxn modelId="{70330E31-F4AE-4AE4-8B2F-70E38C694B56}" type="presOf" srcId="{FCD5E51F-B406-4FA5-97EE-674AAFD51EEC}" destId="{FDC033C1-2932-4259-8BAE-EF550D7953B8}" srcOrd="0" destOrd="0" presId="urn:microsoft.com/office/officeart/2005/8/layout/default"/>
    <dgm:cxn modelId="{14026A3B-6954-4318-8B3C-740C9C8DE0B3}" type="presOf" srcId="{47640F07-4DC0-4EBE-80AA-2A5B8EE81D98}" destId="{28EBA9D2-493D-4C57-B967-ED7B4A4FBA4F}" srcOrd="0" destOrd="0" presId="urn:microsoft.com/office/officeart/2005/8/layout/default"/>
    <dgm:cxn modelId="{9EF8DF5C-4B01-4DA2-8BA1-B0A292A28C63}" srcId="{8DBCA15F-3CBD-448D-B97F-9F6F083AB7A2}" destId="{E2CE7E61-3DDF-4001-BA86-3A602653445D}" srcOrd="5" destOrd="0" parTransId="{98570BDE-163D-49B5-A7C8-50DAAC1D019D}" sibTransId="{F7F71742-E6B4-42BB-A67A-F80CECF0FAB6}"/>
    <dgm:cxn modelId="{C6A0B269-4CEC-44D2-A480-AC015783E348}" srcId="{8DBCA15F-3CBD-448D-B97F-9F6F083AB7A2}" destId="{FCD5E51F-B406-4FA5-97EE-674AAFD51EEC}" srcOrd="1" destOrd="0" parTransId="{2DBD2D18-DB4F-414E-887C-BC1DC1073FC7}" sibTransId="{43CB0CB9-E88D-4287-92DE-E3ED319E685F}"/>
    <dgm:cxn modelId="{77580772-4448-498B-996C-A9038E016AFF}" srcId="{8DBCA15F-3CBD-448D-B97F-9F6F083AB7A2}" destId="{6B0417C5-0809-4792-9193-55C10512D238}" srcOrd="6" destOrd="0" parTransId="{8ABDA6C4-C747-46DB-8E35-A178E518BEBC}" sibTransId="{146316DB-34B4-43BC-9FB8-1060FF07254F}"/>
    <dgm:cxn modelId="{774CBC57-4417-4912-9784-6BF5C2BB0495}" type="presOf" srcId="{8DBCA15F-3CBD-448D-B97F-9F6F083AB7A2}" destId="{1D1D896F-35D0-4109-903E-1529307E550E}" srcOrd="0" destOrd="0" presId="urn:microsoft.com/office/officeart/2005/8/layout/default"/>
    <dgm:cxn modelId="{F812AA83-A5C5-4758-8825-CDA39EEC722E}" type="presOf" srcId="{3B876749-AEE2-4C8B-A5C1-E6310F278A92}" destId="{22437FE4-EBA5-4611-8728-9377334C6114}" srcOrd="0" destOrd="0" presId="urn:microsoft.com/office/officeart/2005/8/layout/default"/>
    <dgm:cxn modelId="{72FE538E-2A5D-4396-AC25-8B42B2CDF7A6}" type="presOf" srcId="{E2CE7E61-3DDF-4001-BA86-3A602653445D}" destId="{9FDDEE74-C3AE-4D13-A092-705E312AB6F1}" srcOrd="0" destOrd="0" presId="urn:microsoft.com/office/officeart/2005/8/layout/default"/>
    <dgm:cxn modelId="{D201C198-793B-4D2B-B2DA-9E1C8A4988C2}" srcId="{8DBCA15F-3CBD-448D-B97F-9F6F083AB7A2}" destId="{F54EDA66-D513-4AF5-B7C7-B817B1B4F450}" srcOrd="3" destOrd="0" parTransId="{77C82CC2-3625-4E82-BB6C-B4F636BBC21A}" sibTransId="{61CCF3D6-A452-43D5-8F84-2C5A225191B5}"/>
    <dgm:cxn modelId="{705776AC-E418-446B-8764-940A976D05C1}" srcId="{8DBCA15F-3CBD-448D-B97F-9F6F083AB7A2}" destId="{0C75FD00-41BC-4ECE-83F2-3EDF67FDB269}" srcOrd="7" destOrd="0" parTransId="{CC5E58A8-82B6-4209-9A28-1F1FFB150712}" sibTransId="{AEA696CD-C20C-4EBB-A1EE-6688B07E039E}"/>
    <dgm:cxn modelId="{808010C3-B950-4D0E-B1CB-E18504B8A179}" srcId="{8DBCA15F-3CBD-448D-B97F-9F6F083AB7A2}" destId="{47640F07-4DC0-4EBE-80AA-2A5B8EE81D98}" srcOrd="4" destOrd="0" parTransId="{46163D32-1BB7-45D7-B301-33377C6FEDC7}" sibTransId="{CD4C5D5B-FB2F-44F2-B49B-653651C04DE6}"/>
    <dgm:cxn modelId="{8420C8EA-6036-4286-8E43-86A86D2D9E44}" type="presOf" srcId="{0C75FD00-41BC-4ECE-83F2-3EDF67FDB269}" destId="{B22421AB-C1D9-466F-B99C-38F3DA2A8F51}" srcOrd="0" destOrd="0" presId="urn:microsoft.com/office/officeart/2005/8/layout/default"/>
    <dgm:cxn modelId="{04B801EB-DFF8-4513-B5DE-6F6F95C7D6AA}" srcId="{8DBCA15F-3CBD-448D-B97F-9F6F083AB7A2}" destId="{A2B4EA7A-202B-43D5-886F-C753A6EEEE0C}" srcOrd="2" destOrd="0" parTransId="{981EB995-7E41-4869-A0DC-4D0028044EEE}" sibTransId="{AC50239F-038F-4BDE-A81D-18341A3EE386}"/>
    <dgm:cxn modelId="{D9DBB9F2-94B5-4033-80EB-62C547D53053}" srcId="{8DBCA15F-3CBD-448D-B97F-9F6F083AB7A2}" destId="{3B876749-AEE2-4C8B-A5C1-E6310F278A92}" srcOrd="0" destOrd="0" parTransId="{8B69949D-6F6B-4A42-99B9-523B224FC5FB}" sibTransId="{6ECDA082-9703-432C-817C-394C2EFE6E3B}"/>
    <dgm:cxn modelId="{7DDE51F9-0FBD-48EC-A6F5-E2D83D5172F9}" type="presOf" srcId="{6B0417C5-0809-4792-9193-55C10512D238}" destId="{45A136B1-0B94-4418-894E-AA02E1BB5524}" srcOrd="0" destOrd="0" presId="urn:microsoft.com/office/officeart/2005/8/layout/default"/>
    <dgm:cxn modelId="{75CE87EB-244D-412D-AF7E-F850275CE6B7}" type="presParOf" srcId="{1D1D896F-35D0-4109-903E-1529307E550E}" destId="{22437FE4-EBA5-4611-8728-9377334C6114}" srcOrd="0" destOrd="0" presId="urn:microsoft.com/office/officeart/2005/8/layout/default"/>
    <dgm:cxn modelId="{0EDFE060-9940-4CF2-A479-C48D6F76721D}" type="presParOf" srcId="{1D1D896F-35D0-4109-903E-1529307E550E}" destId="{ADDF6CE8-3A61-4B37-ACD6-DE649452AD80}" srcOrd="1" destOrd="0" presId="urn:microsoft.com/office/officeart/2005/8/layout/default"/>
    <dgm:cxn modelId="{A13D8CA1-0B00-482F-86CE-EA49F1CDBE37}" type="presParOf" srcId="{1D1D896F-35D0-4109-903E-1529307E550E}" destId="{FDC033C1-2932-4259-8BAE-EF550D7953B8}" srcOrd="2" destOrd="0" presId="urn:microsoft.com/office/officeart/2005/8/layout/default"/>
    <dgm:cxn modelId="{5261B119-0C64-4458-9D75-9A6C9612FF76}" type="presParOf" srcId="{1D1D896F-35D0-4109-903E-1529307E550E}" destId="{A5D7CB29-A930-4CC9-AC77-D2142DCDFD36}" srcOrd="3" destOrd="0" presId="urn:microsoft.com/office/officeart/2005/8/layout/default"/>
    <dgm:cxn modelId="{5B8EC7BA-41A1-4704-9651-C0C8893A9A3A}" type="presParOf" srcId="{1D1D896F-35D0-4109-903E-1529307E550E}" destId="{8698FCE9-C70A-4DCB-9850-82945D3E89B0}" srcOrd="4" destOrd="0" presId="urn:microsoft.com/office/officeart/2005/8/layout/default"/>
    <dgm:cxn modelId="{9FE8BB03-8147-4779-9DBB-752C7FD70F7B}" type="presParOf" srcId="{1D1D896F-35D0-4109-903E-1529307E550E}" destId="{704645FF-210A-40B4-A95C-F24DA72F76A7}" srcOrd="5" destOrd="0" presId="urn:microsoft.com/office/officeart/2005/8/layout/default"/>
    <dgm:cxn modelId="{DCB0256E-2381-40D9-BC9D-F72F00929DAA}" type="presParOf" srcId="{1D1D896F-35D0-4109-903E-1529307E550E}" destId="{89EA25A6-FE0B-4058-8359-DB4872DA00BE}" srcOrd="6" destOrd="0" presId="urn:microsoft.com/office/officeart/2005/8/layout/default"/>
    <dgm:cxn modelId="{FCC7D991-F5AE-45A3-8CC9-5498CDD0081D}" type="presParOf" srcId="{1D1D896F-35D0-4109-903E-1529307E550E}" destId="{3A72CC5F-BA07-4596-ABA9-903F4CC85E07}" srcOrd="7" destOrd="0" presId="urn:microsoft.com/office/officeart/2005/8/layout/default"/>
    <dgm:cxn modelId="{B4A00885-359A-4A93-9302-90F649988A79}" type="presParOf" srcId="{1D1D896F-35D0-4109-903E-1529307E550E}" destId="{28EBA9D2-493D-4C57-B967-ED7B4A4FBA4F}" srcOrd="8" destOrd="0" presId="urn:microsoft.com/office/officeart/2005/8/layout/default"/>
    <dgm:cxn modelId="{060EC6E5-C070-465F-A686-E1E0486F8931}" type="presParOf" srcId="{1D1D896F-35D0-4109-903E-1529307E550E}" destId="{2DF6484F-40D0-4AC5-ADBC-401D7B470445}" srcOrd="9" destOrd="0" presId="urn:microsoft.com/office/officeart/2005/8/layout/default"/>
    <dgm:cxn modelId="{87EF7304-072D-41D3-AF58-0DBDBE6BF27B}" type="presParOf" srcId="{1D1D896F-35D0-4109-903E-1529307E550E}" destId="{9FDDEE74-C3AE-4D13-A092-705E312AB6F1}" srcOrd="10" destOrd="0" presId="urn:microsoft.com/office/officeart/2005/8/layout/default"/>
    <dgm:cxn modelId="{22783883-357D-4D09-A711-9891BE4ECF4D}" type="presParOf" srcId="{1D1D896F-35D0-4109-903E-1529307E550E}" destId="{B51EC88E-6BB8-4503-8904-3A39C16A932C}" srcOrd="11" destOrd="0" presId="urn:microsoft.com/office/officeart/2005/8/layout/default"/>
    <dgm:cxn modelId="{E411505D-0764-4657-83E3-0F80465CF2EB}" type="presParOf" srcId="{1D1D896F-35D0-4109-903E-1529307E550E}" destId="{45A136B1-0B94-4418-894E-AA02E1BB5524}" srcOrd="12" destOrd="0" presId="urn:microsoft.com/office/officeart/2005/8/layout/default"/>
    <dgm:cxn modelId="{CA947B82-66BB-4B1B-8029-4CCFE528B888}" type="presParOf" srcId="{1D1D896F-35D0-4109-903E-1529307E550E}" destId="{F8E1D1CE-92BD-411A-80A0-264B985CCEE8}" srcOrd="13" destOrd="0" presId="urn:microsoft.com/office/officeart/2005/8/layout/default"/>
    <dgm:cxn modelId="{CDFD3BA4-AD26-46F8-A46D-E9C72A91E309}" type="presParOf" srcId="{1D1D896F-35D0-4109-903E-1529307E550E}" destId="{B22421AB-C1D9-466F-B99C-38F3DA2A8F5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301B04-0F0C-489D-8332-0DB89474C5D3}" type="doc">
      <dgm:prSet loTypeId="urn:microsoft.com/office/officeart/2005/8/layout/bProcess2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BF78B4B-AB4B-4400-8E96-EA95F7BEB732}">
      <dgm:prSet/>
      <dgm:spPr/>
      <dgm:t>
        <a:bodyPr/>
        <a:lstStyle/>
        <a:p>
          <a:r>
            <a:rPr lang="cs-CZ"/>
            <a:t>Jako skupina jsou diskriminování a deprimováni majoritou, ale nedisponují skupinovou identitou a politickou jednotou.</a:t>
          </a:r>
          <a:endParaRPr lang="en-US"/>
        </a:p>
      </dgm:t>
    </dgm:pt>
    <dgm:pt modelId="{38AD0208-8769-48C8-B590-8DE38AD7C081}" type="parTrans" cxnId="{473BF8A9-BC9B-40BA-829C-34B7F3C18DF8}">
      <dgm:prSet/>
      <dgm:spPr/>
      <dgm:t>
        <a:bodyPr/>
        <a:lstStyle/>
        <a:p>
          <a:endParaRPr lang="en-US"/>
        </a:p>
      </dgm:t>
    </dgm:pt>
    <dgm:pt modelId="{3391CE0D-C7EA-4CCF-AF2F-1455B742BB5A}" type="sibTrans" cxnId="{473BF8A9-BC9B-40BA-829C-34B7F3C18DF8}">
      <dgm:prSet/>
      <dgm:spPr/>
      <dgm:t>
        <a:bodyPr/>
        <a:lstStyle/>
        <a:p>
          <a:endParaRPr lang="en-US"/>
        </a:p>
      </dgm:t>
    </dgm:pt>
    <dgm:pt modelId="{97A6059D-96FC-4539-BF84-FF8AAC606B98}">
      <dgm:prSet/>
      <dgm:spPr/>
      <dgm:t>
        <a:bodyPr/>
        <a:lstStyle/>
        <a:p>
          <a:r>
            <a:rPr lang="cs-CZ"/>
            <a:t>Submisivní role seniorů je funkcí širšího sociálního a kulturního kontextu.</a:t>
          </a:r>
          <a:endParaRPr lang="en-US"/>
        </a:p>
      </dgm:t>
    </dgm:pt>
    <dgm:pt modelId="{015279A8-0DB3-4B65-AB88-4E32918E1AC4}" type="parTrans" cxnId="{C964C74E-08EA-41E4-81A8-7B5F72E66C8B}">
      <dgm:prSet/>
      <dgm:spPr/>
      <dgm:t>
        <a:bodyPr/>
        <a:lstStyle/>
        <a:p>
          <a:endParaRPr lang="en-US"/>
        </a:p>
      </dgm:t>
    </dgm:pt>
    <dgm:pt modelId="{520B3EED-B03B-4AE3-BD11-B40C7771737F}" type="sibTrans" cxnId="{C964C74E-08EA-41E4-81A8-7B5F72E66C8B}">
      <dgm:prSet/>
      <dgm:spPr/>
      <dgm:t>
        <a:bodyPr/>
        <a:lstStyle/>
        <a:p>
          <a:endParaRPr lang="en-US"/>
        </a:p>
      </dgm:t>
    </dgm:pt>
    <dgm:pt modelId="{F8997F94-FF43-464C-A748-C30409610CD9}" type="pres">
      <dgm:prSet presAssocID="{70301B04-0F0C-489D-8332-0DB89474C5D3}" presName="diagram" presStyleCnt="0">
        <dgm:presLayoutVars>
          <dgm:dir/>
          <dgm:resizeHandles/>
        </dgm:presLayoutVars>
      </dgm:prSet>
      <dgm:spPr/>
    </dgm:pt>
    <dgm:pt modelId="{BC7DE8D0-F012-49FF-9D09-941656CCB85A}" type="pres">
      <dgm:prSet presAssocID="{1BF78B4B-AB4B-4400-8E96-EA95F7BEB732}" presName="firstNode" presStyleLbl="node1" presStyleIdx="0" presStyleCnt="2">
        <dgm:presLayoutVars>
          <dgm:bulletEnabled val="1"/>
        </dgm:presLayoutVars>
      </dgm:prSet>
      <dgm:spPr/>
    </dgm:pt>
    <dgm:pt modelId="{5C805DD6-C912-48F1-813E-357B818B163F}" type="pres">
      <dgm:prSet presAssocID="{3391CE0D-C7EA-4CCF-AF2F-1455B742BB5A}" presName="sibTrans" presStyleLbl="sibTrans2D1" presStyleIdx="0" presStyleCnt="1"/>
      <dgm:spPr/>
    </dgm:pt>
    <dgm:pt modelId="{0D0A7234-33B6-477C-8D62-391E3FAC70C4}" type="pres">
      <dgm:prSet presAssocID="{97A6059D-96FC-4539-BF84-FF8AAC606B98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2EE2D704-BB67-490F-BE12-BC27A5793222}" type="presOf" srcId="{1BF78B4B-AB4B-4400-8E96-EA95F7BEB732}" destId="{BC7DE8D0-F012-49FF-9D09-941656CCB85A}" srcOrd="0" destOrd="0" presId="urn:microsoft.com/office/officeart/2005/8/layout/bProcess2"/>
    <dgm:cxn modelId="{E06FB73C-5FE5-4F27-8063-76AB0E9195A0}" type="presOf" srcId="{97A6059D-96FC-4539-BF84-FF8AAC606B98}" destId="{0D0A7234-33B6-477C-8D62-391E3FAC70C4}" srcOrd="0" destOrd="0" presId="urn:microsoft.com/office/officeart/2005/8/layout/bProcess2"/>
    <dgm:cxn modelId="{77D98365-9D63-43EE-869E-01C602B93BAD}" type="presOf" srcId="{70301B04-0F0C-489D-8332-0DB89474C5D3}" destId="{F8997F94-FF43-464C-A748-C30409610CD9}" srcOrd="0" destOrd="0" presId="urn:microsoft.com/office/officeart/2005/8/layout/bProcess2"/>
    <dgm:cxn modelId="{C964C74E-08EA-41E4-81A8-7B5F72E66C8B}" srcId="{70301B04-0F0C-489D-8332-0DB89474C5D3}" destId="{97A6059D-96FC-4539-BF84-FF8AAC606B98}" srcOrd="1" destOrd="0" parTransId="{015279A8-0DB3-4B65-AB88-4E32918E1AC4}" sibTransId="{520B3EED-B03B-4AE3-BD11-B40C7771737F}"/>
    <dgm:cxn modelId="{473BF8A9-BC9B-40BA-829C-34B7F3C18DF8}" srcId="{70301B04-0F0C-489D-8332-0DB89474C5D3}" destId="{1BF78B4B-AB4B-4400-8E96-EA95F7BEB732}" srcOrd="0" destOrd="0" parTransId="{38AD0208-8769-48C8-B590-8DE38AD7C081}" sibTransId="{3391CE0D-C7EA-4CCF-AF2F-1455B742BB5A}"/>
    <dgm:cxn modelId="{E6188EF8-197F-4638-A8EF-881777F30378}" type="presOf" srcId="{3391CE0D-C7EA-4CCF-AF2F-1455B742BB5A}" destId="{5C805DD6-C912-48F1-813E-357B818B163F}" srcOrd="0" destOrd="0" presId="urn:microsoft.com/office/officeart/2005/8/layout/bProcess2"/>
    <dgm:cxn modelId="{25A342A6-B045-44F3-99BC-880BBB62C1DC}" type="presParOf" srcId="{F8997F94-FF43-464C-A748-C30409610CD9}" destId="{BC7DE8D0-F012-49FF-9D09-941656CCB85A}" srcOrd="0" destOrd="0" presId="urn:microsoft.com/office/officeart/2005/8/layout/bProcess2"/>
    <dgm:cxn modelId="{B4392717-B8E0-4A37-9DD9-3104B5FC48B1}" type="presParOf" srcId="{F8997F94-FF43-464C-A748-C30409610CD9}" destId="{5C805DD6-C912-48F1-813E-357B818B163F}" srcOrd="1" destOrd="0" presId="urn:microsoft.com/office/officeart/2005/8/layout/bProcess2"/>
    <dgm:cxn modelId="{A0819357-CCB6-47E4-B7B5-D83AFB001214}" type="presParOf" srcId="{F8997F94-FF43-464C-A748-C30409610CD9}" destId="{0D0A7234-33B6-477C-8D62-391E3FAC70C4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FD98D8-CDFB-4431-9FEB-B69EE9CD2EEA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618A53-6713-491B-BAD8-DB1D9540E088}">
      <dgm:prSet/>
      <dgm:spPr/>
      <dgm:t>
        <a:bodyPr/>
        <a:lstStyle/>
        <a:p>
          <a:r>
            <a:rPr lang="cs-CZ"/>
            <a:t>Ženy stárnou dříve</a:t>
          </a:r>
          <a:endParaRPr lang="en-US"/>
        </a:p>
      </dgm:t>
    </dgm:pt>
    <dgm:pt modelId="{78461039-60DA-4F72-982D-0822B874361E}" type="parTrans" cxnId="{C7B023CE-CFFE-4A5E-9510-1E04C60946B8}">
      <dgm:prSet/>
      <dgm:spPr/>
      <dgm:t>
        <a:bodyPr/>
        <a:lstStyle/>
        <a:p>
          <a:endParaRPr lang="en-US"/>
        </a:p>
      </dgm:t>
    </dgm:pt>
    <dgm:pt modelId="{671562F1-6C38-4C91-93F0-342A7A7E9355}" type="sibTrans" cxnId="{C7B023CE-CFFE-4A5E-9510-1E04C60946B8}">
      <dgm:prSet/>
      <dgm:spPr/>
      <dgm:t>
        <a:bodyPr/>
        <a:lstStyle/>
        <a:p>
          <a:endParaRPr lang="en-US"/>
        </a:p>
      </dgm:t>
    </dgm:pt>
    <dgm:pt modelId="{23194ECB-B4C9-4EF5-B645-4DDF5E4833D8}">
      <dgm:prSet/>
      <dgm:spPr/>
      <dgm:t>
        <a:bodyPr/>
        <a:lstStyle/>
        <a:p>
          <a:r>
            <a:rPr lang="cs-CZ"/>
            <a:t>Stárnoucí žena je vnímána hůře než muž</a:t>
          </a:r>
          <a:endParaRPr lang="en-US"/>
        </a:p>
      </dgm:t>
    </dgm:pt>
    <dgm:pt modelId="{016307FF-6B2E-4239-85D5-AE4ECC92DB92}" type="parTrans" cxnId="{038532C0-ECBA-4B87-B67C-C38E867B483C}">
      <dgm:prSet/>
      <dgm:spPr/>
      <dgm:t>
        <a:bodyPr/>
        <a:lstStyle/>
        <a:p>
          <a:endParaRPr lang="en-US"/>
        </a:p>
      </dgm:t>
    </dgm:pt>
    <dgm:pt modelId="{A975E6DA-3C39-4C08-962E-2654A292B3A3}" type="sibTrans" cxnId="{038532C0-ECBA-4B87-B67C-C38E867B483C}">
      <dgm:prSet/>
      <dgm:spPr/>
      <dgm:t>
        <a:bodyPr/>
        <a:lstStyle/>
        <a:p>
          <a:endParaRPr lang="en-US"/>
        </a:p>
      </dgm:t>
    </dgm:pt>
    <dgm:pt modelId="{1FF8E142-B109-487F-81A7-209577E761C3}">
      <dgm:prSet/>
      <dgm:spPr/>
      <dgm:t>
        <a:bodyPr/>
        <a:lstStyle/>
        <a:p>
          <a:r>
            <a:rPr lang="cs-CZ"/>
            <a:t>Výzkumy však dokumentují, že rozdíly jsou spíše kvalitativní...muži jsou vystaveni předsudkům týkajícím se klesající síle a dominanci</a:t>
          </a:r>
          <a:endParaRPr lang="en-US"/>
        </a:p>
      </dgm:t>
    </dgm:pt>
    <dgm:pt modelId="{055F8BD4-D64D-449F-AB38-D82CAD5F259C}" type="parTrans" cxnId="{00475D63-4859-411F-B087-4DBEB400D148}">
      <dgm:prSet/>
      <dgm:spPr/>
      <dgm:t>
        <a:bodyPr/>
        <a:lstStyle/>
        <a:p>
          <a:endParaRPr lang="en-US"/>
        </a:p>
      </dgm:t>
    </dgm:pt>
    <dgm:pt modelId="{4AD95506-79C1-4AF3-94DE-53EA0CA4341C}" type="sibTrans" cxnId="{00475D63-4859-411F-B087-4DBEB400D148}">
      <dgm:prSet/>
      <dgm:spPr/>
      <dgm:t>
        <a:bodyPr/>
        <a:lstStyle/>
        <a:p>
          <a:endParaRPr lang="en-US"/>
        </a:p>
      </dgm:t>
    </dgm:pt>
    <dgm:pt modelId="{F59A8C14-5DF5-482D-A97C-660736D61C89}" type="pres">
      <dgm:prSet presAssocID="{FAFD98D8-CDFB-4431-9FEB-B69EE9CD2EEA}" presName="Name0" presStyleCnt="0">
        <dgm:presLayoutVars>
          <dgm:dir/>
          <dgm:animLvl val="lvl"/>
          <dgm:resizeHandles val="exact"/>
        </dgm:presLayoutVars>
      </dgm:prSet>
      <dgm:spPr/>
    </dgm:pt>
    <dgm:pt modelId="{E57E1F5C-67FC-467A-8FCB-D5DC600215B7}" type="pres">
      <dgm:prSet presAssocID="{1FF8E142-B109-487F-81A7-209577E761C3}" presName="boxAndChildren" presStyleCnt="0"/>
      <dgm:spPr/>
    </dgm:pt>
    <dgm:pt modelId="{B83E8B74-5160-4489-8E8C-F26AF8131EA9}" type="pres">
      <dgm:prSet presAssocID="{1FF8E142-B109-487F-81A7-209577E761C3}" presName="parentTextBox" presStyleLbl="node1" presStyleIdx="0" presStyleCnt="3"/>
      <dgm:spPr/>
    </dgm:pt>
    <dgm:pt modelId="{11D11950-D592-423F-9703-B05672B28346}" type="pres">
      <dgm:prSet presAssocID="{A975E6DA-3C39-4C08-962E-2654A292B3A3}" presName="sp" presStyleCnt="0"/>
      <dgm:spPr/>
    </dgm:pt>
    <dgm:pt modelId="{1ECB9130-C88E-450D-B4B4-F4FBBD2610ED}" type="pres">
      <dgm:prSet presAssocID="{23194ECB-B4C9-4EF5-B645-4DDF5E4833D8}" presName="arrowAndChildren" presStyleCnt="0"/>
      <dgm:spPr/>
    </dgm:pt>
    <dgm:pt modelId="{E1D5408B-912A-48E4-9D4F-23037B5AC33E}" type="pres">
      <dgm:prSet presAssocID="{23194ECB-B4C9-4EF5-B645-4DDF5E4833D8}" presName="parentTextArrow" presStyleLbl="node1" presStyleIdx="1" presStyleCnt="3"/>
      <dgm:spPr/>
    </dgm:pt>
    <dgm:pt modelId="{5CCEA5AE-1288-4BE9-9BF0-D011E7AFBE5B}" type="pres">
      <dgm:prSet presAssocID="{671562F1-6C38-4C91-93F0-342A7A7E9355}" presName="sp" presStyleCnt="0"/>
      <dgm:spPr/>
    </dgm:pt>
    <dgm:pt modelId="{EB324B25-607F-48E0-9FBD-C53741E916EB}" type="pres">
      <dgm:prSet presAssocID="{F8618A53-6713-491B-BAD8-DB1D9540E088}" presName="arrowAndChildren" presStyleCnt="0"/>
      <dgm:spPr/>
    </dgm:pt>
    <dgm:pt modelId="{A3A42B2E-576F-4D0B-890A-C093155196D4}" type="pres">
      <dgm:prSet presAssocID="{F8618A53-6713-491B-BAD8-DB1D9540E088}" presName="parentTextArrow" presStyleLbl="node1" presStyleIdx="2" presStyleCnt="3"/>
      <dgm:spPr/>
    </dgm:pt>
  </dgm:ptLst>
  <dgm:cxnLst>
    <dgm:cxn modelId="{39B51901-B6B7-4A26-8A9C-0E3E82059731}" type="presOf" srcId="{23194ECB-B4C9-4EF5-B645-4DDF5E4833D8}" destId="{E1D5408B-912A-48E4-9D4F-23037B5AC33E}" srcOrd="0" destOrd="0" presId="urn:microsoft.com/office/officeart/2005/8/layout/process4"/>
    <dgm:cxn modelId="{0FA57C0F-FB6C-415D-AB64-6D3D894B868B}" type="presOf" srcId="{FAFD98D8-CDFB-4431-9FEB-B69EE9CD2EEA}" destId="{F59A8C14-5DF5-482D-A97C-660736D61C89}" srcOrd="0" destOrd="0" presId="urn:microsoft.com/office/officeart/2005/8/layout/process4"/>
    <dgm:cxn modelId="{E1672227-3101-4043-A6FC-67304EEEE8B8}" type="presOf" srcId="{1FF8E142-B109-487F-81A7-209577E761C3}" destId="{B83E8B74-5160-4489-8E8C-F26AF8131EA9}" srcOrd="0" destOrd="0" presId="urn:microsoft.com/office/officeart/2005/8/layout/process4"/>
    <dgm:cxn modelId="{00475D63-4859-411F-B087-4DBEB400D148}" srcId="{FAFD98D8-CDFB-4431-9FEB-B69EE9CD2EEA}" destId="{1FF8E142-B109-487F-81A7-209577E761C3}" srcOrd="2" destOrd="0" parTransId="{055F8BD4-D64D-449F-AB38-D82CAD5F259C}" sibTransId="{4AD95506-79C1-4AF3-94DE-53EA0CA4341C}"/>
    <dgm:cxn modelId="{038532C0-ECBA-4B87-B67C-C38E867B483C}" srcId="{FAFD98D8-CDFB-4431-9FEB-B69EE9CD2EEA}" destId="{23194ECB-B4C9-4EF5-B645-4DDF5E4833D8}" srcOrd="1" destOrd="0" parTransId="{016307FF-6B2E-4239-85D5-AE4ECC92DB92}" sibTransId="{A975E6DA-3C39-4C08-962E-2654A292B3A3}"/>
    <dgm:cxn modelId="{C7B023CE-CFFE-4A5E-9510-1E04C60946B8}" srcId="{FAFD98D8-CDFB-4431-9FEB-B69EE9CD2EEA}" destId="{F8618A53-6713-491B-BAD8-DB1D9540E088}" srcOrd="0" destOrd="0" parTransId="{78461039-60DA-4F72-982D-0822B874361E}" sibTransId="{671562F1-6C38-4C91-93F0-342A7A7E9355}"/>
    <dgm:cxn modelId="{10D96AD5-74FE-4806-9A41-7AC48D1F8823}" type="presOf" srcId="{F8618A53-6713-491B-BAD8-DB1D9540E088}" destId="{A3A42B2E-576F-4D0B-890A-C093155196D4}" srcOrd="0" destOrd="0" presId="urn:microsoft.com/office/officeart/2005/8/layout/process4"/>
    <dgm:cxn modelId="{16C7BE80-42B4-46CE-B625-7CE0D54D8EF7}" type="presParOf" srcId="{F59A8C14-5DF5-482D-A97C-660736D61C89}" destId="{E57E1F5C-67FC-467A-8FCB-D5DC600215B7}" srcOrd="0" destOrd="0" presId="urn:microsoft.com/office/officeart/2005/8/layout/process4"/>
    <dgm:cxn modelId="{4437A6DC-BB88-4CBF-B268-5F685D1168B6}" type="presParOf" srcId="{E57E1F5C-67FC-467A-8FCB-D5DC600215B7}" destId="{B83E8B74-5160-4489-8E8C-F26AF8131EA9}" srcOrd="0" destOrd="0" presId="urn:microsoft.com/office/officeart/2005/8/layout/process4"/>
    <dgm:cxn modelId="{5AC434EC-4C31-4EF7-A394-AD2443CA57AE}" type="presParOf" srcId="{F59A8C14-5DF5-482D-A97C-660736D61C89}" destId="{11D11950-D592-423F-9703-B05672B28346}" srcOrd="1" destOrd="0" presId="urn:microsoft.com/office/officeart/2005/8/layout/process4"/>
    <dgm:cxn modelId="{385430E8-A235-48AE-8039-59A80C4848C1}" type="presParOf" srcId="{F59A8C14-5DF5-482D-A97C-660736D61C89}" destId="{1ECB9130-C88E-450D-B4B4-F4FBBD2610ED}" srcOrd="2" destOrd="0" presId="urn:microsoft.com/office/officeart/2005/8/layout/process4"/>
    <dgm:cxn modelId="{F32CE129-256B-42A5-B03E-03D695493451}" type="presParOf" srcId="{1ECB9130-C88E-450D-B4B4-F4FBBD2610ED}" destId="{E1D5408B-912A-48E4-9D4F-23037B5AC33E}" srcOrd="0" destOrd="0" presId="urn:microsoft.com/office/officeart/2005/8/layout/process4"/>
    <dgm:cxn modelId="{5815A53F-A683-44BC-A5AB-7D2550A93D06}" type="presParOf" srcId="{F59A8C14-5DF5-482D-A97C-660736D61C89}" destId="{5CCEA5AE-1288-4BE9-9BF0-D011E7AFBE5B}" srcOrd="3" destOrd="0" presId="urn:microsoft.com/office/officeart/2005/8/layout/process4"/>
    <dgm:cxn modelId="{0B670A30-1190-4F65-AF8E-B1DC68D211DE}" type="presParOf" srcId="{F59A8C14-5DF5-482D-A97C-660736D61C89}" destId="{EB324B25-607F-48E0-9FBD-C53741E916EB}" srcOrd="4" destOrd="0" presId="urn:microsoft.com/office/officeart/2005/8/layout/process4"/>
    <dgm:cxn modelId="{F1B525CD-DCC7-4A7A-82DB-02D58E961230}" type="presParOf" srcId="{EB324B25-607F-48E0-9FBD-C53741E916EB}" destId="{A3A42B2E-576F-4D0B-890A-C093155196D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3AB8F0-2947-4515-9EDC-47E3A903F988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96EA788-CF27-4CF5-BB82-2A64BF2C6213}">
      <dgm:prSet/>
      <dgm:spPr/>
      <dgm:t>
        <a:bodyPr/>
        <a:lstStyle/>
        <a:p>
          <a:r>
            <a:rPr lang="cs-CZ"/>
            <a:t>Nerovnosti ve stáří narůstají (v kontextu dalších ismů – sexismus, rasismus)</a:t>
          </a:r>
          <a:endParaRPr lang="en-US"/>
        </a:p>
      </dgm:t>
    </dgm:pt>
    <dgm:pt modelId="{AC138B12-8E11-4094-A4E4-2A774D6202BE}" type="parTrans" cxnId="{F7D8FE4E-CC37-43D8-82A5-D2FEA23A4718}">
      <dgm:prSet/>
      <dgm:spPr/>
      <dgm:t>
        <a:bodyPr/>
        <a:lstStyle/>
        <a:p>
          <a:endParaRPr lang="en-US"/>
        </a:p>
      </dgm:t>
    </dgm:pt>
    <dgm:pt modelId="{E9578014-2AD8-478C-9171-CE1EE9D25CE0}" type="sibTrans" cxnId="{F7D8FE4E-CC37-43D8-82A5-D2FEA23A471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852E38E0-317E-4E39-9081-B7922326FFD7}">
      <dgm:prSet/>
      <dgm:spPr/>
      <dgm:t>
        <a:bodyPr/>
        <a:lstStyle/>
        <a:p>
          <a:r>
            <a:rPr lang="cs-CZ"/>
            <a:t>Rozdíl mezi bohatým a chudým třicátníkem je stejný jako mezi bohatým a chudým seniorem</a:t>
          </a:r>
          <a:endParaRPr lang="en-US"/>
        </a:p>
      </dgm:t>
    </dgm:pt>
    <dgm:pt modelId="{4936603B-4566-4DA4-AF28-2E577C89DCA6}" type="parTrans" cxnId="{0849D7C5-FA98-4364-B89F-7FA08CD2C267}">
      <dgm:prSet/>
      <dgm:spPr/>
      <dgm:t>
        <a:bodyPr/>
        <a:lstStyle/>
        <a:p>
          <a:endParaRPr lang="en-US"/>
        </a:p>
      </dgm:t>
    </dgm:pt>
    <dgm:pt modelId="{B0044B88-F32C-40BF-8EC6-AAD25929FAFE}" type="sibTrans" cxnId="{0849D7C5-FA98-4364-B89F-7FA08CD2C26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8EFC04F-3942-4D18-AC34-732B98CC62B9}">
      <dgm:prSet/>
      <dgm:spPr/>
      <dgm:t>
        <a:bodyPr/>
        <a:lstStyle/>
        <a:p>
          <a:r>
            <a:rPr lang="cs-CZ"/>
            <a:t>Teorie kumulace předpokládá Matoušův efekt </a:t>
          </a:r>
          <a:r>
            <a:rPr lang="cs-CZ" i="1"/>
            <a:t>(Kdo má, bude mít ještě více, ale kdo nemá, bude mu odňato i to, co má)</a:t>
          </a:r>
          <a:endParaRPr lang="en-US"/>
        </a:p>
      </dgm:t>
    </dgm:pt>
    <dgm:pt modelId="{5118E19D-FB75-4F85-800A-636989E3BBC3}" type="parTrans" cxnId="{6058E474-E877-4CB7-B4E7-C8803E1F5576}">
      <dgm:prSet/>
      <dgm:spPr/>
      <dgm:t>
        <a:bodyPr/>
        <a:lstStyle/>
        <a:p>
          <a:endParaRPr lang="en-US"/>
        </a:p>
      </dgm:t>
    </dgm:pt>
    <dgm:pt modelId="{4CCAC346-B042-450A-85B7-224760E7B6C1}" type="sibTrans" cxnId="{6058E474-E877-4CB7-B4E7-C8803E1F557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569249F-0C84-40EB-83EF-8AD9B3AFD07F}" type="pres">
      <dgm:prSet presAssocID="{483AB8F0-2947-4515-9EDC-47E3A903F988}" presName="Name0" presStyleCnt="0">
        <dgm:presLayoutVars>
          <dgm:animLvl val="lvl"/>
          <dgm:resizeHandles val="exact"/>
        </dgm:presLayoutVars>
      </dgm:prSet>
      <dgm:spPr/>
    </dgm:pt>
    <dgm:pt modelId="{24C65D05-1DED-4FEF-8C1D-CC97066AB6BD}" type="pres">
      <dgm:prSet presAssocID="{096EA788-CF27-4CF5-BB82-2A64BF2C6213}" presName="compositeNode" presStyleCnt="0">
        <dgm:presLayoutVars>
          <dgm:bulletEnabled val="1"/>
        </dgm:presLayoutVars>
      </dgm:prSet>
      <dgm:spPr/>
    </dgm:pt>
    <dgm:pt modelId="{82DA870B-1EB9-4FA6-A8DC-6C6DA78284E3}" type="pres">
      <dgm:prSet presAssocID="{096EA788-CF27-4CF5-BB82-2A64BF2C6213}" presName="bgRect" presStyleLbl="alignNode1" presStyleIdx="0" presStyleCnt="3"/>
      <dgm:spPr/>
    </dgm:pt>
    <dgm:pt modelId="{9E7918D9-FBC7-4A3E-9AD9-52FED568A627}" type="pres">
      <dgm:prSet presAssocID="{E9578014-2AD8-478C-9171-CE1EE9D25CE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7351D1B8-AD08-41BC-B67B-2842B7165F8B}" type="pres">
      <dgm:prSet presAssocID="{096EA788-CF27-4CF5-BB82-2A64BF2C6213}" presName="nodeRect" presStyleLbl="alignNode1" presStyleIdx="0" presStyleCnt="3">
        <dgm:presLayoutVars>
          <dgm:bulletEnabled val="1"/>
        </dgm:presLayoutVars>
      </dgm:prSet>
      <dgm:spPr/>
    </dgm:pt>
    <dgm:pt modelId="{5BFD84DA-378C-4C57-96C3-8DCA89938A10}" type="pres">
      <dgm:prSet presAssocID="{E9578014-2AD8-478C-9171-CE1EE9D25CE0}" presName="sibTrans" presStyleCnt="0"/>
      <dgm:spPr/>
    </dgm:pt>
    <dgm:pt modelId="{CD844269-8981-4669-92CC-8E7BCFF3D548}" type="pres">
      <dgm:prSet presAssocID="{852E38E0-317E-4E39-9081-B7922326FFD7}" presName="compositeNode" presStyleCnt="0">
        <dgm:presLayoutVars>
          <dgm:bulletEnabled val="1"/>
        </dgm:presLayoutVars>
      </dgm:prSet>
      <dgm:spPr/>
    </dgm:pt>
    <dgm:pt modelId="{430A4E81-BC3A-4386-82CF-DFBCCC63EA39}" type="pres">
      <dgm:prSet presAssocID="{852E38E0-317E-4E39-9081-B7922326FFD7}" presName="bgRect" presStyleLbl="alignNode1" presStyleIdx="1" presStyleCnt="3"/>
      <dgm:spPr/>
    </dgm:pt>
    <dgm:pt modelId="{63FDC7A2-160F-4C20-8D76-31341EB6339F}" type="pres">
      <dgm:prSet presAssocID="{B0044B88-F32C-40BF-8EC6-AAD25929FAF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D153FF0-1D73-444B-9252-F1A3E4623299}" type="pres">
      <dgm:prSet presAssocID="{852E38E0-317E-4E39-9081-B7922326FFD7}" presName="nodeRect" presStyleLbl="alignNode1" presStyleIdx="1" presStyleCnt="3">
        <dgm:presLayoutVars>
          <dgm:bulletEnabled val="1"/>
        </dgm:presLayoutVars>
      </dgm:prSet>
      <dgm:spPr/>
    </dgm:pt>
    <dgm:pt modelId="{596D6FD9-9C95-4278-9516-56AEF6CE2FFF}" type="pres">
      <dgm:prSet presAssocID="{B0044B88-F32C-40BF-8EC6-AAD25929FAFE}" presName="sibTrans" presStyleCnt="0"/>
      <dgm:spPr/>
    </dgm:pt>
    <dgm:pt modelId="{198B0698-F103-4CBD-A72C-9B340BC61528}" type="pres">
      <dgm:prSet presAssocID="{38EFC04F-3942-4D18-AC34-732B98CC62B9}" presName="compositeNode" presStyleCnt="0">
        <dgm:presLayoutVars>
          <dgm:bulletEnabled val="1"/>
        </dgm:presLayoutVars>
      </dgm:prSet>
      <dgm:spPr/>
    </dgm:pt>
    <dgm:pt modelId="{244017B7-496B-4A0B-88AE-B37D73565452}" type="pres">
      <dgm:prSet presAssocID="{38EFC04F-3942-4D18-AC34-732B98CC62B9}" presName="bgRect" presStyleLbl="alignNode1" presStyleIdx="2" presStyleCnt="3"/>
      <dgm:spPr/>
    </dgm:pt>
    <dgm:pt modelId="{717B622C-7837-493E-8810-43122335731E}" type="pres">
      <dgm:prSet presAssocID="{4CCAC346-B042-450A-85B7-224760E7B6C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17514B6A-4873-4FA0-9245-F38ACE951062}" type="pres">
      <dgm:prSet presAssocID="{38EFC04F-3942-4D18-AC34-732B98CC62B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6638508-416E-4238-90D1-B6B1260B880F}" type="presOf" srcId="{852E38E0-317E-4E39-9081-B7922326FFD7}" destId="{430A4E81-BC3A-4386-82CF-DFBCCC63EA39}" srcOrd="0" destOrd="0" presId="urn:microsoft.com/office/officeart/2016/7/layout/LinearBlockProcessNumbered"/>
    <dgm:cxn modelId="{B1FDFF0E-362D-41B8-B953-84D714585417}" type="presOf" srcId="{483AB8F0-2947-4515-9EDC-47E3A903F988}" destId="{1569249F-0C84-40EB-83EF-8AD9B3AFD07F}" srcOrd="0" destOrd="0" presId="urn:microsoft.com/office/officeart/2016/7/layout/LinearBlockProcessNumbered"/>
    <dgm:cxn modelId="{4BB6152D-9480-4936-AB0A-C9063CCB429B}" type="presOf" srcId="{096EA788-CF27-4CF5-BB82-2A64BF2C6213}" destId="{7351D1B8-AD08-41BC-B67B-2842B7165F8B}" srcOrd="1" destOrd="0" presId="urn:microsoft.com/office/officeart/2016/7/layout/LinearBlockProcessNumbered"/>
    <dgm:cxn modelId="{F7D8FE4E-CC37-43D8-82A5-D2FEA23A4718}" srcId="{483AB8F0-2947-4515-9EDC-47E3A903F988}" destId="{096EA788-CF27-4CF5-BB82-2A64BF2C6213}" srcOrd="0" destOrd="0" parTransId="{AC138B12-8E11-4094-A4E4-2A774D6202BE}" sibTransId="{E9578014-2AD8-478C-9171-CE1EE9D25CE0}"/>
    <dgm:cxn modelId="{07565254-54E8-4B6A-8F0E-5446F23E84A9}" type="presOf" srcId="{38EFC04F-3942-4D18-AC34-732B98CC62B9}" destId="{244017B7-496B-4A0B-88AE-B37D73565452}" srcOrd="0" destOrd="0" presId="urn:microsoft.com/office/officeart/2016/7/layout/LinearBlockProcessNumbered"/>
    <dgm:cxn modelId="{6058E474-E877-4CB7-B4E7-C8803E1F5576}" srcId="{483AB8F0-2947-4515-9EDC-47E3A903F988}" destId="{38EFC04F-3942-4D18-AC34-732B98CC62B9}" srcOrd="2" destOrd="0" parTransId="{5118E19D-FB75-4F85-800A-636989E3BBC3}" sibTransId="{4CCAC346-B042-450A-85B7-224760E7B6C1}"/>
    <dgm:cxn modelId="{EE176879-2D60-4275-9C2B-8D46C290823A}" type="presOf" srcId="{38EFC04F-3942-4D18-AC34-732B98CC62B9}" destId="{17514B6A-4873-4FA0-9245-F38ACE951062}" srcOrd="1" destOrd="0" presId="urn:microsoft.com/office/officeart/2016/7/layout/LinearBlockProcessNumbered"/>
    <dgm:cxn modelId="{987ABB98-8383-4D7F-92CC-6F65A6CD0566}" type="presOf" srcId="{4CCAC346-B042-450A-85B7-224760E7B6C1}" destId="{717B622C-7837-493E-8810-43122335731E}" srcOrd="0" destOrd="0" presId="urn:microsoft.com/office/officeart/2016/7/layout/LinearBlockProcessNumbered"/>
    <dgm:cxn modelId="{1061DB98-87FE-4438-A175-8F976C479A7C}" type="presOf" srcId="{096EA788-CF27-4CF5-BB82-2A64BF2C6213}" destId="{82DA870B-1EB9-4FA6-A8DC-6C6DA78284E3}" srcOrd="0" destOrd="0" presId="urn:microsoft.com/office/officeart/2016/7/layout/LinearBlockProcessNumbered"/>
    <dgm:cxn modelId="{15BD77BC-4573-4405-90B6-E5BE92B977E8}" type="presOf" srcId="{B0044B88-F32C-40BF-8EC6-AAD25929FAFE}" destId="{63FDC7A2-160F-4C20-8D76-31341EB6339F}" srcOrd="0" destOrd="0" presId="urn:microsoft.com/office/officeart/2016/7/layout/LinearBlockProcessNumbered"/>
    <dgm:cxn modelId="{0849D7C5-FA98-4364-B89F-7FA08CD2C267}" srcId="{483AB8F0-2947-4515-9EDC-47E3A903F988}" destId="{852E38E0-317E-4E39-9081-B7922326FFD7}" srcOrd="1" destOrd="0" parTransId="{4936603B-4566-4DA4-AF28-2E577C89DCA6}" sibTransId="{B0044B88-F32C-40BF-8EC6-AAD25929FAFE}"/>
    <dgm:cxn modelId="{BB8582D5-97B2-4B02-AB59-25E3A832E5C1}" type="presOf" srcId="{E9578014-2AD8-478C-9171-CE1EE9D25CE0}" destId="{9E7918D9-FBC7-4A3E-9AD9-52FED568A627}" srcOrd="0" destOrd="0" presId="urn:microsoft.com/office/officeart/2016/7/layout/LinearBlockProcessNumbered"/>
    <dgm:cxn modelId="{D32181F0-B5A7-4A6E-8CDE-24319935A239}" type="presOf" srcId="{852E38E0-317E-4E39-9081-B7922326FFD7}" destId="{DD153FF0-1D73-444B-9252-F1A3E4623299}" srcOrd="1" destOrd="0" presId="urn:microsoft.com/office/officeart/2016/7/layout/LinearBlockProcessNumbered"/>
    <dgm:cxn modelId="{A846B463-25BD-4B3E-9009-17A2D5D16306}" type="presParOf" srcId="{1569249F-0C84-40EB-83EF-8AD9B3AFD07F}" destId="{24C65D05-1DED-4FEF-8C1D-CC97066AB6BD}" srcOrd="0" destOrd="0" presId="urn:microsoft.com/office/officeart/2016/7/layout/LinearBlockProcessNumbered"/>
    <dgm:cxn modelId="{F0EF3D95-74C6-4FC4-99D2-808C64149EA2}" type="presParOf" srcId="{24C65D05-1DED-4FEF-8C1D-CC97066AB6BD}" destId="{82DA870B-1EB9-4FA6-A8DC-6C6DA78284E3}" srcOrd="0" destOrd="0" presId="urn:microsoft.com/office/officeart/2016/7/layout/LinearBlockProcessNumbered"/>
    <dgm:cxn modelId="{2AE885C4-234A-4006-AB03-ABEE68A15463}" type="presParOf" srcId="{24C65D05-1DED-4FEF-8C1D-CC97066AB6BD}" destId="{9E7918D9-FBC7-4A3E-9AD9-52FED568A627}" srcOrd="1" destOrd="0" presId="urn:microsoft.com/office/officeart/2016/7/layout/LinearBlockProcessNumbered"/>
    <dgm:cxn modelId="{C5E0AF96-D280-413B-8D0D-804AC1E6F4B4}" type="presParOf" srcId="{24C65D05-1DED-4FEF-8C1D-CC97066AB6BD}" destId="{7351D1B8-AD08-41BC-B67B-2842B7165F8B}" srcOrd="2" destOrd="0" presId="urn:microsoft.com/office/officeart/2016/7/layout/LinearBlockProcessNumbered"/>
    <dgm:cxn modelId="{F2CAF1B6-2087-482A-A2A1-AABD6E0F735A}" type="presParOf" srcId="{1569249F-0C84-40EB-83EF-8AD9B3AFD07F}" destId="{5BFD84DA-378C-4C57-96C3-8DCA89938A10}" srcOrd="1" destOrd="0" presId="urn:microsoft.com/office/officeart/2016/7/layout/LinearBlockProcessNumbered"/>
    <dgm:cxn modelId="{A12EC876-D0A5-445C-96E3-9834C3D185AA}" type="presParOf" srcId="{1569249F-0C84-40EB-83EF-8AD9B3AFD07F}" destId="{CD844269-8981-4669-92CC-8E7BCFF3D548}" srcOrd="2" destOrd="0" presId="urn:microsoft.com/office/officeart/2016/7/layout/LinearBlockProcessNumbered"/>
    <dgm:cxn modelId="{BF927250-8DE0-4C9C-AC68-C2008D9CB02B}" type="presParOf" srcId="{CD844269-8981-4669-92CC-8E7BCFF3D548}" destId="{430A4E81-BC3A-4386-82CF-DFBCCC63EA39}" srcOrd="0" destOrd="0" presId="urn:microsoft.com/office/officeart/2016/7/layout/LinearBlockProcessNumbered"/>
    <dgm:cxn modelId="{B7A79FAB-80DB-4B47-8C00-44C9BEEC6B9C}" type="presParOf" srcId="{CD844269-8981-4669-92CC-8E7BCFF3D548}" destId="{63FDC7A2-160F-4C20-8D76-31341EB6339F}" srcOrd="1" destOrd="0" presId="urn:microsoft.com/office/officeart/2016/7/layout/LinearBlockProcessNumbered"/>
    <dgm:cxn modelId="{E00CB30B-D286-40F7-84AC-78357ABA9E22}" type="presParOf" srcId="{CD844269-8981-4669-92CC-8E7BCFF3D548}" destId="{DD153FF0-1D73-444B-9252-F1A3E4623299}" srcOrd="2" destOrd="0" presId="urn:microsoft.com/office/officeart/2016/7/layout/LinearBlockProcessNumbered"/>
    <dgm:cxn modelId="{4478DE5D-CFB1-473A-BEA0-76D5223C553C}" type="presParOf" srcId="{1569249F-0C84-40EB-83EF-8AD9B3AFD07F}" destId="{596D6FD9-9C95-4278-9516-56AEF6CE2FFF}" srcOrd="3" destOrd="0" presId="urn:microsoft.com/office/officeart/2016/7/layout/LinearBlockProcessNumbered"/>
    <dgm:cxn modelId="{A2EB0667-7923-42DF-BDB2-6422D41435EC}" type="presParOf" srcId="{1569249F-0C84-40EB-83EF-8AD9B3AFD07F}" destId="{198B0698-F103-4CBD-A72C-9B340BC61528}" srcOrd="4" destOrd="0" presId="urn:microsoft.com/office/officeart/2016/7/layout/LinearBlockProcessNumbered"/>
    <dgm:cxn modelId="{65EBC65A-C469-43F6-9336-3646773F499A}" type="presParOf" srcId="{198B0698-F103-4CBD-A72C-9B340BC61528}" destId="{244017B7-496B-4A0B-88AE-B37D73565452}" srcOrd="0" destOrd="0" presId="urn:microsoft.com/office/officeart/2016/7/layout/LinearBlockProcessNumbered"/>
    <dgm:cxn modelId="{CD15A5A1-D763-459E-A902-DAADCE634329}" type="presParOf" srcId="{198B0698-F103-4CBD-A72C-9B340BC61528}" destId="{717B622C-7837-493E-8810-43122335731E}" srcOrd="1" destOrd="0" presId="urn:microsoft.com/office/officeart/2016/7/layout/LinearBlockProcessNumbered"/>
    <dgm:cxn modelId="{3F812D48-6C63-45EA-8D08-A19F8AA9140D}" type="presParOf" srcId="{198B0698-F103-4CBD-A72C-9B340BC61528}" destId="{17514B6A-4873-4FA0-9245-F38ACE95106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0099FE-B627-4F8A-98F0-DF6514F974F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CFCB99-97C6-445C-BD72-3C181B24CD79}">
      <dgm:prSet/>
      <dgm:spPr/>
      <dgm:t>
        <a:bodyPr/>
        <a:lstStyle/>
        <a:p>
          <a:r>
            <a:rPr lang="cs-CZ"/>
            <a:t>Prostorová – seniorské komplexy, domy seniorů, celá městečka, vysoká koncentrace v centrech města, na vesnicích,...</a:t>
          </a:r>
          <a:endParaRPr lang="en-US"/>
        </a:p>
      </dgm:t>
    </dgm:pt>
    <dgm:pt modelId="{3DD4FF90-4064-43B1-8F42-46D540E38F85}" type="parTrans" cxnId="{E54764C9-2B50-4D13-AF07-E4252E6C575E}">
      <dgm:prSet/>
      <dgm:spPr/>
      <dgm:t>
        <a:bodyPr/>
        <a:lstStyle/>
        <a:p>
          <a:endParaRPr lang="en-US"/>
        </a:p>
      </dgm:t>
    </dgm:pt>
    <dgm:pt modelId="{71448760-A5A1-43E3-A2BB-00CDD855FF2C}" type="sibTrans" cxnId="{E54764C9-2B50-4D13-AF07-E4252E6C575E}">
      <dgm:prSet/>
      <dgm:spPr/>
      <dgm:t>
        <a:bodyPr/>
        <a:lstStyle/>
        <a:p>
          <a:endParaRPr lang="en-US"/>
        </a:p>
      </dgm:t>
    </dgm:pt>
    <dgm:pt modelId="{CDDC0857-D545-41CC-B058-F3628185A805}">
      <dgm:prSet/>
      <dgm:spPr/>
      <dgm:t>
        <a:bodyPr/>
        <a:lstStyle/>
        <a:p>
          <a:r>
            <a:rPr lang="cs-CZ"/>
            <a:t>Institucionální – školství a práce</a:t>
          </a:r>
          <a:endParaRPr lang="en-US"/>
        </a:p>
      </dgm:t>
    </dgm:pt>
    <dgm:pt modelId="{FEF5CA3E-9FC0-4D1A-ADB7-7E86C6407B53}" type="parTrans" cxnId="{CB4528EC-3002-4731-A914-9073E3BED37D}">
      <dgm:prSet/>
      <dgm:spPr/>
      <dgm:t>
        <a:bodyPr/>
        <a:lstStyle/>
        <a:p>
          <a:endParaRPr lang="en-US"/>
        </a:p>
      </dgm:t>
    </dgm:pt>
    <dgm:pt modelId="{D2B8C0D8-9AED-4DA8-A3DC-3BCF0937D99D}" type="sibTrans" cxnId="{CB4528EC-3002-4731-A914-9073E3BED37D}">
      <dgm:prSet/>
      <dgm:spPr/>
      <dgm:t>
        <a:bodyPr/>
        <a:lstStyle/>
        <a:p>
          <a:endParaRPr lang="en-US"/>
        </a:p>
      </dgm:t>
    </dgm:pt>
    <dgm:pt modelId="{2FADC54E-86DD-495F-A791-E0E9E2FD690B}">
      <dgm:prSet/>
      <dgm:spPr/>
      <dgm:t>
        <a:bodyPr/>
        <a:lstStyle/>
        <a:p>
          <a:r>
            <a:rPr lang="cs-CZ"/>
            <a:t>Kulturní – jazyk – my a oni</a:t>
          </a:r>
          <a:endParaRPr lang="en-US"/>
        </a:p>
      </dgm:t>
    </dgm:pt>
    <dgm:pt modelId="{79D21524-03A3-43B0-B00E-D5A46249FDCC}" type="parTrans" cxnId="{168A0028-939B-4B5F-ABB3-822E854D80C0}">
      <dgm:prSet/>
      <dgm:spPr/>
      <dgm:t>
        <a:bodyPr/>
        <a:lstStyle/>
        <a:p>
          <a:endParaRPr lang="en-US"/>
        </a:p>
      </dgm:t>
    </dgm:pt>
    <dgm:pt modelId="{BEA6EC22-D0B7-4241-94A8-368B7C52F8D4}" type="sibTrans" cxnId="{168A0028-939B-4B5F-ABB3-822E854D80C0}">
      <dgm:prSet/>
      <dgm:spPr/>
      <dgm:t>
        <a:bodyPr/>
        <a:lstStyle/>
        <a:p>
          <a:endParaRPr lang="en-US"/>
        </a:p>
      </dgm:t>
    </dgm:pt>
    <dgm:pt modelId="{29B96D39-1C87-4143-AB14-3459ADBD70B4}" type="pres">
      <dgm:prSet presAssocID="{F10099FE-B627-4F8A-98F0-DF6514F974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A92967-8124-4BFB-91C7-4BEB6B56060A}" type="pres">
      <dgm:prSet presAssocID="{AECFCB99-97C6-445C-BD72-3C181B24CD79}" presName="hierRoot1" presStyleCnt="0"/>
      <dgm:spPr/>
    </dgm:pt>
    <dgm:pt modelId="{7F65D2A6-A41D-497D-BFBD-BEDC09FC3EA3}" type="pres">
      <dgm:prSet presAssocID="{AECFCB99-97C6-445C-BD72-3C181B24CD79}" presName="composite" presStyleCnt="0"/>
      <dgm:spPr/>
    </dgm:pt>
    <dgm:pt modelId="{F5085C45-0F7C-4354-96BE-1CD6FDBF8D6A}" type="pres">
      <dgm:prSet presAssocID="{AECFCB99-97C6-445C-BD72-3C181B24CD79}" presName="background" presStyleLbl="node0" presStyleIdx="0" presStyleCnt="3"/>
      <dgm:spPr/>
    </dgm:pt>
    <dgm:pt modelId="{E3439488-20FD-4180-8C54-C29D191CF06A}" type="pres">
      <dgm:prSet presAssocID="{AECFCB99-97C6-445C-BD72-3C181B24CD79}" presName="text" presStyleLbl="fgAcc0" presStyleIdx="0" presStyleCnt="3">
        <dgm:presLayoutVars>
          <dgm:chPref val="3"/>
        </dgm:presLayoutVars>
      </dgm:prSet>
      <dgm:spPr/>
    </dgm:pt>
    <dgm:pt modelId="{5A2009EB-A767-449A-9B83-B902B6907031}" type="pres">
      <dgm:prSet presAssocID="{AECFCB99-97C6-445C-BD72-3C181B24CD79}" presName="hierChild2" presStyleCnt="0"/>
      <dgm:spPr/>
    </dgm:pt>
    <dgm:pt modelId="{FD63E28F-B704-499A-AA45-EB8C98CB129F}" type="pres">
      <dgm:prSet presAssocID="{CDDC0857-D545-41CC-B058-F3628185A805}" presName="hierRoot1" presStyleCnt="0"/>
      <dgm:spPr/>
    </dgm:pt>
    <dgm:pt modelId="{7ED97CF5-D1B7-46C8-99AE-6B42E245A995}" type="pres">
      <dgm:prSet presAssocID="{CDDC0857-D545-41CC-B058-F3628185A805}" presName="composite" presStyleCnt="0"/>
      <dgm:spPr/>
    </dgm:pt>
    <dgm:pt modelId="{28BE53AA-C02F-42A4-B361-1029AB879E40}" type="pres">
      <dgm:prSet presAssocID="{CDDC0857-D545-41CC-B058-F3628185A805}" presName="background" presStyleLbl="node0" presStyleIdx="1" presStyleCnt="3"/>
      <dgm:spPr/>
    </dgm:pt>
    <dgm:pt modelId="{1FE35E69-B5AA-4911-9DA3-5D98CDBF5FEE}" type="pres">
      <dgm:prSet presAssocID="{CDDC0857-D545-41CC-B058-F3628185A805}" presName="text" presStyleLbl="fgAcc0" presStyleIdx="1" presStyleCnt="3">
        <dgm:presLayoutVars>
          <dgm:chPref val="3"/>
        </dgm:presLayoutVars>
      </dgm:prSet>
      <dgm:spPr/>
    </dgm:pt>
    <dgm:pt modelId="{7B87C9B9-D8D6-4D53-B14E-5172986983E1}" type="pres">
      <dgm:prSet presAssocID="{CDDC0857-D545-41CC-B058-F3628185A805}" presName="hierChild2" presStyleCnt="0"/>
      <dgm:spPr/>
    </dgm:pt>
    <dgm:pt modelId="{E1079266-77CE-497D-9C3F-5DB10F49C552}" type="pres">
      <dgm:prSet presAssocID="{2FADC54E-86DD-495F-A791-E0E9E2FD690B}" presName="hierRoot1" presStyleCnt="0"/>
      <dgm:spPr/>
    </dgm:pt>
    <dgm:pt modelId="{F8CE2B98-DBF0-4ADC-8917-6FA2526298D0}" type="pres">
      <dgm:prSet presAssocID="{2FADC54E-86DD-495F-A791-E0E9E2FD690B}" presName="composite" presStyleCnt="0"/>
      <dgm:spPr/>
    </dgm:pt>
    <dgm:pt modelId="{B93EAA35-33BC-479E-9530-3405C64ECF53}" type="pres">
      <dgm:prSet presAssocID="{2FADC54E-86DD-495F-A791-E0E9E2FD690B}" presName="background" presStyleLbl="node0" presStyleIdx="2" presStyleCnt="3"/>
      <dgm:spPr/>
    </dgm:pt>
    <dgm:pt modelId="{BF3CA89C-CE13-4D79-A411-256622EB66B5}" type="pres">
      <dgm:prSet presAssocID="{2FADC54E-86DD-495F-A791-E0E9E2FD690B}" presName="text" presStyleLbl="fgAcc0" presStyleIdx="2" presStyleCnt="3">
        <dgm:presLayoutVars>
          <dgm:chPref val="3"/>
        </dgm:presLayoutVars>
      </dgm:prSet>
      <dgm:spPr/>
    </dgm:pt>
    <dgm:pt modelId="{4F237DDB-8921-4BCC-820A-401815ECCF61}" type="pres">
      <dgm:prSet presAssocID="{2FADC54E-86DD-495F-A791-E0E9E2FD690B}" presName="hierChild2" presStyleCnt="0"/>
      <dgm:spPr/>
    </dgm:pt>
  </dgm:ptLst>
  <dgm:cxnLst>
    <dgm:cxn modelId="{168A0028-939B-4B5F-ABB3-822E854D80C0}" srcId="{F10099FE-B627-4F8A-98F0-DF6514F974F7}" destId="{2FADC54E-86DD-495F-A791-E0E9E2FD690B}" srcOrd="2" destOrd="0" parTransId="{79D21524-03A3-43B0-B00E-D5A46249FDCC}" sibTransId="{BEA6EC22-D0B7-4241-94A8-368B7C52F8D4}"/>
    <dgm:cxn modelId="{B547507A-6E5F-4063-8F70-DE5316174445}" type="presOf" srcId="{CDDC0857-D545-41CC-B058-F3628185A805}" destId="{1FE35E69-B5AA-4911-9DA3-5D98CDBF5FEE}" srcOrd="0" destOrd="0" presId="urn:microsoft.com/office/officeart/2005/8/layout/hierarchy1"/>
    <dgm:cxn modelId="{C2658487-75E9-44A6-ACB3-D24D0809C4EC}" type="presOf" srcId="{2FADC54E-86DD-495F-A791-E0E9E2FD690B}" destId="{BF3CA89C-CE13-4D79-A411-256622EB66B5}" srcOrd="0" destOrd="0" presId="urn:microsoft.com/office/officeart/2005/8/layout/hierarchy1"/>
    <dgm:cxn modelId="{DEB6F0C1-0068-4E0F-A888-0C392EFB452C}" type="presOf" srcId="{F10099FE-B627-4F8A-98F0-DF6514F974F7}" destId="{29B96D39-1C87-4143-AB14-3459ADBD70B4}" srcOrd="0" destOrd="0" presId="urn:microsoft.com/office/officeart/2005/8/layout/hierarchy1"/>
    <dgm:cxn modelId="{29E0CEC7-667E-4975-90A2-DB25BB34422B}" type="presOf" srcId="{AECFCB99-97C6-445C-BD72-3C181B24CD79}" destId="{E3439488-20FD-4180-8C54-C29D191CF06A}" srcOrd="0" destOrd="0" presId="urn:microsoft.com/office/officeart/2005/8/layout/hierarchy1"/>
    <dgm:cxn modelId="{E54764C9-2B50-4D13-AF07-E4252E6C575E}" srcId="{F10099FE-B627-4F8A-98F0-DF6514F974F7}" destId="{AECFCB99-97C6-445C-BD72-3C181B24CD79}" srcOrd="0" destOrd="0" parTransId="{3DD4FF90-4064-43B1-8F42-46D540E38F85}" sibTransId="{71448760-A5A1-43E3-A2BB-00CDD855FF2C}"/>
    <dgm:cxn modelId="{CB4528EC-3002-4731-A914-9073E3BED37D}" srcId="{F10099FE-B627-4F8A-98F0-DF6514F974F7}" destId="{CDDC0857-D545-41CC-B058-F3628185A805}" srcOrd="1" destOrd="0" parTransId="{FEF5CA3E-9FC0-4D1A-ADB7-7E86C6407B53}" sibTransId="{D2B8C0D8-9AED-4DA8-A3DC-3BCF0937D99D}"/>
    <dgm:cxn modelId="{14BAAE60-DEDE-41A4-9138-839CF48BAE81}" type="presParOf" srcId="{29B96D39-1C87-4143-AB14-3459ADBD70B4}" destId="{37A92967-8124-4BFB-91C7-4BEB6B56060A}" srcOrd="0" destOrd="0" presId="urn:microsoft.com/office/officeart/2005/8/layout/hierarchy1"/>
    <dgm:cxn modelId="{C3298A40-8D2B-4859-BB26-28DD49871004}" type="presParOf" srcId="{37A92967-8124-4BFB-91C7-4BEB6B56060A}" destId="{7F65D2A6-A41D-497D-BFBD-BEDC09FC3EA3}" srcOrd="0" destOrd="0" presId="urn:microsoft.com/office/officeart/2005/8/layout/hierarchy1"/>
    <dgm:cxn modelId="{09F3E65D-06E7-4C57-9770-587F7C5BA875}" type="presParOf" srcId="{7F65D2A6-A41D-497D-BFBD-BEDC09FC3EA3}" destId="{F5085C45-0F7C-4354-96BE-1CD6FDBF8D6A}" srcOrd="0" destOrd="0" presId="urn:microsoft.com/office/officeart/2005/8/layout/hierarchy1"/>
    <dgm:cxn modelId="{9B87D697-636F-44B6-B266-78253EEE4EE8}" type="presParOf" srcId="{7F65D2A6-A41D-497D-BFBD-BEDC09FC3EA3}" destId="{E3439488-20FD-4180-8C54-C29D191CF06A}" srcOrd="1" destOrd="0" presId="urn:microsoft.com/office/officeart/2005/8/layout/hierarchy1"/>
    <dgm:cxn modelId="{2C092D84-BE67-4189-B06A-4B2563F2DF8C}" type="presParOf" srcId="{37A92967-8124-4BFB-91C7-4BEB6B56060A}" destId="{5A2009EB-A767-449A-9B83-B902B6907031}" srcOrd="1" destOrd="0" presId="urn:microsoft.com/office/officeart/2005/8/layout/hierarchy1"/>
    <dgm:cxn modelId="{D1821D5B-F4F8-4E0E-BFEC-C73468D229E6}" type="presParOf" srcId="{29B96D39-1C87-4143-AB14-3459ADBD70B4}" destId="{FD63E28F-B704-499A-AA45-EB8C98CB129F}" srcOrd="1" destOrd="0" presId="urn:microsoft.com/office/officeart/2005/8/layout/hierarchy1"/>
    <dgm:cxn modelId="{F148B34C-0DA4-4316-AA11-B63501817BCE}" type="presParOf" srcId="{FD63E28F-B704-499A-AA45-EB8C98CB129F}" destId="{7ED97CF5-D1B7-46C8-99AE-6B42E245A995}" srcOrd="0" destOrd="0" presId="urn:microsoft.com/office/officeart/2005/8/layout/hierarchy1"/>
    <dgm:cxn modelId="{1E2AC690-749E-486C-B300-889E13BE7BBF}" type="presParOf" srcId="{7ED97CF5-D1B7-46C8-99AE-6B42E245A995}" destId="{28BE53AA-C02F-42A4-B361-1029AB879E40}" srcOrd="0" destOrd="0" presId="urn:microsoft.com/office/officeart/2005/8/layout/hierarchy1"/>
    <dgm:cxn modelId="{BF341A72-6A8A-487C-B799-7D492842057E}" type="presParOf" srcId="{7ED97CF5-D1B7-46C8-99AE-6B42E245A995}" destId="{1FE35E69-B5AA-4911-9DA3-5D98CDBF5FEE}" srcOrd="1" destOrd="0" presId="urn:microsoft.com/office/officeart/2005/8/layout/hierarchy1"/>
    <dgm:cxn modelId="{B483DC16-AD29-4691-B2D4-0BA058B1750F}" type="presParOf" srcId="{FD63E28F-B704-499A-AA45-EB8C98CB129F}" destId="{7B87C9B9-D8D6-4D53-B14E-5172986983E1}" srcOrd="1" destOrd="0" presId="urn:microsoft.com/office/officeart/2005/8/layout/hierarchy1"/>
    <dgm:cxn modelId="{CEB860D3-701D-4C9F-B0C1-1E20837535A4}" type="presParOf" srcId="{29B96D39-1C87-4143-AB14-3459ADBD70B4}" destId="{E1079266-77CE-497D-9C3F-5DB10F49C552}" srcOrd="2" destOrd="0" presId="urn:microsoft.com/office/officeart/2005/8/layout/hierarchy1"/>
    <dgm:cxn modelId="{E8D0FD9D-2CC6-43BE-91F4-EFD6EC211CD1}" type="presParOf" srcId="{E1079266-77CE-497D-9C3F-5DB10F49C552}" destId="{F8CE2B98-DBF0-4ADC-8917-6FA2526298D0}" srcOrd="0" destOrd="0" presId="urn:microsoft.com/office/officeart/2005/8/layout/hierarchy1"/>
    <dgm:cxn modelId="{DD40B432-BA44-4CB0-98AC-B83D385F0D68}" type="presParOf" srcId="{F8CE2B98-DBF0-4ADC-8917-6FA2526298D0}" destId="{B93EAA35-33BC-479E-9530-3405C64ECF53}" srcOrd="0" destOrd="0" presId="urn:microsoft.com/office/officeart/2005/8/layout/hierarchy1"/>
    <dgm:cxn modelId="{D300F308-65A3-4320-834E-40EB06C0897A}" type="presParOf" srcId="{F8CE2B98-DBF0-4ADC-8917-6FA2526298D0}" destId="{BF3CA89C-CE13-4D79-A411-256622EB66B5}" srcOrd="1" destOrd="0" presId="urn:microsoft.com/office/officeart/2005/8/layout/hierarchy1"/>
    <dgm:cxn modelId="{13461F82-EB5C-4A02-94F0-C68D6C3EC116}" type="presParOf" srcId="{E1079266-77CE-497D-9C3F-5DB10F49C552}" destId="{4F237DDB-8921-4BCC-820A-401815ECCF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5BC4A0-DA55-449B-8B0E-D74874D1312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AC9688-8818-4DC4-A327-A77475B4A957}">
      <dgm:prSet/>
      <dgm:spPr/>
      <dgm:t>
        <a:bodyPr/>
        <a:lstStyle/>
        <a:p>
          <a:r>
            <a:rPr lang="cs-CZ"/>
            <a:t>Ve společnosti lovců nízký status</a:t>
          </a:r>
          <a:endParaRPr lang="en-US"/>
        </a:p>
      </dgm:t>
    </dgm:pt>
    <dgm:pt modelId="{EA2DACD4-6653-4566-8B96-EB801F98BDBB}" type="parTrans" cxnId="{CD6BEFB2-B2B1-4DA4-8C31-225D5A88CF8D}">
      <dgm:prSet/>
      <dgm:spPr/>
      <dgm:t>
        <a:bodyPr/>
        <a:lstStyle/>
        <a:p>
          <a:endParaRPr lang="en-US"/>
        </a:p>
      </dgm:t>
    </dgm:pt>
    <dgm:pt modelId="{A9D3C253-FEF3-4C94-8793-A7E5CFBA02AD}" type="sibTrans" cxnId="{CD6BEFB2-B2B1-4DA4-8C31-225D5A88CF8D}">
      <dgm:prSet/>
      <dgm:spPr/>
      <dgm:t>
        <a:bodyPr/>
        <a:lstStyle/>
        <a:p>
          <a:endParaRPr lang="en-US"/>
        </a:p>
      </dgm:t>
    </dgm:pt>
    <dgm:pt modelId="{AC6259A5-1E79-4C36-8C03-7DEC8B1F8510}">
      <dgm:prSet/>
      <dgm:spPr/>
      <dgm:t>
        <a:bodyPr/>
        <a:lstStyle/>
        <a:p>
          <a:r>
            <a:rPr lang="cs-CZ"/>
            <a:t>Prudce se zvyšuje v zemědělství a vlastnictví půdy</a:t>
          </a:r>
          <a:endParaRPr lang="en-US"/>
        </a:p>
      </dgm:t>
    </dgm:pt>
    <dgm:pt modelId="{EB79C57E-57E1-4E79-B2FB-AE122CCFE244}" type="parTrans" cxnId="{47042403-35BB-4561-A3B3-AA5541A4E6D7}">
      <dgm:prSet/>
      <dgm:spPr/>
      <dgm:t>
        <a:bodyPr/>
        <a:lstStyle/>
        <a:p>
          <a:endParaRPr lang="en-US"/>
        </a:p>
      </dgm:t>
    </dgm:pt>
    <dgm:pt modelId="{4F36F1BB-34DC-4DD1-8BCB-57B053C1FCD3}" type="sibTrans" cxnId="{47042403-35BB-4561-A3B3-AA5541A4E6D7}">
      <dgm:prSet/>
      <dgm:spPr/>
      <dgm:t>
        <a:bodyPr/>
        <a:lstStyle/>
        <a:p>
          <a:endParaRPr lang="en-US"/>
        </a:p>
      </dgm:t>
    </dgm:pt>
    <dgm:pt modelId="{EA2D0D10-F025-45E2-B9F1-8799A2D9206C}">
      <dgm:prSet/>
      <dgm:spPr/>
      <dgm:t>
        <a:bodyPr/>
        <a:lstStyle/>
        <a:p>
          <a:r>
            <a:rPr lang="cs-CZ"/>
            <a:t>Urbanizace a sociální mobilita ovlivnily rodinné struktury </a:t>
          </a:r>
          <a:endParaRPr lang="en-US"/>
        </a:p>
      </dgm:t>
    </dgm:pt>
    <dgm:pt modelId="{577B8E8B-5843-4548-8586-074F557E3D09}" type="parTrans" cxnId="{10781106-830F-4B23-9893-2E61FDF51256}">
      <dgm:prSet/>
      <dgm:spPr/>
      <dgm:t>
        <a:bodyPr/>
        <a:lstStyle/>
        <a:p>
          <a:endParaRPr lang="en-US"/>
        </a:p>
      </dgm:t>
    </dgm:pt>
    <dgm:pt modelId="{B02E5D55-056D-4DBE-8E6F-A371E8A15678}" type="sibTrans" cxnId="{10781106-830F-4B23-9893-2E61FDF51256}">
      <dgm:prSet/>
      <dgm:spPr/>
      <dgm:t>
        <a:bodyPr/>
        <a:lstStyle/>
        <a:p>
          <a:endParaRPr lang="en-US"/>
        </a:p>
      </dgm:t>
    </dgm:pt>
    <dgm:pt modelId="{689EDC05-C0E3-4E75-991D-56B8A7D997BD}">
      <dgm:prSet/>
      <dgm:spPr/>
      <dgm:t>
        <a:bodyPr/>
        <a:lstStyle/>
        <a:p>
          <a:r>
            <a:rPr lang="cs-CZ"/>
            <a:t>Industrializace devalvovala cenu moudrosti a životních zkušeností starých</a:t>
          </a:r>
          <a:endParaRPr lang="en-US"/>
        </a:p>
      </dgm:t>
    </dgm:pt>
    <dgm:pt modelId="{B0E22201-CC86-48BD-AF3E-1D12A068F274}" type="parTrans" cxnId="{B9933599-8A5D-4A1D-8111-FE7DC1401232}">
      <dgm:prSet/>
      <dgm:spPr/>
      <dgm:t>
        <a:bodyPr/>
        <a:lstStyle/>
        <a:p>
          <a:endParaRPr lang="en-US"/>
        </a:p>
      </dgm:t>
    </dgm:pt>
    <dgm:pt modelId="{7996328E-7165-44C4-AA03-43AD343072B1}" type="sibTrans" cxnId="{B9933599-8A5D-4A1D-8111-FE7DC1401232}">
      <dgm:prSet/>
      <dgm:spPr/>
      <dgm:t>
        <a:bodyPr/>
        <a:lstStyle/>
        <a:p>
          <a:endParaRPr lang="en-US"/>
        </a:p>
      </dgm:t>
    </dgm:pt>
    <dgm:pt modelId="{6CF5D83B-DC74-47CB-B51C-6C39D19AD578}" type="pres">
      <dgm:prSet presAssocID="{575BC4A0-DA55-449B-8B0E-D74874D13125}" presName="vert0" presStyleCnt="0">
        <dgm:presLayoutVars>
          <dgm:dir/>
          <dgm:animOne val="branch"/>
          <dgm:animLvl val="lvl"/>
        </dgm:presLayoutVars>
      </dgm:prSet>
      <dgm:spPr/>
    </dgm:pt>
    <dgm:pt modelId="{19E3C6F3-5A76-4503-8B7E-39A74F9E0744}" type="pres">
      <dgm:prSet presAssocID="{0EAC9688-8818-4DC4-A327-A77475B4A957}" presName="thickLine" presStyleLbl="alignNode1" presStyleIdx="0" presStyleCnt="4"/>
      <dgm:spPr/>
    </dgm:pt>
    <dgm:pt modelId="{9D98D07F-EF7D-471B-B6EA-0E0C0B88E4A2}" type="pres">
      <dgm:prSet presAssocID="{0EAC9688-8818-4DC4-A327-A77475B4A957}" presName="horz1" presStyleCnt="0"/>
      <dgm:spPr/>
    </dgm:pt>
    <dgm:pt modelId="{33B5D6C1-A880-435A-8FD7-62127DC49F1D}" type="pres">
      <dgm:prSet presAssocID="{0EAC9688-8818-4DC4-A327-A77475B4A957}" presName="tx1" presStyleLbl="revTx" presStyleIdx="0" presStyleCnt="4"/>
      <dgm:spPr/>
    </dgm:pt>
    <dgm:pt modelId="{658808D4-BD60-43ED-8148-B5BB25150ECF}" type="pres">
      <dgm:prSet presAssocID="{0EAC9688-8818-4DC4-A327-A77475B4A957}" presName="vert1" presStyleCnt="0"/>
      <dgm:spPr/>
    </dgm:pt>
    <dgm:pt modelId="{38389864-1CCD-44B8-AE65-F9A608CE48B6}" type="pres">
      <dgm:prSet presAssocID="{AC6259A5-1E79-4C36-8C03-7DEC8B1F8510}" presName="thickLine" presStyleLbl="alignNode1" presStyleIdx="1" presStyleCnt="4"/>
      <dgm:spPr/>
    </dgm:pt>
    <dgm:pt modelId="{65847941-BC33-408D-B16E-08ABC520D325}" type="pres">
      <dgm:prSet presAssocID="{AC6259A5-1E79-4C36-8C03-7DEC8B1F8510}" presName="horz1" presStyleCnt="0"/>
      <dgm:spPr/>
    </dgm:pt>
    <dgm:pt modelId="{B661106A-F4A2-4FA5-96D4-83F922F1E329}" type="pres">
      <dgm:prSet presAssocID="{AC6259A5-1E79-4C36-8C03-7DEC8B1F8510}" presName="tx1" presStyleLbl="revTx" presStyleIdx="1" presStyleCnt="4"/>
      <dgm:spPr/>
    </dgm:pt>
    <dgm:pt modelId="{556727E1-0D63-4449-BEA1-2C498487FFA4}" type="pres">
      <dgm:prSet presAssocID="{AC6259A5-1E79-4C36-8C03-7DEC8B1F8510}" presName="vert1" presStyleCnt="0"/>
      <dgm:spPr/>
    </dgm:pt>
    <dgm:pt modelId="{F3A33E6A-630C-479A-8CC5-688597B4E5E7}" type="pres">
      <dgm:prSet presAssocID="{EA2D0D10-F025-45E2-B9F1-8799A2D9206C}" presName="thickLine" presStyleLbl="alignNode1" presStyleIdx="2" presStyleCnt="4"/>
      <dgm:spPr/>
    </dgm:pt>
    <dgm:pt modelId="{01CFC806-A87F-447D-8BF3-A64842A003CA}" type="pres">
      <dgm:prSet presAssocID="{EA2D0D10-F025-45E2-B9F1-8799A2D9206C}" presName="horz1" presStyleCnt="0"/>
      <dgm:spPr/>
    </dgm:pt>
    <dgm:pt modelId="{A65F8761-E546-4367-BCEF-4B2D5AB670E4}" type="pres">
      <dgm:prSet presAssocID="{EA2D0D10-F025-45E2-B9F1-8799A2D9206C}" presName="tx1" presStyleLbl="revTx" presStyleIdx="2" presStyleCnt="4"/>
      <dgm:spPr/>
    </dgm:pt>
    <dgm:pt modelId="{5A67A12C-C6F2-483B-9B39-EB42472BC3C6}" type="pres">
      <dgm:prSet presAssocID="{EA2D0D10-F025-45E2-B9F1-8799A2D9206C}" presName="vert1" presStyleCnt="0"/>
      <dgm:spPr/>
    </dgm:pt>
    <dgm:pt modelId="{533343C4-1276-4346-A662-CDB729AFB087}" type="pres">
      <dgm:prSet presAssocID="{689EDC05-C0E3-4E75-991D-56B8A7D997BD}" presName="thickLine" presStyleLbl="alignNode1" presStyleIdx="3" presStyleCnt="4"/>
      <dgm:spPr/>
    </dgm:pt>
    <dgm:pt modelId="{DC7502EA-C372-42AA-A974-18921038BDE5}" type="pres">
      <dgm:prSet presAssocID="{689EDC05-C0E3-4E75-991D-56B8A7D997BD}" presName="horz1" presStyleCnt="0"/>
      <dgm:spPr/>
    </dgm:pt>
    <dgm:pt modelId="{5EF9CA08-D2A5-47BB-9043-C587ED7DF923}" type="pres">
      <dgm:prSet presAssocID="{689EDC05-C0E3-4E75-991D-56B8A7D997BD}" presName="tx1" presStyleLbl="revTx" presStyleIdx="3" presStyleCnt="4"/>
      <dgm:spPr/>
    </dgm:pt>
    <dgm:pt modelId="{DA432399-8866-459E-8902-7CC3F5E8A9DC}" type="pres">
      <dgm:prSet presAssocID="{689EDC05-C0E3-4E75-991D-56B8A7D997BD}" presName="vert1" presStyleCnt="0"/>
      <dgm:spPr/>
    </dgm:pt>
  </dgm:ptLst>
  <dgm:cxnLst>
    <dgm:cxn modelId="{47042403-35BB-4561-A3B3-AA5541A4E6D7}" srcId="{575BC4A0-DA55-449B-8B0E-D74874D13125}" destId="{AC6259A5-1E79-4C36-8C03-7DEC8B1F8510}" srcOrd="1" destOrd="0" parTransId="{EB79C57E-57E1-4E79-B2FB-AE122CCFE244}" sibTransId="{4F36F1BB-34DC-4DD1-8BCB-57B053C1FCD3}"/>
    <dgm:cxn modelId="{10781106-830F-4B23-9893-2E61FDF51256}" srcId="{575BC4A0-DA55-449B-8B0E-D74874D13125}" destId="{EA2D0D10-F025-45E2-B9F1-8799A2D9206C}" srcOrd="2" destOrd="0" parTransId="{577B8E8B-5843-4548-8586-074F557E3D09}" sibTransId="{B02E5D55-056D-4DBE-8E6F-A371E8A15678}"/>
    <dgm:cxn modelId="{25F09214-2B01-46B9-A327-69AC18CC5795}" type="presOf" srcId="{689EDC05-C0E3-4E75-991D-56B8A7D997BD}" destId="{5EF9CA08-D2A5-47BB-9043-C587ED7DF923}" srcOrd="0" destOrd="0" presId="urn:microsoft.com/office/officeart/2008/layout/LinedList"/>
    <dgm:cxn modelId="{12FE673E-E518-4E53-AD76-97563EB20F12}" type="presOf" srcId="{AC6259A5-1E79-4C36-8C03-7DEC8B1F8510}" destId="{B661106A-F4A2-4FA5-96D4-83F922F1E329}" srcOrd="0" destOrd="0" presId="urn:microsoft.com/office/officeart/2008/layout/LinedList"/>
    <dgm:cxn modelId="{B9933599-8A5D-4A1D-8111-FE7DC1401232}" srcId="{575BC4A0-DA55-449B-8B0E-D74874D13125}" destId="{689EDC05-C0E3-4E75-991D-56B8A7D997BD}" srcOrd="3" destOrd="0" parTransId="{B0E22201-CC86-48BD-AF3E-1D12A068F274}" sibTransId="{7996328E-7165-44C4-AA03-43AD343072B1}"/>
    <dgm:cxn modelId="{CA6120AF-DEE4-48D0-83C9-A0ED3D1FFC1F}" type="presOf" srcId="{EA2D0D10-F025-45E2-B9F1-8799A2D9206C}" destId="{A65F8761-E546-4367-BCEF-4B2D5AB670E4}" srcOrd="0" destOrd="0" presId="urn:microsoft.com/office/officeart/2008/layout/LinedList"/>
    <dgm:cxn modelId="{CD6BEFB2-B2B1-4DA4-8C31-225D5A88CF8D}" srcId="{575BC4A0-DA55-449B-8B0E-D74874D13125}" destId="{0EAC9688-8818-4DC4-A327-A77475B4A957}" srcOrd="0" destOrd="0" parTransId="{EA2DACD4-6653-4566-8B96-EB801F98BDBB}" sibTransId="{A9D3C253-FEF3-4C94-8793-A7E5CFBA02AD}"/>
    <dgm:cxn modelId="{CC79A9D4-B727-4528-864F-B266E3AC6930}" type="presOf" srcId="{0EAC9688-8818-4DC4-A327-A77475B4A957}" destId="{33B5D6C1-A880-435A-8FD7-62127DC49F1D}" srcOrd="0" destOrd="0" presId="urn:microsoft.com/office/officeart/2008/layout/LinedList"/>
    <dgm:cxn modelId="{11673AFC-0C37-4FCD-A696-2362F3319C97}" type="presOf" srcId="{575BC4A0-DA55-449B-8B0E-D74874D13125}" destId="{6CF5D83B-DC74-47CB-B51C-6C39D19AD578}" srcOrd="0" destOrd="0" presId="urn:microsoft.com/office/officeart/2008/layout/LinedList"/>
    <dgm:cxn modelId="{5A478B86-A1CF-4D57-9771-D1B0E8134C03}" type="presParOf" srcId="{6CF5D83B-DC74-47CB-B51C-6C39D19AD578}" destId="{19E3C6F3-5A76-4503-8B7E-39A74F9E0744}" srcOrd="0" destOrd="0" presId="urn:microsoft.com/office/officeart/2008/layout/LinedList"/>
    <dgm:cxn modelId="{781F098C-E5E8-4B1D-9844-4F0434A42865}" type="presParOf" srcId="{6CF5D83B-DC74-47CB-B51C-6C39D19AD578}" destId="{9D98D07F-EF7D-471B-B6EA-0E0C0B88E4A2}" srcOrd="1" destOrd="0" presId="urn:microsoft.com/office/officeart/2008/layout/LinedList"/>
    <dgm:cxn modelId="{CBCF65B0-89B0-4901-A815-3DE9FB30914B}" type="presParOf" srcId="{9D98D07F-EF7D-471B-B6EA-0E0C0B88E4A2}" destId="{33B5D6C1-A880-435A-8FD7-62127DC49F1D}" srcOrd="0" destOrd="0" presId="urn:microsoft.com/office/officeart/2008/layout/LinedList"/>
    <dgm:cxn modelId="{93DDEC1E-3091-4D71-8050-366DC66A9263}" type="presParOf" srcId="{9D98D07F-EF7D-471B-B6EA-0E0C0B88E4A2}" destId="{658808D4-BD60-43ED-8148-B5BB25150ECF}" srcOrd="1" destOrd="0" presId="urn:microsoft.com/office/officeart/2008/layout/LinedList"/>
    <dgm:cxn modelId="{E67E873C-8F87-451C-8276-C2DABE6D5E8C}" type="presParOf" srcId="{6CF5D83B-DC74-47CB-B51C-6C39D19AD578}" destId="{38389864-1CCD-44B8-AE65-F9A608CE48B6}" srcOrd="2" destOrd="0" presId="urn:microsoft.com/office/officeart/2008/layout/LinedList"/>
    <dgm:cxn modelId="{42E751F0-C579-4192-9505-272D26C35BF8}" type="presParOf" srcId="{6CF5D83B-DC74-47CB-B51C-6C39D19AD578}" destId="{65847941-BC33-408D-B16E-08ABC520D325}" srcOrd="3" destOrd="0" presId="urn:microsoft.com/office/officeart/2008/layout/LinedList"/>
    <dgm:cxn modelId="{1F49F51C-1657-474C-A923-78C41443DA64}" type="presParOf" srcId="{65847941-BC33-408D-B16E-08ABC520D325}" destId="{B661106A-F4A2-4FA5-96D4-83F922F1E329}" srcOrd="0" destOrd="0" presId="urn:microsoft.com/office/officeart/2008/layout/LinedList"/>
    <dgm:cxn modelId="{E0635DF4-7650-4080-B4FB-5620D3BBAD00}" type="presParOf" srcId="{65847941-BC33-408D-B16E-08ABC520D325}" destId="{556727E1-0D63-4449-BEA1-2C498487FFA4}" srcOrd="1" destOrd="0" presId="urn:microsoft.com/office/officeart/2008/layout/LinedList"/>
    <dgm:cxn modelId="{06458BDB-7481-48BD-B111-AD13DB29BB29}" type="presParOf" srcId="{6CF5D83B-DC74-47CB-B51C-6C39D19AD578}" destId="{F3A33E6A-630C-479A-8CC5-688597B4E5E7}" srcOrd="4" destOrd="0" presId="urn:microsoft.com/office/officeart/2008/layout/LinedList"/>
    <dgm:cxn modelId="{496E7D9F-C1F4-4443-ACE1-A26053D50A84}" type="presParOf" srcId="{6CF5D83B-DC74-47CB-B51C-6C39D19AD578}" destId="{01CFC806-A87F-447D-8BF3-A64842A003CA}" srcOrd="5" destOrd="0" presId="urn:microsoft.com/office/officeart/2008/layout/LinedList"/>
    <dgm:cxn modelId="{945CC903-F0AB-4284-9358-4558E390AB63}" type="presParOf" srcId="{01CFC806-A87F-447D-8BF3-A64842A003CA}" destId="{A65F8761-E546-4367-BCEF-4B2D5AB670E4}" srcOrd="0" destOrd="0" presId="urn:microsoft.com/office/officeart/2008/layout/LinedList"/>
    <dgm:cxn modelId="{42A0D256-20E2-4509-9AF4-44AD9974736E}" type="presParOf" srcId="{01CFC806-A87F-447D-8BF3-A64842A003CA}" destId="{5A67A12C-C6F2-483B-9B39-EB42472BC3C6}" srcOrd="1" destOrd="0" presId="urn:microsoft.com/office/officeart/2008/layout/LinedList"/>
    <dgm:cxn modelId="{9BBB38F6-2A10-4FC7-9AC0-B045CCB841C4}" type="presParOf" srcId="{6CF5D83B-DC74-47CB-B51C-6C39D19AD578}" destId="{533343C4-1276-4346-A662-CDB729AFB087}" srcOrd="6" destOrd="0" presId="urn:microsoft.com/office/officeart/2008/layout/LinedList"/>
    <dgm:cxn modelId="{11EC9B45-50ED-45DB-B4FA-7D5CF1C7A50C}" type="presParOf" srcId="{6CF5D83B-DC74-47CB-B51C-6C39D19AD578}" destId="{DC7502EA-C372-42AA-A974-18921038BDE5}" srcOrd="7" destOrd="0" presId="urn:microsoft.com/office/officeart/2008/layout/LinedList"/>
    <dgm:cxn modelId="{8E6BE03C-985E-47D4-8BA8-7A8D5C9F69AA}" type="presParOf" srcId="{DC7502EA-C372-42AA-A974-18921038BDE5}" destId="{5EF9CA08-D2A5-47BB-9043-C587ED7DF923}" srcOrd="0" destOrd="0" presId="urn:microsoft.com/office/officeart/2008/layout/LinedList"/>
    <dgm:cxn modelId="{F4947F27-5944-45A9-8791-14CD138D1DB9}" type="presParOf" srcId="{DC7502EA-C372-42AA-A974-18921038BDE5}" destId="{DA432399-8866-459E-8902-7CC3F5E8A9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A7C0-6774-4F9D-B1B9-79EAEE256AE8}">
      <dsp:nvSpPr>
        <dsp:cNvPr id="0" name=""/>
        <dsp:cNvSpPr/>
      </dsp:nvSpPr>
      <dsp:spPr>
        <a:xfrm>
          <a:off x="0" y="518699"/>
          <a:ext cx="2786062" cy="2212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DD20A-68D5-43C6-B7B4-3835F876A7A0}">
      <dsp:nvSpPr>
        <dsp:cNvPr id="0" name=""/>
        <dsp:cNvSpPr/>
      </dsp:nvSpPr>
      <dsp:spPr>
        <a:xfrm>
          <a:off x="309562" y="812784"/>
          <a:ext cx="2786062" cy="221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Ageismus – proces systematického </a:t>
          </a:r>
          <a:r>
            <a:rPr lang="cs-CZ" sz="1900" kern="1200" dirty="0" err="1"/>
            <a:t>stereotypizování</a:t>
          </a:r>
          <a:r>
            <a:rPr lang="cs-CZ" sz="1900" kern="1200" dirty="0"/>
            <a:t> a diskriminace lidí pro jejich stáří, podobně jako se rasismus a sexismus vztahují k barvě pleti a pohlaví.</a:t>
          </a:r>
          <a:endParaRPr lang="en-US" sz="1900" kern="1200" dirty="0"/>
        </a:p>
      </dsp:txBody>
      <dsp:txXfrm>
        <a:off x="374355" y="877577"/>
        <a:ext cx="2656476" cy="2082611"/>
      </dsp:txXfrm>
    </dsp:sp>
    <dsp:sp modelId="{649FC813-BB3A-423E-9BE0-5B22EB72AF3E}">
      <dsp:nvSpPr>
        <dsp:cNvPr id="0" name=""/>
        <dsp:cNvSpPr/>
      </dsp:nvSpPr>
      <dsp:spPr>
        <a:xfrm>
          <a:off x="3405187" y="518699"/>
          <a:ext cx="2786062" cy="225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D3ED1-B06C-4217-AD6C-105C179EB171}">
      <dsp:nvSpPr>
        <dsp:cNvPr id="0" name=""/>
        <dsp:cNvSpPr/>
      </dsp:nvSpPr>
      <dsp:spPr>
        <a:xfrm>
          <a:off x="3714749" y="812784"/>
          <a:ext cx="2786062" cy="2253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Staří lidé jsou kategorizováni jako senilní, rigidní ve svém myšlení a způsobech </a:t>
          </a:r>
          <a:endParaRPr lang="en-US" sz="1900" kern="1200" dirty="0"/>
        </a:p>
      </dsp:txBody>
      <dsp:txXfrm>
        <a:off x="3780748" y="878783"/>
        <a:ext cx="2654064" cy="2121367"/>
      </dsp:txXfrm>
    </dsp:sp>
    <dsp:sp modelId="{11476AEA-AF67-415F-8058-55EFC176690E}">
      <dsp:nvSpPr>
        <dsp:cNvPr id="0" name=""/>
        <dsp:cNvSpPr/>
      </dsp:nvSpPr>
      <dsp:spPr>
        <a:xfrm>
          <a:off x="6810374" y="518699"/>
          <a:ext cx="2786062" cy="2237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4BC9D4-9535-410D-B8FA-2C0361B31117}">
      <dsp:nvSpPr>
        <dsp:cNvPr id="0" name=""/>
        <dsp:cNvSpPr/>
      </dsp:nvSpPr>
      <dsp:spPr>
        <a:xfrm>
          <a:off x="7119936" y="812784"/>
          <a:ext cx="2786062" cy="223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Staromódní v morálce a v myšlení</a:t>
          </a:r>
          <a:endParaRPr lang="en-US" sz="1900" kern="1200"/>
        </a:p>
      </dsp:txBody>
      <dsp:txXfrm>
        <a:off x="7185483" y="878331"/>
        <a:ext cx="2654968" cy="2106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F3C50-C843-4ECD-80A8-C8D27CC2346A}">
      <dsp:nvSpPr>
        <dsp:cNvPr id="0" name=""/>
        <dsp:cNvSpPr/>
      </dsp:nvSpPr>
      <dsp:spPr>
        <a:xfrm>
          <a:off x="2902" y="1003591"/>
          <a:ext cx="2072133" cy="131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6ED98-CB8E-40D6-BF8A-2F3867F1774D}">
      <dsp:nvSpPr>
        <dsp:cNvPr id="0" name=""/>
        <dsp:cNvSpPr/>
      </dsp:nvSpPr>
      <dsp:spPr>
        <a:xfrm>
          <a:off x="233139" y="1222317"/>
          <a:ext cx="2072133" cy="13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Technologický pokrok – status a role starších lidí jsou negativně asociovány</a:t>
          </a:r>
          <a:endParaRPr lang="en-US" sz="1600" kern="1200"/>
        </a:p>
      </dsp:txBody>
      <dsp:txXfrm>
        <a:off x="271678" y="1260856"/>
        <a:ext cx="1995055" cy="1238726"/>
      </dsp:txXfrm>
    </dsp:sp>
    <dsp:sp modelId="{D22A31AE-C25D-49D7-8D43-C8325F74DBEF}">
      <dsp:nvSpPr>
        <dsp:cNvPr id="0" name=""/>
        <dsp:cNvSpPr/>
      </dsp:nvSpPr>
      <dsp:spPr>
        <a:xfrm>
          <a:off x="2535510" y="1003591"/>
          <a:ext cx="2072133" cy="131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8F45F-E323-4485-82E3-44FDD0167352}">
      <dsp:nvSpPr>
        <dsp:cNvPr id="0" name=""/>
        <dsp:cNvSpPr/>
      </dsp:nvSpPr>
      <dsp:spPr>
        <a:xfrm>
          <a:off x="2765747" y="1222317"/>
          <a:ext cx="2072133" cy="13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Dříve velmi staří lidé – experti na zdraví a dlouhověkost, kontrola na zdroji, vědomosti, expertiza a zkušenosti</a:t>
          </a:r>
          <a:endParaRPr lang="en-US" sz="1600" kern="1200"/>
        </a:p>
      </dsp:txBody>
      <dsp:txXfrm>
        <a:off x="2804286" y="1260856"/>
        <a:ext cx="1995055" cy="1238726"/>
      </dsp:txXfrm>
    </dsp:sp>
    <dsp:sp modelId="{E60D4C64-7EBE-436B-BF1B-789CB2A3E97F}">
      <dsp:nvSpPr>
        <dsp:cNvPr id="0" name=""/>
        <dsp:cNvSpPr/>
      </dsp:nvSpPr>
      <dsp:spPr>
        <a:xfrm>
          <a:off x="5068118" y="1003591"/>
          <a:ext cx="2072133" cy="131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8B9BC-8FF6-4662-AC25-89E5BF554B01}">
      <dsp:nvSpPr>
        <dsp:cNvPr id="0" name=""/>
        <dsp:cNvSpPr/>
      </dsp:nvSpPr>
      <dsp:spPr>
        <a:xfrm>
          <a:off x="5298355" y="1222317"/>
          <a:ext cx="2072133" cy="13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Prestiž a pozice, autorita, vliv v komunitě, moudrost a víra</a:t>
          </a:r>
          <a:endParaRPr lang="en-US" sz="1600" kern="1200"/>
        </a:p>
      </dsp:txBody>
      <dsp:txXfrm>
        <a:off x="5336894" y="1260856"/>
        <a:ext cx="1995055" cy="1238726"/>
      </dsp:txXfrm>
    </dsp:sp>
    <dsp:sp modelId="{DD1BA8F2-6697-4BAA-8A69-CE8B7523C5BB}">
      <dsp:nvSpPr>
        <dsp:cNvPr id="0" name=""/>
        <dsp:cNvSpPr/>
      </dsp:nvSpPr>
      <dsp:spPr>
        <a:xfrm>
          <a:off x="7600725" y="1003591"/>
          <a:ext cx="2072133" cy="131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C3033-835F-48F8-B69E-ED68F467DE4D}">
      <dsp:nvSpPr>
        <dsp:cNvPr id="0" name=""/>
        <dsp:cNvSpPr/>
      </dsp:nvSpPr>
      <dsp:spPr>
        <a:xfrm>
          <a:off x="7830963" y="1222317"/>
          <a:ext cx="2072133" cy="13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Dnes ztrácejí jak status, tak moc</a:t>
          </a:r>
          <a:endParaRPr lang="en-US" sz="1600" kern="1200"/>
        </a:p>
      </dsp:txBody>
      <dsp:txXfrm>
        <a:off x="7869502" y="1260856"/>
        <a:ext cx="1995055" cy="12387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D6387-0E98-4D19-B64C-E8D49EBED312}">
      <dsp:nvSpPr>
        <dsp:cNvPr id="0" name=""/>
        <dsp:cNvSpPr/>
      </dsp:nvSpPr>
      <dsp:spPr>
        <a:xfrm>
          <a:off x="541734" y="348"/>
          <a:ext cx="2757040" cy="16542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Existuje tři sta definic, které stárnutí vysvětlují</a:t>
          </a:r>
          <a:endParaRPr lang="en-US" sz="2900" kern="1200"/>
        </a:p>
      </dsp:txBody>
      <dsp:txXfrm>
        <a:off x="541734" y="348"/>
        <a:ext cx="2757040" cy="1654224"/>
      </dsp:txXfrm>
    </dsp:sp>
    <dsp:sp modelId="{D62DDCF8-107A-4ECE-85B3-2BACFE5D5431}">
      <dsp:nvSpPr>
        <dsp:cNvPr id="0" name=""/>
        <dsp:cNvSpPr/>
      </dsp:nvSpPr>
      <dsp:spPr>
        <a:xfrm>
          <a:off x="3574479" y="348"/>
          <a:ext cx="2757040" cy="1654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Stáří se těžce uchopuje jako disciplína</a:t>
          </a:r>
          <a:endParaRPr lang="en-US" sz="2900" kern="1200"/>
        </a:p>
      </dsp:txBody>
      <dsp:txXfrm>
        <a:off x="3574479" y="348"/>
        <a:ext cx="2757040" cy="1654224"/>
      </dsp:txXfrm>
    </dsp:sp>
    <dsp:sp modelId="{48165388-0877-4D21-9F2B-AC10EEE3DB03}">
      <dsp:nvSpPr>
        <dsp:cNvPr id="0" name=""/>
        <dsp:cNvSpPr/>
      </dsp:nvSpPr>
      <dsp:spPr>
        <a:xfrm>
          <a:off x="6607223" y="348"/>
          <a:ext cx="2757040" cy="1654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Odpor ke stáří souvisí se smrtí</a:t>
          </a:r>
          <a:endParaRPr lang="en-US" sz="2900" kern="1200"/>
        </a:p>
      </dsp:txBody>
      <dsp:txXfrm>
        <a:off x="6607223" y="348"/>
        <a:ext cx="2757040" cy="1654224"/>
      </dsp:txXfrm>
    </dsp:sp>
    <dsp:sp modelId="{CCC61205-20B8-4993-A64D-E3E00CA2ACCD}">
      <dsp:nvSpPr>
        <dsp:cNvPr id="0" name=""/>
        <dsp:cNvSpPr/>
      </dsp:nvSpPr>
      <dsp:spPr>
        <a:xfrm>
          <a:off x="541734" y="1930277"/>
          <a:ext cx="2757040" cy="16542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Stáří je problémem ne-starých</a:t>
          </a:r>
          <a:endParaRPr lang="en-US" sz="2900" kern="1200"/>
        </a:p>
      </dsp:txBody>
      <dsp:txXfrm>
        <a:off x="541734" y="1930277"/>
        <a:ext cx="2757040" cy="1654224"/>
      </dsp:txXfrm>
    </dsp:sp>
    <dsp:sp modelId="{00FC40AA-B098-48BF-9B53-917009E3FB56}">
      <dsp:nvSpPr>
        <dsp:cNvPr id="0" name=""/>
        <dsp:cNvSpPr/>
      </dsp:nvSpPr>
      <dsp:spPr>
        <a:xfrm>
          <a:off x="3574479" y="1930277"/>
          <a:ext cx="2757040" cy="16542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Stigmatizace a nálepkování</a:t>
          </a:r>
          <a:endParaRPr lang="en-US" sz="2900" kern="1200"/>
        </a:p>
      </dsp:txBody>
      <dsp:txXfrm>
        <a:off x="3574479" y="1930277"/>
        <a:ext cx="2757040" cy="1654224"/>
      </dsp:txXfrm>
    </dsp:sp>
    <dsp:sp modelId="{8A1210F4-450C-4AEF-BAB1-40FB7E8FF248}">
      <dsp:nvSpPr>
        <dsp:cNvPr id="0" name=""/>
        <dsp:cNvSpPr/>
      </dsp:nvSpPr>
      <dsp:spPr>
        <a:xfrm>
          <a:off x="6607223" y="1930277"/>
          <a:ext cx="2757040" cy="16542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Zdroj negativních obrazů – společnost </a:t>
          </a:r>
          <a:endParaRPr lang="en-US" sz="2900" kern="1200"/>
        </a:p>
      </dsp:txBody>
      <dsp:txXfrm>
        <a:off x="6607223" y="1930277"/>
        <a:ext cx="2757040" cy="1654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E7AF1-D59D-456C-9652-9C20DC63B389}">
      <dsp:nvSpPr>
        <dsp:cNvPr id="0" name=""/>
        <dsp:cNvSpPr/>
      </dsp:nvSpPr>
      <dsp:spPr>
        <a:xfrm>
          <a:off x="0" y="208605"/>
          <a:ext cx="9905999" cy="15233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Ageismus dovoluje mladším generacím vidět starší lidi jako odlišné od nich samotných</a:t>
          </a:r>
          <a:endParaRPr lang="en-US" sz="4200" kern="1200"/>
        </a:p>
      </dsp:txBody>
      <dsp:txXfrm>
        <a:off x="74363" y="282968"/>
        <a:ext cx="9757273" cy="1374614"/>
      </dsp:txXfrm>
    </dsp:sp>
    <dsp:sp modelId="{CCEC088D-3752-4160-BA70-BA7C27B270F1}">
      <dsp:nvSpPr>
        <dsp:cNvPr id="0" name=""/>
        <dsp:cNvSpPr/>
      </dsp:nvSpPr>
      <dsp:spPr>
        <a:xfrm>
          <a:off x="0" y="1852905"/>
          <a:ext cx="9905999" cy="152334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/>
            <a:t>Brání jejich identifikaci s touto skupinou, jako s lidskými bytostmi</a:t>
          </a:r>
          <a:endParaRPr lang="en-US" sz="4200" kern="1200"/>
        </a:p>
      </dsp:txBody>
      <dsp:txXfrm>
        <a:off x="74363" y="1927268"/>
        <a:ext cx="9757273" cy="1374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2B145-D7EB-468F-8818-505FB0906860}">
      <dsp:nvSpPr>
        <dsp:cNvPr id="0" name=""/>
        <dsp:cNvSpPr/>
      </dsp:nvSpPr>
      <dsp:spPr>
        <a:xfrm>
          <a:off x="1209" y="220821"/>
          <a:ext cx="4244391" cy="269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C1F79-D000-4A18-A1D1-4D56D2EA62AF}">
      <dsp:nvSpPr>
        <dsp:cNvPr id="0" name=""/>
        <dsp:cNvSpPr/>
      </dsp:nvSpPr>
      <dsp:spPr>
        <a:xfrm>
          <a:off x="472808" y="668840"/>
          <a:ext cx="4244391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Někdy se jedná o účelnou metodu, jakou společnost propaguje pohledy na starší osoby, s cílem setřást část vlastní zodpovědnosti vůči nim</a:t>
          </a:r>
          <a:endParaRPr lang="en-US" sz="2600" kern="1200"/>
        </a:p>
      </dsp:txBody>
      <dsp:txXfrm>
        <a:off x="551747" y="747779"/>
        <a:ext cx="4086513" cy="2537310"/>
      </dsp:txXfrm>
    </dsp:sp>
    <dsp:sp modelId="{6748A2B7-3613-4A6D-B9BC-32CAB7915E70}">
      <dsp:nvSpPr>
        <dsp:cNvPr id="0" name=""/>
        <dsp:cNvSpPr/>
      </dsp:nvSpPr>
      <dsp:spPr>
        <a:xfrm>
          <a:off x="5188799" y="220821"/>
          <a:ext cx="4244391" cy="269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A3719E-0520-4FB2-98EA-DFCC268050F9}">
      <dsp:nvSpPr>
        <dsp:cNvPr id="0" name=""/>
        <dsp:cNvSpPr/>
      </dsp:nvSpPr>
      <dsp:spPr>
        <a:xfrm>
          <a:off x="5660398" y="668840"/>
          <a:ext cx="4244391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Nebo se jedná o vysoce osobní objektiv, chránící mladší osoby (často ve středním věku) před přemýšlením o věcech, kterých se děsí...stárnutí, nemoc, smrt,...</a:t>
          </a:r>
          <a:endParaRPr lang="en-US" sz="2600" kern="1200"/>
        </a:p>
      </dsp:txBody>
      <dsp:txXfrm>
        <a:off x="5739337" y="747779"/>
        <a:ext cx="4086513" cy="2537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37FE4-EBA5-4611-8728-9377334C6114}">
      <dsp:nvSpPr>
        <dsp:cNvPr id="0" name=""/>
        <dsp:cNvSpPr/>
      </dsp:nvSpPr>
      <dsp:spPr>
        <a:xfrm>
          <a:off x="2902" y="29588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Adultismus (zvýhodňování dospělých proti dětem)</a:t>
          </a:r>
          <a:endParaRPr lang="en-US" sz="1900" kern="1200"/>
        </a:p>
      </dsp:txBody>
      <dsp:txXfrm>
        <a:off x="2902" y="295883"/>
        <a:ext cx="2302370" cy="1381422"/>
      </dsp:txXfrm>
    </dsp:sp>
    <dsp:sp modelId="{FDC033C1-2932-4259-8BAE-EF550D7953B8}">
      <dsp:nvSpPr>
        <dsp:cNvPr id="0" name=""/>
        <dsp:cNvSpPr/>
      </dsp:nvSpPr>
      <dsp:spPr>
        <a:xfrm>
          <a:off x="2535510" y="29588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209862"/>
                <a:satOff val="-4642"/>
                <a:lumOff val="-924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209862"/>
                <a:satOff val="-4642"/>
                <a:lumOff val="-924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Jeunismus (zvýhodňovaní mladých proti starým)</a:t>
          </a:r>
          <a:endParaRPr lang="en-US" sz="1900" kern="1200"/>
        </a:p>
      </dsp:txBody>
      <dsp:txXfrm>
        <a:off x="2535510" y="295883"/>
        <a:ext cx="2302370" cy="1381422"/>
      </dsp:txXfrm>
    </dsp:sp>
    <dsp:sp modelId="{8698FCE9-C70A-4DCB-9850-82945D3E89B0}">
      <dsp:nvSpPr>
        <dsp:cNvPr id="0" name=""/>
        <dsp:cNvSpPr/>
      </dsp:nvSpPr>
      <dsp:spPr>
        <a:xfrm>
          <a:off x="5068118" y="29588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419723"/>
                <a:satOff val="-9284"/>
                <a:lumOff val="-184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19723"/>
                <a:satOff val="-9284"/>
                <a:lumOff val="-184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Adultocentrismus (přehnaný egocentrismus dospělých)</a:t>
          </a:r>
          <a:endParaRPr lang="en-US" sz="1900" kern="1200"/>
        </a:p>
      </dsp:txBody>
      <dsp:txXfrm>
        <a:off x="5068118" y="295883"/>
        <a:ext cx="2302370" cy="1381422"/>
      </dsp:txXfrm>
    </dsp:sp>
    <dsp:sp modelId="{89EA25A6-FE0B-4058-8359-DB4872DA00BE}">
      <dsp:nvSpPr>
        <dsp:cNvPr id="0" name=""/>
        <dsp:cNvSpPr/>
      </dsp:nvSpPr>
      <dsp:spPr>
        <a:xfrm>
          <a:off x="7600725" y="29588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629585"/>
                <a:satOff val="-13926"/>
                <a:lumOff val="-277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629585"/>
                <a:satOff val="-13926"/>
                <a:lumOff val="-277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Adultokracie (ddominantní sociální pozice dospělých vůči nedospělým)</a:t>
          </a:r>
          <a:endParaRPr lang="en-US" sz="1900" kern="1200"/>
        </a:p>
      </dsp:txBody>
      <dsp:txXfrm>
        <a:off x="7600725" y="295883"/>
        <a:ext cx="2302370" cy="1381422"/>
      </dsp:txXfrm>
    </dsp:sp>
    <dsp:sp modelId="{28EBA9D2-493D-4C57-B967-ED7B4A4FBA4F}">
      <dsp:nvSpPr>
        <dsp:cNvPr id="0" name=""/>
        <dsp:cNvSpPr/>
      </dsp:nvSpPr>
      <dsp:spPr>
        <a:xfrm>
          <a:off x="2902" y="190754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839446"/>
                <a:satOff val="-18569"/>
                <a:lumOff val="-369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839446"/>
                <a:satOff val="-18569"/>
                <a:lumOff val="-369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Gerontokracie (forma vlády významně starších lidí, než je zbytek populace)</a:t>
          </a:r>
          <a:endParaRPr lang="en-US" sz="1900" kern="1200"/>
        </a:p>
      </dsp:txBody>
      <dsp:txXfrm>
        <a:off x="2902" y="1907543"/>
        <a:ext cx="2302370" cy="1381422"/>
      </dsp:txXfrm>
    </dsp:sp>
    <dsp:sp modelId="{9FDDEE74-C3AE-4D13-A092-705E312AB6F1}">
      <dsp:nvSpPr>
        <dsp:cNvPr id="0" name=""/>
        <dsp:cNvSpPr/>
      </dsp:nvSpPr>
      <dsp:spPr>
        <a:xfrm>
          <a:off x="2535510" y="190754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1049308"/>
                <a:satOff val="-23211"/>
                <a:lumOff val="-462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049308"/>
                <a:satOff val="-23211"/>
                <a:lumOff val="-462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Chronocentrismus (jedna etapa vývoje je důležitější než druhá)</a:t>
          </a:r>
          <a:endParaRPr lang="en-US" sz="1900" kern="1200"/>
        </a:p>
      </dsp:txBody>
      <dsp:txXfrm>
        <a:off x="2535510" y="1907543"/>
        <a:ext cx="2302370" cy="1381422"/>
      </dsp:txXfrm>
    </dsp:sp>
    <dsp:sp modelId="{45A136B1-0B94-4418-894E-AA02E1BB5524}">
      <dsp:nvSpPr>
        <dsp:cNvPr id="0" name=""/>
        <dsp:cNvSpPr/>
      </dsp:nvSpPr>
      <dsp:spPr>
        <a:xfrm>
          <a:off x="5068118" y="190754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1259169"/>
                <a:satOff val="-27853"/>
                <a:lumOff val="-554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259169"/>
                <a:satOff val="-27853"/>
                <a:lumOff val="-554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Pedofobie (strach z dětí a nemluvňat)</a:t>
          </a:r>
          <a:endParaRPr lang="en-US" sz="1900" kern="1200"/>
        </a:p>
      </dsp:txBody>
      <dsp:txXfrm>
        <a:off x="5068118" y="1907543"/>
        <a:ext cx="2302370" cy="1381422"/>
      </dsp:txXfrm>
    </dsp:sp>
    <dsp:sp modelId="{B22421AB-C1D9-466F-B99C-38F3DA2A8F51}">
      <dsp:nvSpPr>
        <dsp:cNvPr id="0" name=""/>
        <dsp:cNvSpPr/>
      </dsp:nvSpPr>
      <dsp:spPr>
        <a:xfrm>
          <a:off x="7600725" y="1907543"/>
          <a:ext cx="2302370" cy="1381422"/>
        </a:xfrm>
        <a:prstGeom prst="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Gerontofobie (strach ze stáří a starých lidí) </a:t>
          </a:r>
          <a:endParaRPr lang="en-US" sz="1900" kern="1200"/>
        </a:p>
      </dsp:txBody>
      <dsp:txXfrm>
        <a:off x="7600725" y="1907543"/>
        <a:ext cx="2302370" cy="1381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DE8D0-F012-49FF-9D09-941656CCB85A}">
      <dsp:nvSpPr>
        <dsp:cNvPr id="0" name=""/>
        <dsp:cNvSpPr/>
      </dsp:nvSpPr>
      <dsp:spPr>
        <a:xfrm>
          <a:off x="527223" y="545"/>
          <a:ext cx="3540621" cy="35406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Jako skupina jsou diskriminování a deprimováni majoritou, ale nedisponují skupinovou identitou a politickou jednotou.</a:t>
          </a:r>
          <a:endParaRPr lang="en-US" sz="2400" kern="1200"/>
        </a:p>
      </dsp:txBody>
      <dsp:txXfrm>
        <a:off x="1045735" y="519057"/>
        <a:ext cx="2503597" cy="2503597"/>
      </dsp:txXfrm>
    </dsp:sp>
    <dsp:sp modelId="{5C805DD6-C912-48F1-813E-357B818B163F}">
      <dsp:nvSpPr>
        <dsp:cNvPr id="0" name=""/>
        <dsp:cNvSpPr/>
      </dsp:nvSpPr>
      <dsp:spPr>
        <a:xfrm rot="5400000">
          <a:off x="4359945" y="1301723"/>
          <a:ext cx="1239217" cy="93826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0A7234-33B6-477C-8D62-391E3FAC70C4}">
      <dsp:nvSpPr>
        <dsp:cNvPr id="0" name=""/>
        <dsp:cNvSpPr/>
      </dsp:nvSpPr>
      <dsp:spPr>
        <a:xfrm>
          <a:off x="5838155" y="545"/>
          <a:ext cx="3540621" cy="3540621"/>
        </a:xfrm>
        <a:prstGeom prst="ellipse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Submisivní role seniorů je funkcí širšího sociálního a kulturního kontextu.</a:t>
          </a:r>
          <a:endParaRPr lang="en-US" sz="2400" kern="1200"/>
        </a:p>
      </dsp:txBody>
      <dsp:txXfrm>
        <a:off x="6356667" y="519057"/>
        <a:ext cx="2503597" cy="25035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E8B74-5160-4489-8E8C-F26AF8131EA9}">
      <dsp:nvSpPr>
        <dsp:cNvPr id="0" name=""/>
        <dsp:cNvSpPr/>
      </dsp:nvSpPr>
      <dsp:spPr>
        <a:xfrm>
          <a:off x="0" y="2666034"/>
          <a:ext cx="9906000" cy="8750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Výzkumy však dokumentují, že rozdíly jsou spíše kvalitativní...muži jsou vystaveni předsudkům týkajícím se klesající síle a dominanci</a:t>
          </a:r>
          <a:endParaRPr lang="en-US" sz="2200" kern="1200"/>
        </a:p>
      </dsp:txBody>
      <dsp:txXfrm>
        <a:off x="0" y="2666034"/>
        <a:ext cx="9906000" cy="875051"/>
      </dsp:txXfrm>
    </dsp:sp>
    <dsp:sp modelId="{E1D5408B-912A-48E4-9D4F-23037B5AC33E}">
      <dsp:nvSpPr>
        <dsp:cNvPr id="0" name=""/>
        <dsp:cNvSpPr/>
      </dsp:nvSpPr>
      <dsp:spPr>
        <a:xfrm rot="10800000">
          <a:off x="0" y="1333330"/>
          <a:ext cx="9906000" cy="1345829"/>
        </a:xfrm>
        <a:prstGeom prst="upArrowCallout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Stárnoucí žena je vnímána hůře než muž</a:t>
          </a:r>
          <a:endParaRPr lang="en-US" sz="2200" kern="1200"/>
        </a:p>
      </dsp:txBody>
      <dsp:txXfrm rot="10800000">
        <a:off x="0" y="1333330"/>
        <a:ext cx="9906000" cy="874479"/>
      </dsp:txXfrm>
    </dsp:sp>
    <dsp:sp modelId="{A3A42B2E-576F-4D0B-890A-C093155196D4}">
      <dsp:nvSpPr>
        <dsp:cNvPr id="0" name=""/>
        <dsp:cNvSpPr/>
      </dsp:nvSpPr>
      <dsp:spPr>
        <a:xfrm rot="10800000">
          <a:off x="0" y="626"/>
          <a:ext cx="9906000" cy="1345829"/>
        </a:xfrm>
        <a:prstGeom prst="upArrowCallou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Ženy stárnou dříve</a:t>
          </a:r>
          <a:endParaRPr lang="en-US" sz="2200" kern="1200"/>
        </a:p>
      </dsp:txBody>
      <dsp:txXfrm rot="10800000">
        <a:off x="0" y="626"/>
        <a:ext cx="9906000" cy="8744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A870B-1EB9-4FA6-A8DC-6C6DA78284E3}">
      <dsp:nvSpPr>
        <dsp:cNvPr id="0" name=""/>
        <dsp:cNvSpPr/>
      </dsp:nvSpPr>
      <dsp:spPr>
        <a:xfrm>
          <a:off x="773" y="0"/>
          <a:ext cx="3134320" cy="3541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Nerovnosti ve stáří narůstají (v kontextu dalších ismů – sexismus, rasismus)</a:t>
          </a:r>
          <a:endParaRPr lang="en-US" sz="2200" kern="1200"/>
        </a:p>
      </dsp:txBody>
      <dsp:txXfrm>
        <a:off x="773" y="1416684"/>
        <a:ext cx="3134320" cy="2125027"/>
      </dsp:txXfrm>
    </dsp:sp>
    <dsp:sp modelId="{9E7918D9-FBC7-4A3E-9AD9-52FED568A627}">
      <dsp:nvSpPr>
        <dsp:cNvPr id="0" name=""/>
        <dsp:cNvSpPr/>
      </dsp:nvSpPr>
      <dsp:spPr>
        <a:xfrm>
          <a:off x="773" y="0"/>
          <a:ext cx="3134320" cy="14166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73" y="0"/>
        <a:ext cx="3134320" cy="1416684"/>
      </dsp:txXfrm>
    </dsp:sp>
    <dsp:sp modelId="{430A4E81-BC3A-4386-82CF-DFBCCC63EA39}">
      <dsp:nvSpPr>
        <dsp:cNvPr id="0" name=""/>
        <dsp:cNvSpPr/>
      </dsp:nvSpPr>
      <dsp:spPr>
        <a:xfrm>
          <a:off x="3385839" y="0"/>
          <a:ext cx="3134320" cy="3541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Rozdíl mezi bohatým a chudým třicátníkem je stejný jako mezi bohatým a chudým seniorem</a:t>
          </a:r>
          <a:endParaRPr lang="en-US" sz="2200" kern="1200"/>
        </a:p>
      </dsp:txBody>
      <dsp:txXfrm>
        <a:off x="3385839" y="1416684"/>
        <a:ext cx="3134320" cy="2125027"/>
      </dsp:txXfrm>
    </dsp:sp>
    <dsp:sp modelId="{63FDC7A2-160F-4C20-8D76-31341EB6339F}">
      <dsp:nvSpPr>
        <dsp:cNvPr id="0" name=""/>
        <dsp:cNvSpPr/>
      </dsp:nvSpPr>
      <dsp:spPr>
        <a:xfrm>
          <a:off x="3385839" y="0"/>
          <a:ext cx="3134320" cy="14166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385839" y="0"/>
        <a:ext cx="3134320" cy="1416684"/>
      </dsp:txXfrm>
    </dsp:sp>
    <dsp:sp modelId="{244017B7-496B-4A0B-88AE-B37D73565452}">
      <dsp:nvSpPr>
        <dsp:cNvPr id="0" name=""/>
        <dsp:cNvSpPr/>
      </dsp:nvSpPr>
      <dsp:spPr>
        <a:xfrm>
          <a:off x="6770905" y="0"/>
          <a:ext cx="3134320" cy="3541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Teorie kumulace předpokládá Matoušův efekt </a:t>
          </a:r>
          <a:r>
            <a:rPr lang="cs-CZ" sz="2200" i="1" kern="1200"/>
            <a:t>(Kdo má, bude mít ještě více, ale kdo nemá, bude mu odňato i to, co má)</a:t>
          </a:r>
          <a:endParaRPr lang="en-US" sz="2200" kern="1200"/>
        </a:p>
      </dsp:txBody>
      <dsp:txXfrm>
        <a:off x="6770905" y="1416684"/>
        <a:ext cx="3134320" cy="2125027"/>
      </dsp:txXfrm>
    </dsp:sp>
    <dsp:sp modelId="{717B622C-7837-493E-8810-43122335731E}">
      <dsp:nvSpPr>
        <dsp:cNvPr id="0" name=""/>
        <dsp:cNvSpPr/>
      </dsp:nvSpPr>
      <dsp:spPr>
        <a:xfrm>
          <a:off x="6770905" y="0"/>
          <a:ext cx="3134320" cy="141668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770905" y="0"/>
        <a:ext cx="3134320" cy="1416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85C45-0F7C-4354-96BE-1CD6FDBF8D6A}">
      <dsp:nvSpPr>
        <dsp:cNvPr id="0" name=""/>
        <dsp:cNvSpPr/>
      </dsp:nvSpPr>
      <dsp:spPr>
        <a:xfrm>
          <a:off x="0" y="760808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439488-20FD-4180-8C54-C29D191CF06A}">
      <dsp:nvSpPr>
        <dsp:cNvPr id="0" name=""/>
        <dsp:cNvSpPr/>
      </dsp:nvSpPr>
      <dsp:spPr>
        <a:xfrm>
          <a:off x="309562" y="1054892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Prostorová – seniorské komplexy, domy seniorů, celá městečka, vysoká koncentrace v centrech města, na vesnicích,...</a:t>
          </a:r>
          <a:endParaRPr lang="en-US" sz="2000" kern="1200"/>
        </a:p>
      </dsp:txBody>
      <dsp:txXfrm>
        <a:off x="361379" y="1106709"/>
        <a:ext cx="2682428" cy="1665515"/>
      </dsp:txXfrm>
    </dsp:sp>
    <dsp:sp modelId="{28BE53AA-C02F-42A4-B361-1029AB879E40}">
      <dsp:nvSpPr>
        <dsp:cNvPr id="0" name=""/>
        <dsp:cNvSpPr/>
      </dsp:nvSpPr>
      <dsp:spPr>
        <a:xfrm>
          <a:off x="3405187" y="760808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E35E69-B5AA-4911-9DA3-5D98CDBF5FEE}">
      <dsp:nvSpPr>
        <dsp:cNvPr id="0" name=""/>
        <dsp:cNvSpPr/>
      </dsp:nvSpPr>
      <dsp:spPr>
        <a:xfrm>
          <a:off x="3714749" y="1054892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Institucionální – školství a práce</a:t>
          </a:r>
          <a:endParaRPr lang="en-US" sz="2000" kern="1200"/>
        </a:p>
      </dsp:txBody>
      <dsp:txXfrm>
        <a:off x="3766566" y="1106709"/>
        <a:ext cx="2682428" cy="1665515"/>
      </dsp:txXfrm>
    </dsp:sp>
    <dsp:sp modelId="{B93EAA35-33BC-479E-9530-3405C64ECF53}">
      <dsp:nvSpPr>
        <dsp:cNvPr id="0" name=""/>
        <dsp:cNvSpPr/>
      </dsp:nvSpPr>
      <dsp:spPr>
        <a:xfrm>
          <a:off x="6810374" y="760808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CA89C-CE13-4D79-A411-256622EB66B5}">
      <dsp:nvSpPr>
        <dsp:cNvPr id="0" name=""/>
        <dsp:cNvSpPr/>
      </dsp:nvSpPr>
      <dsp:spPr>
        <a:xfrm>
          <a:off x="7119936" y="1054892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Kulturní – jazyk – my a oni</a:t>
          </a:r>
          <a:endParaRPr lang="en-US" sz="2000" kern="1200"/>
        </a:p>
      </dsp:txBody>
      <dsp:txXfrm>
        <a:off x="7171753" y="1106709"/>
        <a:ext cx="2682428" cy="16655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3C6F3-5A76-4503-8B7E-39A74F9E0744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5D6C1-A880-435A-8FD7-62127DC49F1D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Ve společnosti lovců nízký status</a:t>
          </a:r>
          <a:endParaRPr lang="en-US" sz="3200" kern="1200"/>
        </a:p>
      </dsp:txBody>
      <dsp:txXfrm>
        <a:off x="0" y="0"/>
        <a:ext cx="6692748" cy="1063755"/>
      </dsp:txXfrm>
    </dsp:sp>
    <dsp:sp modelId="{38389864-1CCD-44B8-AE65-F9A608CE48B6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1106A-F4A2-4FA5-96D4-83F922F1E329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Prudce se zvyšuje v zemědělství a vlastnictví půdy</a:t>
          </a:r>
          <a:endParaRPr lang="en-US" sz="3200" kern="1200"/>
        </a:p>
      </dsp:txBody>
      <dsp:txXfrm>
        <a:off x="0" y="1063755"/>
        <a:ext cx="6692748" cy="1063755"/>
      </dsp:txXfrm>
    </dsp:sp>
    <dsp:sp modelId="{F3A33E6A-630C-479A-8CC5-688597B4E5E7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5F8761-E546-4367-BCEF-4B2D5AB670E4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Urbanizace a sociální mobilita ovlivnily rodinné struktury </a:t>
          </a:r>
          <a:endParaRPr lang="en-US" sz="3200" kern="1200"/>
        </a:p>
      </dsp:txBody>
      <dsp:txXfrm>
        <a:off x="0" y="2127511"/>
        <a:ext cx="6692748" cy="1063755"/>
      </dsp:txXfrm>
    </dsp:sp>
    <dsp:sp modelId="{533343C4-1276-4346-A662-CDB729AFB087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F9CA08-D2A5-47BB-9043-C587ED7DF923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Industrializace devalvovala cenu moudrosti a životních zkušeností starých</a:t>
          </a:r>
          <a:endParaRPr lang="en-US" sz="3200" kern="1200"/>
        </a:p>
      </dsp:txBody>
      <dsp:txXfrm>
        <a:off x="0" y="3191267"/>
        <a:ext cx="6692748" cy="106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D99E2-F556-4C6C-ACC7-A1EFEEEF6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Stárnutí má špatný zvuk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C69096-C633-650E-050F-E9C09B462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6600" i="1" dirty="0"/>
              <a:t>Ageismus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90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9A08C6C-F294-1DF7-84E7-AF303911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cs-CZ" altLang="cs-CZ" dirty="0" err="1"/>
              <a:t>Vidovicová</a:t>
            </a:r>
            <a:r>
              <a:rPr lang="cs-CZ" altLang="cs-CZ" dirty="0"/>
              <a:t>, 2005</a:t>
            </a:r>
            <a:endParaRPr lang="cs-CZ" dirty="0"/>
          </a:p>
        </p:txBody>
      </p:sp>
      <p:pic>
        <p:nvPicPr>
          <p:cNvPr id="5" name="Picture 4" descr="Zaoblená duha">
            <a:extLst>
              <a:ext uri="{FF2B5EF4-FFF2-40B4-BE49-F238E27FC236}">
                <a16:creationId xmlns:a16="http://schemas.microsoft.com/office/drawing/2014/main" id="{556F065D-437B-DFF9-521F-EC3E22F84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08" r="26904" b="-1"/>
          <a:stretch/>
        </p:blipFill>
        <p:spPr>
          <a:xfrm>
            <a:off x="107157" y="1711325"/>
            <a:ext cx="3959411" cy="44502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F1554-2D40-CA56-C62C-D595D2A8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180" y="1849438"/>
            <a:ext cx="6652231" cy="3941763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Ageismus je ideologie založená na sdíleném přesvědčení o kvalitativní nerovnosti jednotlivých fází lidského životního cyklu,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 manifestovaná skrze proces systematické, symbolické i reálné stereotypizace a diskriminace osob a skupin na základě jejich chronologického věku nebo na jejich příslušnosti ke určité generaci.</a:t>
            </a:r>
          </a:p>
          <a:p>
            <a:pPr>
              <a:lnSpc>
                <a:spcPct val="110000"/>
              </a:lnSpc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68606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DADDA4A-D798-9677-62F1-97335D1F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cs-CZ" altLang="cs-CZ"/>
              <a:t>Kdo diskriminuje koho?</a:t>
            </a:r>
            <a:endParaRPr lang="cs-CZ" dirty="0"/>
          </a:p>
        </p:txBody>
      </p:sp>
      <p:pic>
        <p:nvPicPr>
          <p:cNvPr id="5" name="Picture 4" descr="Dva lidé držící ruce">
            <a:extLst>
              <a:ext uri="{FF2B5EF4-FFF2-40B4-BE49-F238E27FC236}">
                <a16:creationId xmlns:a16="http://schemas.microsoft.com/office/drawing/2014/main" id="{AE651DA3-8E75-3DF6-222F-D7EA3FB975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52" r="23359" b="-1"/>
          <a:stretch/>
        </p:blipFill>
        <p:spPr>
          <a:xfrm>
            <a:off x="280988" y="1203325"/>
            <a:ext cx="4156711" cy="46720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DEA6CE-376C-9FA0-0EB6-718C053C9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999" y="2249487"/>
            <a:ext cx="6495412" cy="354171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cs-CZ" altLang="cs-CZ" sz="3200" dirty="0"/>
              <a:t>Odborníci uvádí, že staří lidé jsou menšina (?) 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i="1" dirty="0"/>
              <a:t>(znaky menšiny – tělesné nebo kulturní charakteristiky, které je odlišují od ostatních, zkušenost předsudečných postojů a znevýhodnění, příslušnost k minoritní skupině není dobrovolná, pocit solidarity s jinými příslušníky v téže skupině)</a:t>
            </a:r>
          </a:p>
          <a:p>
            <a:pPr>
              <a:lnSpc>
                <a:spcPct val="11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9891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9E1A26-85BE-782B-863D-E2567F3A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/>
              <a:t>Úvaha</a:t>
            </a:r>
            <a:endParaRPr lang="cs-CZ" dirty="0"/>
          </a:p>
        </p:txBody>
      </p:sp>
      <p:graphicFrame>
        <p:nvGraphicFramePr>
          <p:cNvPr id="76" name="Zástupný obsah 2">
            <a:extLst>
              <a:ext uri="{FF2B5EF4-FFF2-40B4-BE49-F238E27FC236}">
                <a16:creationId xmlns:a16="http://schemas.microsoft.com/office/drawing/2014/main" id="{5D71D189-10B8-2FC5-A8A7-0C84C183A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500917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51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B448F0-DA06-4165-AB5F-4330A20E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D83638-A467-411A-9C31-FE9A111C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76BCDF-119F-4EB5-83D7-ED823C93E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3D63E8F-FD8A-4CE3-B7C9-3E9E2B66B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07D890-1831-46D8-90FB-F2FC0B288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2440904-A4EC-4F72-8E22-AAF4D9DB5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25E9C1F-1569-416B-A85C-FA1434872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A186C77-43BF-4B1B-8170-48944F30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A8D72C1-8526-44B4-9333-5E0057EC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0E4BA0-9C47-48B6-AA4A-8FC22DA95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D051475-431F-4B9D-94C6-7B49A6958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2255D2F-85A1-4A19-8BC4-EB2715F36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BC3A004-9794-4EFA-83F0-989248797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EFD9FC3-E11A-44E3-BCAC-A07F3C601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B6AB6F7-6592-4028-B349-1C0E53A2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C2415E6-F914-4C11-B48B-4910AA6CA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412013C-072A-489E-851A-CFEF91A9A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E93DF9F-296F-4DE4-8813-D8C04DE4C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440D966-5030-460C-9916-BF9B91542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1EFE245D-BA05-4F4D-A6E8-40739F48E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D67811C-F735-441C-98A6-2517EC09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070FC44-32F9-470F-A131-868F3F1DB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95FB52C7-C779-4E3F-978C-4595FEF86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4EB1759-62AC-4B24-9DC6-E4F8737E8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7BF6FB39-864B-4F58-86E8-790E16FB3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5FE4FA46-B51C-43DA-87FC-2644ED11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25DD1322-2D3A-4E7B-B23B-B4F96E02C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E4FFBEB-52BB-494D-AD99-A0F072AB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DE92406-3F65-4333-BAAA-A9A7B5AE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8B0FFC4-D1BB-4BB9-A224-BB78BFD3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B97A0D8-F616-8A3A-CF0A-7F91D26D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748240"/>
            <a:ext cx="9906000" cy="1117073"/>
          </a:xfrm>
        </p:spPr>
        <p:txBody>
          <a:bodyPr>
            <a:normAutofit/>
          </a:bodyPr>
          <a:lstStyle/>
          <a:p>
            <a:pPr algn="ctr"/>
            <a:r>
              <a:rPr lang="cs-CZ" altLang="cs-CZ" sz="3700" dirty="0"/>
              <a:t>Ageismus se vyskytuje </a:t>
            </a:r>
            <a:br>
              <a:rPr lang="cs-CZ" altLang="cs-CZ" sz="3700" dirty="0"/>
            </a:br>
            <a:r>
              <a:rPr lang="cs-CZ" altLang="cs-CZ" sz="3700" dirty="0"/>
              <a:t>v kombinaci s dalšími formami diskriminace</a:t>
            </a:r>
            <a:endParaRPr lang="cs-CZ" sz="3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366A07-1FA3-0C44-67BB-64B4D669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9487"/>
            <a:ext cx="9840911" cy="3541714"/>
          </a:xfrm>
        </p:spPr>
        <p:txBody>
          <a:bodyPr anchor="t"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40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4000" i="1" dirty="0"/>
              <a:t>Nejlepším vkladem do života je být svobodný, pohledný, bohatý, ateistický, heterosexuální mladý muž s bílou pletí.</a:t>
            </a:r>
          </a:p>
          <a:p>
            <a:endParaRPr lang="cs-CZ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B4BB99-C854-45F9-BED1-63D15E3A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5D1CCC4C-284C-4BF6-97D9-D97467463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5D82D1B-EB09-4028-9107-D60B547C7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389EE93-8059-437E-8507-7557AD68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77C05DC-75FF-4426-A34F-DBF0C7E7B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3D385C8-866D-437D-91B1-2E3ECDD88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F649CBB-748F-4C79-A14F-C531C40B0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F4622C0-84AF-41F1-9128-FE73CADD3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C6F29C1-A471-4CDE-8C21-E4B15C5EF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7F5B7DA-86C7-4AE0-96B6-D7F5AA51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0FA481E3-0439-484A-AC9B-19D58B98E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27502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289396-C926-75AA-E700-203FC572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/>
              <a:t>Gender – dvě roviny  stárnutí</a:t>
            </a: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2D8E29E8-D770-9317-BEFA-62020D9EC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39852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42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7A5188-7BE6-6CDB-8C28-AB117685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/>
              <a:t>Teorie kumulace výhod a nevýhod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830BF30-8AC9-2F73-8B5C-335E7A205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811223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48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3459AEB-9B8C-54D9-7C12-60248345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cs-CZ" altLang="cs-CZ"/>
              <a:t>Zdroje ageismu (</a:t>
            </a:r>
            <a:r>
              <a:rPr lang="cs-CZ" altLang="cs-CZ" err="1"/>
              <a:t>Palmore</a:t>
            </a:r>
            <a:r>
              <a:rPr lang="cs-CZ" altLang="cs-CZ"/>
              <a:t>, 1999)</a:t>
            </a:r>
            <a:endParaRPr lang="cs-CZ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E818D9-ED4A-1996-9113-27D53DE4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6" y="636588"/>
            <a:ext cx="6178247" cy="5154613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cs-CZ" altLang="cs-CZ" sz="2800" dirty="0"/>
              <a:t>Individuální </a:t>
            </a:r>
            <a:r>
              <a:rPr lang="cs-CZ" altLang="cs-CZ" sz="2800" i="1" dirty="0"/>
              <a:t>(strach ze smrti a stárnutí, frustrace a agrese, </a:t>
            </a:r>
            <a:r>
              <a:rPr lang="cs-CZ" altLang="cs-CZ" sz="2800" i="1" dirty="0" err="1"/>
              <a:t>autostereotypy</a:t>
            </a:r>
            <a:r>
              <a:rPr lang="cs-CZ" altLang="cs-CZ" sz="2800" i="1" dirty="0"/>
              <a:t>  ze strany seniorů)</a:t>
            </a:r>
          </a:p>
          <a:p>
            <a:pPr algn="just" eaLnBrk="1" hangingPunct="1">
              <a:lnSpc>
                <a:spcPct val="110000"/>
              </a:lnSpc>
            </a:pPr>
            <a:r>
              <a:rPr lang="cs-CZ" altLang="cs-CZ" sz="2800" dirty="0"/>
              <a:t>Kulturní (</a:t>
            </a:r>
            <a:r>
              <a:rPr lang="cs-CZ" altLang="cs-CZ" sz="2800" i="1" dirty="0"/>
              <a:t>hodnotové systémy, jazyk – pohrdavá jména pro seniory, reprezentace seniorů v médiích, humor a literatura)</a:t>
            </a:r>
          </a:p>
          <a:p>
            <a:pPr algn="just" eaLnBrk="1" hangingPunct="1">
              <a:lnSpc>
                <a:spcPct val="110000"/>
              </a:lnSpc>
            </a:pPr>
            <a:r>
              <a:rPr lang="cs-CZ" altLang="cs-CZ" sz="2800" dirty="0"/>
              <a:t>Sociální (</a:t>
            </a:r>
            <a:r>
              <a:rPr lang="cs-CZ" altLang="cs-CZ" sz="2800" i="1" dirty="0"/>
              <a:t>demografie – seniorů je „hodně“, 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2800" i="1" dirty="0"/>
              <a:t>přibývá jich, každodenní život, byznys, marketing, sociální a zdravotní služby, věková segregace, </a:t>
            </a:r>
            <a:r>
              <a:rPr lang="cs-CZ" altLang="cs-CZ" sz="2800" dirty="0"/>
              <a:t>..)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1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0AE49B-FDD5-372A-0D26-EC36BFF0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/>
              <a:t>Věková segregace</a:t>
            </a:r>
            <a:endParaRPr lang="cs-CZ" dirty="0"/>
          </a:p>
        </p:txBody>
      </p:sp>
      <p:graphicFrame>
        <p:nvGraphicFramePr>
          <p:cNvPr id="76" name="Zástupný obsah 2">
            <a:extLst>
              <a:ext uri="{FF2B5EF4-FFF2-40B4-BE49-F238E27FC236}">
                <a16:creationId xmlns:a16="http://schemas.microsoft.com/office/drawing/2014/main" id="{697AEFF9-C88E-5CDA-65FC-174EAF425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610995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76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C5BCBE-85CC-4DD8-7D24-BBE3009C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</a:rPr>
              <a:t>Historická změna statusu stáří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A387C600-03F3-B630-08F0-6FA5D8996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929241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566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CF89E-1A41-7167-9251-3D5969CC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Statusu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D7F99E2-5D39-D970-C935-207EAF903B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35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C6CEAAE-2444-F993-A34E-4203F9AC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cs-CZ" altLang="cs-CZ"/>
              <a:t>Ageismus a diskriminace</a:t>
            </a:r>
            <a:endParaRPr lang="cs-CZ" dirty="0"/>
          </a:p>
        </p:txBody>
      </p:sp>
      <p:pic>
        <p:nvPicPr>
          <p:cNvPr id="5" name="Picture 4" descr="Obsah obrázku příroda, exteriér, mrak, mraky&#10;&#10;Popis byl vytvořen automaticky">
            <a:extLst>
              <a:ext uri="{FF2B5EF4-FFF2-40B4-BE49-F238E27FC236}">
                <a16:creationId xmlns:a16="http://schemas.microsoft.com/office/drawing/2014/main" id="{EC85BF1C-4BA0-155C-7C14-F53CBBBCC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42" r="42736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5E29C-C0B1-1F02-E889-47AC7944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cs-CZ" altLang="cs-CZ" sz="2800" dirty="0" err="1"/>
              <a:t>Teoretizace</a:t>
            </a:r>
            <a:r>
              <a:rPr lang="cs-CZ" altLang="cs-CZ" sz="2800" dirty="0"/>
              <a:t> a </a:t>
            </a:r>
            <a:r>
              <a:rPr lang="cs-CZ" altLang="cs-CZ" sz="2800" dirty="0" err="1"/>
              <a:t>problematizace</a:t>
            </a:r>
            <a:r>
              <a:rPr lang="cs-CZ" altLang="cs-CZ" sz="2800" dirty="0"/>
              <a:t> věku nemá v sociální teorii příliš dlouhou tradici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cs-CZ" altLang="cs-CZ" sz="2800" dirty="0"/>
              <a:t>Ageismus a diskriminace se v sociálně-politické praxi objevují přibližně čtyřicet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50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9C78F57-8024-DF97-D789-2D7EFDB8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cs-CZ" altLang="cs-CZ"/>
              <a:t>Silná kritika </a:t>
            </a:r>
            <a:br>
              <a:rPr lang="cs-CZ" altLang="cs-CZ"/>
            </a:br>
            <a:r>
              <a:rPr lang="cs-CZ" altLang="cs-CZ"/>
              <a:t>zlatého času stáří</a:t>
            </a:r>
            <a:endParaRPr lang="cs-CZ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E1C33-7D03-555B-C57A-CAC57C1D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Historie pouze dává tušit, že staří byli vážení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Senioři měli vždy řadu problémů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Antická literatura zmiňuje jak pozitivní, tak negativní obraz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Klasická literatura – odpudivé starce, kuplířky, čarodějnice...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Doporučení Platona...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Fyzická síla byla vždy velice uznávána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Rozdíl mezi bohatými a chudými,...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0779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538F37-4D1D-2941-DCD6-8C375A68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/>
              <a:t>Stále nevíme, proč stárneme</a:t>
            </a:r>
            <a:endParaRPr lang="cs-CZ" dirty="0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79405D93-A543-F512-98FA-B388BA86D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07160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59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8C9771-CD49-9CAA-FB7B-B8FBBA72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 dirty="0"/>
              <a:t>Robert N. </a:t>
            </a:r>
            <a:r>
              <a:rPr lang="cs-CZ" altLang="cs-CZ" dirty="0" err="1"/>
              <a:t>Butler</a:t>
            </a:r>
            <a:r>
              <a:rPr lang="cs-CZ" altLang="cs-CZ" dirty="0"/>
              <a:t> (1968)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7158753-A9EB-CE30-44C4-0EAFE6664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5749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77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803189-9BC7-2B76-46C6-05B2960B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altLang="cs-CZ" sz="4400" dirty="0"/>
              <a:t>Co způsobuje ageismus</a:t>
            </a:r>
            <a:endParaRPr lang="cs-CZ" sz="44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325228F-5EEB-01D8-B737-43DCB504F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22670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21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CAA186F-0E33-861E-0429-C00BECB0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cs-CZ" altLang="cs-CZ" sz="3300"/>
              <a:t>Ageismus je manifestován širokým spektrem fenoménů jak na individuální, </a:t>
            </a:r>
            <a:br>
              <a:rPr lang="cs-CZ" altLang="cs-CZ" sz="3300"/>
            </a:br>
            <a:r>
              <a:rPr lang="cs-CZ" altLang="cs-CZ" sz="3300"/>
              <a:t>tak na institucionální úrovni</a:t>
            </a:r>
            <a:endParaRPr lang="cs-CZ" sz="3300"/>
          </a:p>
        </p:txBody>
      </p:sp>
      <p:sp useBgFill="1">
        <p:nvSpPr>
          <p:cNvPr id="75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F7DB6-4DD9-6127-63CA-78EFBADBF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i="1"/>
              <a:t>Stereotypy a mýty o stáří</a:t>
            </a:r>
          </a:p>
          <a:p>
            <a:pPr eaLnBrk="1" hangingPunct="1"/>
            <a:r>
              <a:rPr lang="cs-CZ" altLang="cs-CZ" i="1"/>
              <a:t>Otevřené opovržení</a:t>
            </a:r>
          </a:p>
          <a:p>
            <a:pPr eaLnBrk="1" hangingPunct="1"/>
            <a:r>
              <a:rPr lang="cs-CZ" altLang="cs-CZ" i="1"/>
              <a:t>Averze</a:t>
            </a:r>
          </a:p>
          <a:p>
            <a:pPr eaLnBrk="1" hangingPunct="1"/>
            <a:r>
              <a:rPr lang="cs-CZ" altLang="cs-CZ" i="1"/>
              <a:t>Vyhýbání se kontaktu</a:t>
            </a:r>
          </a:p>
          <a:p>
            <a:pPr eaLnBrk="1" hangingPunct="1"/>
            <a:r>
              <a:rPr lang="cs-CZ" altLang="cs-CZ" i="1"/>
              <a:t>Diskriminační praktiky v bydlení, v zaměstnání a ve službách všeho druhu</a:t>
            </a:r>
          </a:p>
          <a:p>
            <a:pPr eaLnBrk="1" hangingPunct="1"/>
            <a:r>
              <a:rPr lang="cs-CZ" altLang="cs-CZ" i="1"/>
              <a:t>Přídomky, kreslené seriály, vtipy,...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28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E04D77-DE50-5018-ACA9-AFBB1F91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A6817A5-934E-0B2E-B97A-F52D9411C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09181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24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B3C1331-D15A-BAA0-4A3A-BA9D3700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cs-CZ" altLang="cs-CZ"/>
              <a:t>Později ageismus definován</a:t>
            </a:r>
            <a:endParaRPr lang="cs-CZ" dirty="0"/>
          </a:p>
        </p:txBody>
      </p:sp>
      <p:pic>
        <p:nvPicPr>
          <p:cNvPr id="5" name="Picture 4" descr="Jeden v davu">
            <a:extLst>
              <a:ext uri="{FF2B5EF4-FFF2-40B4-BE49-F238E27FC236}">
                <a16:creationId xmlns:a16="http://schemas.microsoft.com/office/drawing/2014/main" id="{2960C4F6-27E1-FF4A-A525-CAF4122A65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31" r="12541"/>
          <a:stretch/>
        </p:blipFill>
        <p:spPr>
          <a:xfrm>
            <a:off x="105531" y="-174989"/>
            <a:ext cx="5309431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7C6ED-DC86-A84D-83A8-D11C319D5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1914525"/>
            <a:ext cx="4951410" cy="3876676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cs-CZ" b="1" dirty="0"/>
              <a:t>...předsudky nebo diskriminace ve prospěch věkové skupiny</a:t>
            </a:r>
          </a:p>
          <a:p>
            <a:pPr algn="just" eaLnBrk="1" hangingPunct="1"/>
            <a:r>
              <a:rPr lang="cs-CZ" altLang="cs-CZ" b="1" dirty="0"/>
              <a:t>Předsudky jsou negativní stereotypy vůči věkovým skupinám</a:t>
            </a:r>
          </a:p>
          <a:p>
            <a:pPr algn="just" eaLnBrk="1" hangingPunct="1"/>
            <a:r>
              <a:rPr lang="cs-CZ" altLang="cs-CZ" b="1" dirty="0"/>
              <a:t>Diskriminace mladých není tak častá a má méně negativních důsledků jak pro jedince, tak pro společnost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9699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D52AA9-31EA-EA11-D8C6-07895BD3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cs-CZ" dirty="0"/>
              <a:t>Ageismus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3B165D0-B03D-E806-23A7-BD8868564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575714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76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6" name="Rectangle 135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B59A86B-1F83-A714-6470-27AB2A86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040420"/>
          </a:xfrm>
        </p:spPr>
        <p:txBody>
          <a:bodyPr>
            <a:normAutofit/>
          </a:bodyPr>
          <a:lstStyle/>
          <a:p>
            <a:r>
              <a:rPr lang="cs-CZ" altLang="cs-CZ" dirty="0"/>
              <a:t>Tři roviny ageismu</a:t>
            </a:r>
            <a:endParaRPr lang="cs-CZ" dirty="0"/>
          </a:p>
        </p:txBody>
      </p:sp>
      <p:pic>
        <p:nvPicPr>
          <p:cNvPr id="5" name="Picture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93EEA8F8-D633-490C-7A00-40E2C23F29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04" r="30850"/>
          <a:stretch/>
        </p:blipFill>
        <p:spPr>
          <a:xfrm>
            <a:off x="347663" y="1115453"/>
            <a:ext cx="4279599" cy="4810125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9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0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1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2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6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7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9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0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1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3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6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7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8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9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1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2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3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6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7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8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9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0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1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2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3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D4E834-B614-9EE0-7B06-0E908128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699" y="1801813"/>
            <a:ext cx="5967712" cy="39893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Individuální (</a:t>
            </a:r>
            <a:r>
              <a:rPr lang="cs-CZ" altLang="cs-CZ" dirty="0" err="1"/>
              <a:t>mikrosociální</a:t>
            </a:r>
            <a:r>
              <a:rPr lang="cs-CZ" altLang="cs-CZ" dirty="0"/>
              <a:t>)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dirty="0" err="1"/>
              <a:t>Mezosociální</a:t>
            </a:r>
            <a:r>
              <a:rPr lang="cs-CZ" altLang="cs-CZ" dirty="0"/>
              <a:t> (na úrovni sociálních skupin, pečovatelských institucí, firem,...)</a:t>
            </a:r>
          </a:p>
          <a:p>
            <a:pPr algn="just"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dirty="0"/>
              <a:t>Makrosociální (legislativní úpravy, ageismus vlastní strukturám...management ekonomie...kulturní úroveň...negativní představy o stáří)</a:t>
            </a:r>
          </a:p>
          <a:p>
            <a:pPr>
              <a:lnSpc>
                <a:spcPct val="11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8441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24</TotalTime>
  <Words>888</Words>
  <Application>Microsoft Office PowerPoint</Application>
  <PresentationFormat>Širokoúhlá obrazovka</PresentationFormat>
  <Paragraphs>95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Tw Cen MT</vt:lpstr>
      <vt:lpstr>Wingdings</vt:lpstr>
      <vt:lpstr>Obvod</vt:lpstr>
      <vt:lpstr>Stárnutí má špatný zvuk</vt:lpstr>
      <vt:lpstr>Ageismus a diskriminace</vt:lpstr>
      <vt:lpstr>Robert N. Butler (1968)</vt:lpstr>
      <vt:lpstr>Co způsobuje ageismus</vt:lpstr>
      <vt:lpstr>Ageismus je manifestován širokým spektrem fenoménů jak na individuální,  tak na institucionální úrovni</vt:lpstr>
      <vt:lpstr>Prezentace aplikace PowerPoint</vt:lpstr>
      <vt:lpstr>Později ageismus definován</vt:lpstr>
      <vt:lpstr>Ageismus</vt:lpstr>
      <vt:lpstr>Tři roviny ageismu</vt:lpstr>
      <vt:lpstr>Vidovicová, 2005</vt:lpstr>
      <vt:lpstr>Kdo diskriminuje koho?</vt:lpstr>
      <vt:lpstr>Úvaha</vt:lpstr>
      <vt:lpstr>Ageismus se vyskytuje  v kombinaci s dalšími formami diskriminace</vt:lpstr>
      <vt:lpstr>Gender – dvě roviny  stárnutí</vt:lpstr>
      <vt:lpstr>Teorie kumulace výhod a nevýhod</vt:lpstr>
      <vt:lpstr>Zdroje ageismu (Palmore, 1999)</vt:lpstr>
      <vt:lpstr>Věková segregace</vt:lpstr>
      <vt:lpstr>Historická změna statusu stáří</vt:lpstr>
      <vt:lpstr>Změna Statusu</vt:lpstr>
      <vt:lpstr>Silná kritika  zlatého času stáří</vt:lpstr>
      <vt:lpstr>Stále nevíme, proč stárneme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Stárnutí má špatný zvuk</dc:title>
  <dc:creator>Lenka Gulová</dc:creator>
  <cp:lastModifiedBy>Lenka Gulová</cp:lastModifiedBy>
  <cp:revision>1</cp:revision>
  <dcterms:created xsi:type="dcterms:W3CDTF">2022-10-16T21:46:56Z</dcterms:created>
  <dcterms:modified xsi:type="dcterms:W3CDTF">2023-09-24T18:16:49Z</dcterms:modified>
</cp:coreProperties>
</file>