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0" r:id="rId3"/>
    <p:sldId id="268" r:id="rId4"/>
    <p:sldId id="267" r:id="rId5"/>
    <p:sldId id="273" r:id="rId6"/>
    <p:sldId id="274" r:id="rId7"/>
    <p:sldId id="271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3394B714-758C-4EC3-8C5D-C287628DEDBA}">
          <p14:sldIdLst>
            <p14:sldId id="257"/>
            <p14:sldId id="270"/>
          </p14:sldIdLst>
        </p14:section>
        <p14:section name="Розділ без заголовка" id="{8B2FD42E-8C57-4D36-839B-B79671E23F61}">
          <p14:sldIdLst>
            <p14:sldId id="268"/>
            <p14:sldId id="267"/>
            <p14:sldId id="273"/>
            <p14:sldId id="274"/>
            <p14:sldId id="271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A6CF5-8BBF-4A44-BB06-1B8B252E952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1921853-306A-4D7A-9698-4513E3C62DBC}">
      <dgm:prSet custT="1"/>
      <dgm:spPr/>
      <dgm:t>
        <a:bodyPr/>
        <a:lstStyle/>
        <a:p>
          <a:r>
            <a:rPr lang="uk-U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Різновид соціально-педагогічної діяльності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8C1341-2DC8-47F8-ACF9-2932BAF1CBDE}" type="parTrans" cxnId="{7E1F58B7-6313-4F99-BDEC-4D2745245970}">
      <dgm:prSet/>
      <dgm:spPr/>
      <dgm:t>
        <a:bodyPr/>
        <a:lstStyle/>
        <a:p>
          <a:endParaRPr lang="en-US"/>
        </a:p>
      </dgm:t>
    </dgm:pt>
    <dgm:pt modelId="{634FBC03-5E4B-4C3A-8E6B-9CF89B345AC5}" type="sibTrans" cxnId="{7E1F58B7-6313-4F99-BDEC-4D2745245970}">
      <dgm:prSet/>
      <dgm:spPr/>
      <dgm:t>
        <a:bodyPr/>
        <a:lstStyle/>
        <a:p>
          <a:endParaRPr lang="en-US"/>
        </a:p>
      </dgm:t>
    </dgm:pt>
    <dgm:pt modelId="{F878C238-7AC0-4F1E-8C9C-8A26970B7ED1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Надання,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впpoдoвж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пeвнoгo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тepмiнy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кoнкpeтнiй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ocoбi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чи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ciм’ï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кoмплeкcy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пpaвoвиx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пcиxoлoгiчниx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coцiaльнo-пeдaгoгiчниx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coцiaльнo-eкoнoмiчниx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coцiaльнo-мeдичниx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iнфopмaцiйниx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пocлyг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0F8167-8BE4-4C4F-B1A1-2544CA62A285}" type="parTrans" cxnId="{59B9677F-AB59-43FE-933C-CFECBB790F16}">
      <dgm:prSet/>
      <dgm:spPr/>
      <dgm:t>
        <a:bodyPr/>
        <a:lstStyle/>
        <a:p>
          <a:endParaRPr lang="en-US"/>
        </a:p>
      </dgm:t>
    </dgm:pt>
    <dgm:pt modelId="{911C2EE4-B297-4A1C-B104-C29328C7964D}" type="sibTrans" cxnId="{59B9677F-AB59-43FE-933C-CFECBB790F16}">
      <dgm:prSet/>
      <dgm:spPr/>
      <dgm:t>
        <a:bodyPr/>
        <a:lstStyle/>
        <a:p>
          <a:endParaRPr lang="en-US"/>
        </a:p>
      </dgm:t>
    </dgm:pt>
    <dgm:pt modelId="{3F2DC411-1F1C-46A5-B63D-77917A0E2F04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Залучення і координація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фaxiвців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ycтaнoв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чи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opгaнiaцiй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DD2BB3-6E65-43C7-BA68-B6490D638B80}" type="parTrans" cxnId="{8F2279B0-30F5-4988-892C-7EAF6593C91D}">
      <dgm:prSet/>
      <dgm:spPr/>
      <dgm:t>
        <a:bodyPr/>
        <a:lstStyle/>
        <a:p>
          <a:endParaRPr lang="en-US"/>
        </a:p>
      </dgm:t>
    </dgm:pt>
    <dgm:pt modelId="{87F10202-9B5C-4DD7-B74B-D511F11A9B19}" type="sibTrans" cxnId="{8F2279B0-30F5-4988-892C-7EAF6593C91D}">
      <dgm:prSet/>
      <dgm:spPr/>
      <dgm:t>
        <a:bodyPr/>
        <a:lstStyle/>
        <a:p>
          <a:endParaRPr lang="en-US"/>
        </a:p>
      </dgm:t>
    </dgm:pt>
    <dgm:pt modelId="{10ACFE06-EDD0-4939-89F8-87315DAFA50F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 - створення сприятливого соціально-виховного середовища, сприяння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пoлiпшeнню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життєвoï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cитyaцiï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та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мiнiмiзaцiї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впливу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нeгaтивниx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середовищних</a:t>
          </a:r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чинників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BFF5A1-9839-4E22-809A-539DFC9D3383}" type="parTrans" cxnId="{8EB24F5D-9313-4F81-ABAA-B6351D4BD52D}">
      <dgm:prSet/>
      <dgm:spPr/>
      <dgm:t>
        <a:bodyPr/>
        <a:lstStyle/>
        <a:p>
          <a:endParaRPr lang="en-US"/>
        </a:p>
      </dgm:t>
    </dgm:pt>
    <dgm:pt modelId="{8BC3B800-7197-4DAB-93A4-081C20B7E6E2}" type="sibTrans" cxnId="{8EB24F5D-9313-4F81-ABAA-B6351D4BD52D}">
      <dgm:prSet/>
      <dgm:spPr/>
      <dgm:t>
        <a:bodyPr/>
        <a:lstStyle/>
        <a:p>
          <a:endParaRPr lang="en-US"/>
        </a:p>
      </dgm:t>
    </dgm:pt>
    <dgm:pt modelId="{8E99F6B4-4D2D-4A22-8DEB-3AC84E3CBBA3}" type="pres">
      <dgm:prSet presAssocID="{957A6CF5-8BBF-4A44-BB06-1B8B252E952B}" presName="outerComposite" presStyleCnt="0">
        <dgm:presLayoutVars>
          <dgm:chMax val="5"/>
          <dgm:dir/>
          <dgm:resizeHandles val="exact"/>
        </dgm:presLayoutVars>
      </dgm:prSet>
      <dgm:spPr/>
    </dgm:pt>
    <dgm:pt modelId="{29744124-629F-47E8-B56F-1D69AE60600B}" type="pres">
      <dgm:prSet presAssocID="{957A6CF5-8BBF-4A44-BB06-1B8B252E952B}" presName="dummyMaxCanvas" presStyleCnt="0">
        <dgm:presLayoutVars/>
      </dgm:prSet>
      <dgm:spPr/>
    </dgm:pt>
    <dgm:pt modelId="{3A8E898B-C2B3-47F7-A086-FDF733995B46}" type="pres">
      <dgm:prSet presAssocID="{957A6CF5-8BBF-4A44-BB06-1B8B252E952B}" presName="FourNodes_1" presStyleLbl="node1" presStyleIdx="0" presStyleCnt="4" custLinFactNeighborX="438" custLinFactNeighborY="-883">
        <dgm:presLayoutVars>
          <dgm:bulletEnabled val="1"/>
        </dgm:presLayoutVars>
      </dgm:prSet>
      <dgm:spPr/>
    </dgm:pt>
    <dgm:pt modelId="{669CF23E-FA9D-485C-91EF-FB7D98EAD68C}" type="pres">
      <dgm:prSet presAssocID="{957A6CF5-8BBF-4A44-BB06-1B8B252E952B}" presName="FourNodes_2" presStyleLbl="node1" presStyleIdx="1" presStyleCnt="4">
        <dgm:presLayoutVars>
          <dgm:bulletEnabled val="1"/>
        </dgm:presLayoutVars>
      </dgm:prSet>
      <dgm:spPr/>
    </dgm:pt>
    <dgm:pt modelId="{F1F82A84-62D2-41BB-B68B-57B38E1A8F14}" type="pres">
      <dgm:prSet presAssocID="{957A6CF5-8BBF-4A44-BB06-1B8B252E952B}" presName="FourNodes_3" presStyleLbl="node1" presStyleIdx="2" presStyleCnt="4">
        <dgm:presLayoutVars>
          <dgm:bulletEnabled val="1"/>
        </dgm:presLayoutVars>
      </dgm:prSet>
      <dgm:spPr/>
    </dgm:pt>
    <dgm:pt modelId="{030B5701-C2CF-4381-AC7C-8D17EEEDEC33}" type="pres">
      <dgm:prSet presAssocID="{957A6CF5-8BBF-4A44-BB06-1B8B252E952B}" presName="FourNodes_4" presStyleLbl="node1" presStyleIdx="3" presStyleCnt="4">
        <dgm:presLayoutVars>
          <dgm:bulletEnabled val="1"/>
        </dgm:presLayoutVars>
      </dgm:prSet>
      <dgm:spPr/>
    </dgm:pt>
    <dgm:pt modelId="{7871ECCB-88C2-431A-AD82-5F72F7E0BCD5}" type="pres">
      <dgm:prSet presAssocID="{957A6CF5-8BBF-4A44-BB06-1B8B252E952B}" presName="FourConn_1-2" presStyleLbl="fgAccFollowNode1" presStyleIdx="0" presStyleCnt="3">
        <dgm:presLayoutVars>
          <dgm:bulletEnabled val="1"/>
        </dgm:presLayoutVars>
      </dgm:prSet>
      <dgm:spPr/>
    </dgm:pt>
    <dgm:pt modelId="{C49198D0-A3D4-4FD8-9D8C-3D9ED1520A73}" type="pres">
      <dgm:prSet presAssocID="{957A6CF5-8BBF-4A44-BB06-1B8B252E952B}" presName="FourConn_2-3" presStyleLbl="fgAccFollowNode1" presStyleIdx="1" presStyleCnt="3">
        <dgm:presLayoutVars>
          <dgm:bulletEnabled val="1"/>
        </dgm:presLayoutVars>
      </dgm:prSet>
      <dgm:spPr/>
    </dgm:pt>
    <dgm:pt modelId="{6B921EF3-28FB-4AF9-A045-7BD1ECD639ED}" type="pres">
      <dgm:prSet presAssocID="{957A6CF5-8BBF-4A44-BB06-1B8B252E952B}" presName="FourConn_3-4" presStyleLbl="fgAccFollowNode1" presStyleIdx="2" presStyleCnt="3">
        <dgm:presLayoutVars>
          <dgm:bulletEnabled val="1"/>
        </dgm:presLayoutVars>
      </dgm:prSet>
      <dgm:spPr/>
    </dgm:pt>
    <dgm:pt modelId="{8FBF0318-1C02-420B-B5BF-69FF2BF381E7}" type="pres">
      <dgm:prSet presAssocID="{957A6CF5-8BBF-4A44-BB06-1B8B252E952B}" presName="FourNodes_1_text" presStyleLbl="node1" presStyleIdx="3" presStyleCnt="4">
        <dgm:presLayoutVars>
          <dgm:bulletEnabled val="1"/>
        </dgm:presLayoutVars>
      </dgm:prSet>
      <dgm:spPr/>
    </dgm:pt>
    <dgm:pt modelId="{414343C0-92FD-4640-9159-CC87B3724E38}" type="pres">
      <dgm:prSet presAssocID="{957A6CF5-8BBF-4A44-BB06-1B8B252E952B}" presName="FourNodes_2_text" presStyleLbl="node1" presStyleIdx="3" presStyleCnt="4">
        <dgm:presLayoutVars>
          <dgm:bulletEnabled val="1"/>
        </dgm:presLayoutVars>
      </dgm:prSet>
      <dgm:spPr/>
    </dgm:pt>
    <dgm:pt modelId="{96839565-0F84-45FB-AD18-EA9041E3BF7A}" type="pres">
      <dgm:prSet presAssocID="{957A6CF5-8BBF-4A44-BB06-1B8B252E952B}" presName="FourNodes_3_text" presStyleLbl="node1" presStyleIdx="3" presStyleCnt="4">
        <dgm:presLayoutVars>
          <dgm:bulletEnabled val="1"/>
        </dgm:presLayoutVars>
      </dgm:prSet>
      <dgm:spPr/>
    </dgm:pt>
    <dgm:pt modelId="{24B3D459-2CDA-4324-9639-B42058461AD5}" type="pres">
      <dgm:prSet presAssocID="{957A6CF5-8BBF-4A44-BB06-1B8B252E952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CFF5B10-A7BB-4614-89AD-AE9EEA106EFF}" type="presOf" srcId="{10ACFE06-EDD0-4939-89F8-87315DAFA50F}" destId="{030B5701-C2CF-4381-AC7C-8D17EEEDEC33}" srcOrd="0" destOrd="0" presId="urn:microsoft.com/office/officeart/2005/8/layout/vProcess5"/>
    <dgm:cxn modelId="{1E793D15-0CAF-4D96-95CD-C65E42084FD2}" type="presOf" srcId="{634FBC03-5E4B-4C3A-8E6B-9CF89B345AC5}" destId="{7871ECCB-88C2-431A-AD82-5F72F7E0BCD5}" srcOrd="0" destOrd="0" presId="urn:microsoft.com/office/officeart/2005/8/layout/vProcess5"/>
    <dgm:cxn modelId="{93189532-4BE0-4032-B12F-584A59B33E5E}" type="presOf" srcId="{F878C238-7AC0-4F1E-8C9C-8A26970B7ED1}" destId="{669CF23E-FA9D-485C-91EF-FB7D98EAD68C}" srcOrd="0" destOrd="0" presId="urn:microsoft.com/office/officeart/2005/8/layout/vProcess5"/>
    <dgm:cxn modelId="{06C01E37-643C-4C0A-B381-541F543A52BA}" type="presOf" srcId="{10ACFE06-EDD0-4939-89F8-87315DAFA50F}" destId="{24B3D459-2CDA-4324-9639-B42058461AD5}" srcOrd="1" destOrd="0" presId="urn:microsoft.com/office/officeart/2005/8/layout/vProcess5"/>
    <dgm:cxn modelId="{8EB24F5D-9313-4F81-ABAA-B6351D4BD52D}" srcId="{957A6CF5-8BBF-4A44-BB06-1B8B252E952B}" destId="{10ACFE06-EDD0-4939-89F8-87315DAFA50F}" srcOrd="3" destOrd="0" parTransId="{12BFF5A1-9839-4E22-809A-539DFC9D3383}" sibTransId="{8BC3B800-7197-4DAB-93A4-081C20B7E6E2}"/>
    <dgm:cxn modelId="{0CB1BF61-8333-4D41-B911-3CD7D5D2CD82}" type="presOf" srcId="{957A6CF5-8BBF-4A44-BB06-1B8B252E952B}" destId="{8E99F6B4-4D2D-4A22-8DEB-3AC84E3CBBA3}" srcOrd="0" destOrd="0" presId="urn:microsoft.com/office/officeart/2005/8/layout/vProcess5"/>
    <dgm:cxn modelId="{4AF26849-457F-4B79-90B8-F3EA5F124ADD}" type="presOf" srcId="{01921853-306A-4D7A-9698-4513E3C62DBC}" destId="{8FBF0318-1C02-420B-B5BF-69FF2BF381E7}" srcOrd="1" destOrd="0" presId="urn:microsoft.com/office/officeart/2005/8/layout/vProcess5"/>
    <dgm:cxn modelId="{4E505869-58F8-4352-A69A-C9D79DC64A06}" type="presOf" srcId="{F878C238-7AC0-4F1E-8C9C-8A26970B7ED1}" destId="{414343C0-92FD-4640-9159-CC87B3724E38}" srcOrd="1" destOrd="0" presId="urn:microsoft.com/office/officeart/2005/8/layout/vProcess5"/>
    <dgm:cxn modelId="{006A1E6D-DD10-471B-91E8-C909FED6EB01}" type="presOf" srcId="{3F2DC411-1F1C-46A5-B63D-77917A0E2F04}" destId="{F1F82A84-62D2-41BB-B68B-57B38E1A8F14}" srcOrd="0" destOrd="0" presId="urn:microsoft.com/office/officeart/2005/8/layout/vProcess5"/>
    <dgm:cxn modelId="{59B9677F-AB59-43FE-933C-CFECBB790F16}" srcId="{957A6CF5-8BBF-4A44-BB06-1B8B252E952B}" destId="{F878C238-7AC0-4F1E-8C9C-8A26970B7ED1}" srcOrd="1" destOrd="0" parTransId="{E60F8167-8BE4-4C4F-B1A1-2544CA62A285}" sibTransId="{911C2EE4-B297-4A1C-B104-C29328C7964D}"/>
    <dgm:cxn modelId="{6A83BC96-404F-4B5F-A13D-8BD3A9726433}" type="presOf" srcId="{01921853-306A-4D7A-9698-4513E3C62DBC}" destId="{3A8E898B-C2B3-47F7-A086-FDF733995B46}" srcOrd="0" destOrd="0" presId="urn:microsoft.com/office/officeart/2005/8/layout/vProcess5"/>
    <dgm:cxn modelId="{8F2279B0-30F5-4988-892C-7EAF6593C91D}" srcId="{957A6CF5-8BBF-4A44-BB06-1B8B252E952B}" destId="{3F2DC411-1F1C-46A5-B63D-77917A0E2F04}" srcOrd="2" destOrd="0" parTransId="{B3DD2BB3-6E65-43C7-BA68-B6490D638B80}" sibTransId="{87F10202-9B5C-4DD7-B74B-D511F11A9B19}"/>
    <dgm:cxn modelId="{7E1F58B7-6313-4F99-BDEC-4D2745245970}" srcId="{957A6CF5-8BBF-4A44-BB06-1B8B252E952B}" destId="{01921853-306A-4D7A-9698-4513E3C62DBC}" srcOrd="0" destOrd="0" parTransId="{3F8C1341-2DC8-47F8-ACF9-2932BAF1CBDE}" sibTransId="{634FBC03-5E4B-4C3A-8E6B-9CF89B345AC5}"/>
    <dgm:cxn modelId="{0FC61DD4-4367-4D72-9137-74B870E4B8D6}" type="presOf" srcId="{87F10202-9B5C-4DD7-B74B-D511F11A9B19}" destId="{6B921EF3-28FB-4AF9-A045-7BD1ECD639ED}" srcOrd="0" destOrd="0" presId="urn:microsoft.com/office/officeart/2005/8/layout/vProcess5"/>
    <dgm:cxn modelId="{CA9876D9-FE36-4501-AB58-ED37D3A6794F}" type="presOf" srcId="{3F2DC411-1F1C-46A5-B63D-77917A0E2F04}" destId="{96839565-0F84-45FB-AD18-EA9041E3BF7A}" srcOrd="1" destOrd="0" presId="urn:microsoft.com/office/officeart/2005/8/layout/vProcess5"/>
    <dgm:cxn modelId="{D25CDCED-1CA1-4ACB-B4F7-0E388A92B77E}" type="presOf" srcId="{911C2EE4-B297-4A1C-B104-C29328C7964D}" destId="{C49198D0-A3D4-4FD8-9D8C-3D9ED1520A73}" srcOrd="0" destOrd="0" presId="urn:microsoft.com/office/officeart/2005/8/layout/vProcess5"/>
    <dgm:cxn modelId="{4D8ACB03-8DAB-430F-84BF-DA12D0A0C105}" type="presParOf" srcId="{8E99F6B4-4D2D-4A22-8DEB-3AC84E3CBBA3}" destId="{29744124-629F-47E8-B56F-1D69AE60600B}" srcOrd="0" destOrd="0" presId="urn:microsoft.com/office/officeart/2005/8/layout/vProcess5"/>
    <dgm:cxn modelId="{8D2EAF52-E5D3-455F-A284-3898CF2FA465}" type="presParOf" srcId="{8E99F6B4-4D2D-4A22-8DEB-3AC84E3CBBA3}" destId="{3A8E898B-C2B3-47F7-A086-FDF733995B46}" srcOrd="1" destOrd="0" presId="urn:microsoft.com/office/officeart/2005/8/layout/vProcess5"/>
    <dgm:cxn modelId="{25E4A4C3-9EF1-47C5-9AA6-7FB7D65D079D}" type="presParOf" srcId="{8E99F6B4-4D2D-4A22-8DEB-3AC84E3CBBA3}" destId="{669CF23E-FA9D-485C-91EF-FB7D98EAD68C}" srcOrd="2" destOrd="0" presId="urn:microsoft.com/office/officeart/2005/8/layout/vProcess5"/>
    <dgm:cxn modelId="{302E64E9-3A28-4368-B479-56636A5129F4}" type="presParOf" srcId="{8E99F6B4-4D2D-4A22-8DEB-3AC84E3CBBA3}" destId="{F1F82A84-62D2-41BB-B68B-57B38E1A8F14}" srcOrd="3" destOrd="0" presId="urn:microsoft.com/office/officeart/2005/8/layout/vProcess5"/>
    <dgm:cxn modelId="{9228EEDC-D0FD-46D2-A51D-6A07FC2E62B5}" type="presParOf" srcId="{8E99F6B4-4D2D-4A22-8DEB-3AC84E3CBBA3}" destId="{030B5701-C2CF-4381-AC7C-8D17EEEDEC33}" srcOrd="4" destOrd="0" presId="urn:microsoft.com/office/officeart/2005/8/layout/vProcess5"/>
    <dgm:cxn modelId="{6FDA1396-9E20-4D87-B865-9A522F7D7C4F}" type="presParOf" srcId="{8E99F6B4-4D2D-4A22-8DEB-3AC84E3CBBA3}" destId="{7871ECCB-88C2-431A-AD82-5F72F7E0BCD5}" srcOrd="5" destOrd="0" presId="urn:microsoft.com/office/officeart/2005/8/layout/vProcess5"/>
    <dgm:cxn modelId="{7A55DCB3-4FDB-4AF1-9D2C-20EBC5051999}" type="presParOf" srcId="{8E99F6B4-4D2D-4A22-8DEB-3AC84E3CBBA3}" destId="{C49198D0-A3D4-4FD8-9D8C-3D9ED1520A73}" srcOrd="6" destOrd="0" presId="urn:microsoft.com/office/officeart/2005/8/layout/vProcess5"/>
    <dgm:cxn modelId="{858CCBA0-83AD-48D2-9279-4BCBF40F966A}" type="presParOf" srcId="{8E99F6B4-4D2D-4A22-8DEB-3AC84E3CBBA3}" destId="{6B921EF3-28FB-4AF9-A045-7BD1ECD639ED}" srcOrd="7" destOrd="0" presId="urn:microsoft.com/office/officeart/2005/8/layout/vProcess5"/>
    <dgm:cxn modelId="{076E961B-F57C-490E-8938-D837FF3AB38D}" type="presParOf" srcId="{8E99F6B4-4D2D-4A22-8DEB-3AC84E3CBBA3}" destId="{8FBF0318-1C02-420B-B5BF-69FF2BF381E7}" srcOrd="8" destOrd="0" presId="urn:microsoft.com/office/officeart/2005/8/layout/vProcess5"/>
    <dgm:cxn modelId="{C6BBE4BF-B359-40B2-9164-23CB8AAED0F4}" type="presParOf" srcId="{8E99F6B4-4D2D-4A22-8DEB-3AC84E3CBBA3}" destId="{414343C0-92FD-4640-9159-CC87B3724E38}" srcOrd="9" destOrd="0" presId="urn:microsoft.com/office/officeart/2005/8/layout/vProcess5"/>
    <dgm:cxn modelId="{2C06916D-ABC6-43BA-BC72-690E84D554C0}" type="presParOf" srcId="{8E99F6B4-4D2D-4A22-8DEB-3AC84E3CBBA3}" destId="{96839565-0F84-45FB-AD18-EA9041E3BF7A}" srcOrd="10" destOrd="0" presId="urn:microsoft.com/office/officeart/2005/8/layout/vProcess5"/>
    <dgm:cxn modelId="{FC49E3E9-B3C8-4685-9B1E-E8E0D73CD3DC}" type="presParOf" srcId="{8E99F6B4-4D2D-4A22-8DEB-3AC84E3CBBA3}" destId="{24B3D459-2CDA-4324-9639-B42058461AD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98A7B0-9663-4961-9EA6-5848BC0D07CD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3A7EC33-C501-4720-A591-E0A2C9A61117}">
      <dgm:prSet/>
      <dgm:spPr/>
      <dgm:t>
        <a:bodyPr/>
        <a:lstStyle/>
        <a:p>
          <a:r>
            <a:rPr lang="uk-UA" dirty="0"/>
            <a:t>консолідацію усіх ресурсів соціального середовища, що зрештою, має призвести не до пристосування, а до самоствердження молодої особи з ООП</a:t>
          </a:r>
          <a:endParaRPr lang="en-US" dirty="0"/>
        </a:p>
      </dgm:t>
    </dgm:pt>
    <dgm:pt modelId="{D27FE944-802F-4C89-B08D-8CBEB2EC1E08}" type="parTrans" cxnId="{1D177149-F32C-4268-900F-04AC03B94CB0}">
      <dgm:prSet/>
      <dgm:spPr/>
      <dgm:t>
        <a:bodyPr/>
        <a:lstStyle/>
        <a:p>
          <a:endParaRPr lang="en-US"/>
        </a:p>
      </dgm:t>
    </dgm:pt>
    <dgm:pt modelId="{79396A12-8F4C-4483-90CE-80A8BF7A47D9}" type="sibTrans" cxnId="{1D177149-F32C-4268-900F-04AC03B94CB0}">
      <dgm:prSet/>
      <dgm:spPr/>
      <dgm:t>
        <a:bodyPr/>
        <a:lstStyle/>
        <a:p>
          <a:endParaRPr lang="en-US"/>
        </a:p>
      </dgm:t>
    </dgm:pt>
    <dgm:pt modelId="{DB79F293-939B-4A89-9061-BEA93C526652}">
      <dgm:prSet/>
      <dgm:spPr/>
      <dgm:t>
        <a:bodyPr/>
        <a:lstStyle/>
        <a:p>
          <a:r>
            <a:rPr lang="uk-UA" dirty="0"/>
            <a:t>розширення соціальних </a:t>
          </a:r>
          <a:r>
            <a:rPr lang="uk-UA" dirty="0" err="1"/>
            <a:t>зв'язків</a:t>
          </a:r>
          <a:r>
            <a:rPr lang="uk-UA" dirty="0"/>
            <a:t> і підвищення соціального статусу</a:t>
          </a:r>
          <a:endParaRPr lang="en-US" dirty="0"/>
        </a:p>
      </dgm:t>
    </dgm:pt>
    <dgm:pt modelId="{F9855A86-349C-48DD-A241-535F55B0B73F}" type="parTrans" cxnId="{7BB74EBB-BB72-476E-9892-E08532BBE682}">
      <dgm:prSet/>
      <dgm:spPr/>
      <dgm:t>
        <a:bodyPr/>
        <a:lstStyle/>
        <a:p>
          <a:endParaRPr lang="en-US"/>
        </a:p>
      </dgm:t>
    </dgm:pt>
    <dgm:pt modelId="{A5947B18-DBD6-42E0-A330-D7E4AA6AF1C2}" type="sibTrans" cxnId="{7BB74EBB-BB72-476E-9892-E08532BBE682}">
      <dgm:prSet/>
      <dgm:spPr/>
      <dgm:t>
        <a:bodyPr/>
        <a:lstStyle/>
        <a:p>
          <a:endParaRPr lang="en-US"/>
        </a:p>
      </dgm:t>
    </dgm:pt>
    <dgm:pt modelId="{A1411BA4-0F39-4F82-9F33-5236DF97BB50}">
      <dgm:prSet/>
      <dgm:spPr/>
      <dgm:t>
        <a:bodyPr/>
        <a:lstStyle/>
        <a:p>
          <a:r>
            <a:rPr lang="uk-UA" dirty="0"/>
            <a:t>гуманізацію соціально-виховного середовища; створення умов реалізації власного потенціалу в різних сферах життя суспільства</a:t>
          </a:r>
          <a:endParaRPr lang="en-US" dirty="0"/>
        </a:p>
      </dgm:t>
    </dgm:pt>
    <dgm:pt modelId="{2A05187D-9318-45C3-BA9B-D5A46EA7D803}" type="parTrans" cxnId="{26C23976-892B-43EB-8E28-4C4A7D40D5FE}">
      <dgm:prSet/>
      <dgm:spPr/>
      <dgm:t>
        <a:bodyPr/>
        <a:lstStyle/>
        <a:p>
          <a:endParaRPr lang="en-US"/>
        </a:p>
      </dgm:t>
    </dgm:pt>
    <dgm:pt modelId="{B0863442-5AF8-477E-AD23-940E8D7A47BD}" type="sibTrans" cxnId="{26C23976-892B-43EB-8E28-4C4A7D40D5FE}">
      <dgm:prSet/>
      <dgm:spPr/>
      <dgm:t>
        <a:bodyPr/>
        <a:lstStyle/>
        <a:p>
          <a:endParaRPr lang="en-US"/>
        </a:p>
      </dgm:t>
    </dgm:pt>
    <dgm:pt modelId="{EDF9DC56-6320-4773-B2F0-8F2700361113}">
      <dgm:prSet/>
      <dgm:spPr/>
      <dgm:t>
        <a:bodyPr/>
        <a:lstStyle/>
        <a:p>
          <a:r>
            <a:rPr lang="uk-UA" dirty="0"/>
            <a:t>дослідження </a:t>
          </a:r>
          <a:r>
            <a:rPr lang="uk-UA" dirty="0" err="1"/>
            <a:t>біопсихосоціальних</a:t>
          </a:r>
          <a:r>
            <a:rPr lang="uk-UA" dirty="0"/>
            <a:t> особливостей учнів з ООП, які зумовлюють специфіку їх потреб і проблем </a:t>
          </a:r>
          <a:endParaRPr lang="en-US" dirty="0"/>
        </a:p>
      </dgm:t>
    </dgm:pt>
    <dgm:pt modelId="{298EF7FC-CD55-457B-BF81-053CDF7E7BE1}" type="parTrans" cxnId="{09B37552-2474-4635-BEDC-6FF9484742D1}">
      <dgm:prSet/>
      <dgm:spPr/>
      <dgm:t>
        <a:bodyPr/>
        <a:lstStyle/>
        <a:p>
          <a:endParaRPr lang="en-US"/>
        </a:p>
      </dgm:t>
    </dgm:pt>
    <dgm:pt modelId="{8441BFCB-6DD7-44C3-88C3-FC258B6F1C13}" type="sibTrans" cxnId="{09B37552-2474-4635-BEDC-6FF9484742D1}">
      <dgm:prSet/>
      <dgm:spPr/>
      <dgm:t>
        <a:bodyPr/>
        <a:lstStyle/>
        <a:p>
          <a:endParaRPr lang="en-US"/>
        </a:p>
      </dgm:t>
    </dgm:pt>
    <dgm:pt modelId="{A43516FF-CB5B-4E0A-8159-5031CAA0C715}">
      <dgm:prSet/>
      <dgm:spPr/>
      <dgm:t>
        <a:bodyPr/>
        <a:lstStyle/>
        <a:p>
          <a:r>
            <a:rPr lang="uk-UA" dirty="0"/>
            <a:t>упровадження технологій, спрямованих на підвищення соціальної компетентності та готовності до взаємодії як молоді з ООП, так і їх оточення</a:t>
          </a:r>
          <a:endParaRPr lang="en-US" dirty="0"/>
        </a:p>
      </dgm:t>
    </dgm:pt>
    <dgm:pt modelId="{37BF50C2-0B57-4A79-A835-8CE4967E6606}" type="parTrans" cxnId="{87C8F2D3-0926-4BAD-A166-8CC29646CD87}">
      <dgm:prSet/>
      <dgm:spPr/>
      <dgm:t>
        <a:bodyPr/>
        <a:lstStyle/>
        <a:p>
          <a:endParaRPr lang="en-US"/>
        </a:p>
      </dgm:t>
    </dgm:pt>
    <dgm:pt modelId="{F9FFDEA7-EF90-464B-B44E-4AEA028EBCF5}" type="sibTrans" cxnId="{87C8F2D3-0926-4BAD-A166-8CC29646CD87}">
      <dgm:prSet/>
      <dgm:spPr/>
      <dgm:t>
        <a:bodyPr/>
        <a:lstStyle/>
        <a:p>
          <a:endParaRPr lang="en-US"/>
        </a:p>
      </dgm:t>
    </dgm:pt>
    <dgm:pt modelId="{E3624CEA-2CBE-43AA-849C-EF2AE5C22FFE}">
      <dgm:prSet/>
      <dgm:spPr/>
      <dgm:t>
        <a:bodyPr/>
        <a:lstStyle/>
        <a:p>
          <a:r>
            <a:rPr lang="uk-UA"/>
            <a:t>реалізацію </a:t>
          </a:r>
          <a:r>
            <a:rPr lang="uk-UA" dirty="0"/>
            <a:t>профілактичних програм і </a:t>
          </a:r>
          <a:r>
            <a:rPr lang="uk-UA" dirty="0" err="1"/>
            <a:t>проєктів</a:t>
          </a:r>
          <a:r>
            <a:rPr lang="uk-UA" dirty="0"/>
            <a:t> для зменшення факторів ризику і посилення факторів захисту, актуалізація ресурсів оптимізації інклюзивного освітнього простору</a:t>
          </a:r>
          <a:endParaRPr lang="en-US" dirty="0"/>
        </a:p>
      </dgm:t>
    </dgm:pt>
    <dgm:pt modelId="{604D24CB-3AA2-4DDA-A9B8-F6C8961D3719}" type="parTrans" cxnId="{7E4321F4-6480-4511-9DD7-EC8AC52E2810}">
      <dgm:prSet/>
      <dgm:spPr/>
      <dgm:t>
        <a:bodyPr/>
        <a:lstStyle/>
        <a:p>
          <a:endParaRPr lang="en-US"/>
        </a:p>
      </dgm:t>
    </dgm:pt>
    <dgm:pt modelId="{1351C555-1859-4FB7-8C8A-0BAE60F030FC}" type="sibTrans" cxnId="{7E4321F4-6480-4511-9DD7-EC8AC52E2810}">
      <dgm:prSet/>
      <dgm:spPr/>
      <dgm:t>
        <a:bodyPr/>
        <a:lstStyle/>
        <a:p>
          <a:endParaRPr lang="en-US"/>
        </a:p>
      </dgm:t>
    </dgm:pt>
    <dgm:pt modelId="{301B4BB0-E2EC-4D05-9333-E6B457A44FA0}" type="pres">
      <dgm:prSet presAssocID="{D098A7B0-9663-4961-9EA6-5848BC0D07CD}" presName="diagram" presStyleCnt="0">
        <dgm:presLayoutVars>
          <dgm:dir/>
          <dgm:resizeHandles val="exact"/>
        </dgm:presLayoutVars>
      </dgm:prSet>
      <dgm:spPr/>
    </dgm:pt>
    <dgm:pt modelId="{3D9E337C-ECBB-4C01-9F47-1899D6162565}" type="pres">
      <dgm:prSet presAssocID="{63A7EC33-C501-4720-A591-E0A2C9A61117}" presName="node" presStyleLbl="node1" presStyleIdx="0" presStyleCnt="6">
        <dgm:presLayoutVars>
          <dgm:bulletEnabled val="1"/>
        </dgm:presLayoutVars>
      </dgm:prSet>
      <dgm:spPr/>
    </dgm:pt>
    <dgm:pt modelId="{12C69120-78CB-4D96-B65E-B7E5D63CF63C}" type="pres">
      <dgm:prSet presAssocID="{79396A12-8F4C-4483-90CE-80A8BF7A47D9}" presName="sibTrans" presStyleCnt="0"/>
      <dgm:spPr/>
    </dgm:pt>
    <dgm:pt modelId="{D1B0E98E-7E33-4885-973A-F831CB89638B}" type="pres">
      <dgm:prSet presAssocID="{DB79F293-939B-4A89-9061-BEA93C526652}" presName="node" presStyleLbl="node1" presStyleIdx="1" presStyleCnt="6">
        <dgm:presLayoutVars>
          <dgm:bulletEnabled val="1"/>
        </dgm:presLayoutVars>
      </dgm:prSet>
      <dgm:spPr/>
    </dgm:pt>
    <dgm:pt modelId="{54F43086-AA5B-44F8-A287-779BCF493A25}" type="pres">
      <dgm:prSet presAssocID="{A5947B18-DBD6-42E0-A330-D7E4AA6AF1C2}" presName="sibTrans" presStyleCnt="0"/>
      <dgm:spPr/>
    </dgm:pt>
    <dgm:pt modelId="{B23ACE7F-055E-48A9-A8E2-0CF3242D8F97}" type="pres">
      <dgm:prSet presAssocID="{A1411BA4-0F39-4F82-9F33-5236DF97BB50}" presName="node" presStyleLbl="node1" presStyleIdx="2" presStyleCnt="6">
        <dgm:presLayoutVars>
          <dgm:bulletEnabled val="1"/>
        </dgm:presLayoutVars>
      </dgm:prSet>
      <dgm:spPr/>
    </dgm:pt>
    <dgm:pt modelId="{8D8A9476-ED94-4BD4-B66A-AD22FAF21355}" type="pres">
      <dgm:prSet presAssocID="{B0863442-5AF8-477E-AD23-940E8D7A47BD}" presName="sibTrans" presStyleCnt="0"/>
      <dgm:spPr/>
    </dgm:pt>
    <dgm:pt modelId="{18FACF20-DA44-44F4-BC54-87F618014C12}" type="pres">
      <dgm:prSet presAssocID="{EDF9DC56-6320-4773-B2F0-8F2700361113}" presName="node" presStyleLbl="node1" presStyleIdx="3" presStyleCnt="6">
        <dgm:presLayoutVars>
          <dgm:bulletEnabled val="1"/>
        </dgm:presLayoutVars>
      </dgm:prSet>
      <dgm:spPr/>
    </dgm:pt>
    <dgm:pt modelId="{B33A4A5F-01AE-44D3-A58D-E483125356D5}" type="pres">
      <dgm:prSet presAssocID="{8441BFCB-6DD7-44C3-88C3-FC258B6F1C13}" presName="sibTrans" presStyleCnt="0"/>
      <dgm:spPr/>
    </dgm:pt>
    <dgm:pt modelId="{05BA7B85-5FFA-4CEE-89C7-58D9318CE688}" type="pres">
      <dgm:prSet presAssocID="{A43516FF-CB5B-4E0A-8159-5031CAA0C715}" presName="node" presStyleLbl="node1" presStyleIdx="4" presStyleCnt="6">
        <dgm:presLayoutVars>
          <dgm:bulletEnabled val="1"/>
        </dgm:presLayoutVars>
      </dgm:prSet>
      <dgm:spPr/>
    </dgm:pt>
    <dgm:pt modelId="{5A3E7E40-5F8D-49FF-8D36-5AA48BEA945A}" type="pres">
      <dgm:prSet presAssocID="{F9FFDEA7-EF90-464B-B44E-4AEA028EBCF5}" presName="sibTrans" presStyleCnt="0"/>
      <dgm:spPr/>
    </dgm:pt>
    <dgm:pt modelId="{C6D88CB1-7D74-45CA-A9A7-C88BD11BDDD0}" type="pres">
      <dgm:prSet presAssocID="{E3624CEA-2CBE-43AA-849C-EF2AE5C22FFE}" presName="node" presStyleLbl="node1" presStyleIdx="5" presStyleCnt="6">
        <dgm:presLayoutVars>
          <dgm:bulletEnabled val="1"/>
        </dgm:presLayoutVars>
      </dgm:prSet>
      <dgm:spPr/>
    </dgm:pt>
  </dgm:ptLst>
  <dgm:cxnLst>
    <dgm:cxn modelId="{0E3E2301-731C-417C-A8B2-0FDB0D6873B7}" type="presOf" srcId="{63A7EC33-C501-4720-A591-E0A2C9A61117}" destId="{3D9E337C-ECBB-4C01-9F47-1899D6162565}" srcOrd="0" destOrd="0" presId="urn:microsoft.com/office/officeart/2005/8/layout/default"/>
    <dgm:cxn modelId="{BE924112-2A14-475B-ACCF-1349CCE04246}" type="presOf" srcId="{E3624CEA-2CBE-43AA-849C-EF2AE5C22FFE}" destId="{C6D88CB1-7D74-45CA-A9A7-C88BD11BDDD0}" srcOrd="0" destOrd="0" presId="urn:microsoft.com/office/officeart/2005/8/layout/default"/>
    <dgm:cxn modelId="{56717E25-7183-44F1-BF27-AB03F73E618F}" type="presOf" srcId="{DB79F293-939B-4A89-9061-BEA93C526652}" destId="{D1B0E98E-7E33-4885-973A-F831CB89638B}" srcOrd="0" destOrd="0" presId="urn:microsoft.com/office/officeart/2005/8/layout/default"/>
    <dgm:cxn modelId="{2D56DE41-2243-4B47-B0BE-BD979095A02B}" type="presOf" srcId="{EDF9DC56-6320-4773-B2F0-8F2700361113}" destId="{18FACF20-DA44-44F4-BC54-87F618014C12}" srcOrd="0" destOrd="0" presId="urn:microsoft.com/office/officeart/2005/8/layout/default"/>
    <dgm:cxn modelId="{1D177149-F32C-4268-900F-04AC03B94CB0}" srcId="{D098A7B0-9663-4961-9EA6-5848BC0D07CD}" destId="{63A7EC33-C501-4720-A591-E0A2C9A61117}" srcOrd="0" destOrd="0" parTransId="{D27FE944-802F-4C89-B08D-8CBEB2EC1E08}" sibTransId="{79396A12-8F4C-4483-90CE-80A8BF7A47D9}"/>
    <dgm:cxn modelId="{5F93526A-FB37-4D6B-86DD-C5B518A5AF7C}" type="presOf" srcId="{D098A7B0-9663-4961-9EA6-5848BC0D07CD}" destId="{301B4BB0-E2EC-4D05-9333-E6B457A44FA0}" srcOrd="0" destOrd="0" presId="urn:microsoft.com/office/officeart/2005/8/layout/default"/>
    <dgm:cxn modelId="{09B37552-2474-4635-BEDC-6FF9484742D1}" srcId="{D098A7B0-9663-4961-9EA6-5848BC0D07CD}" destId="{EDF9DC56-6320-4773-B2F0-8F2700361113}" srcOrd="3" destOrd="0" parTransId="{298EF7FC-CD55-457B-BF81-053CDF7E7BE1}" sibTransId="{8441BFCB-6DD7-44C3-88C3-FC258B6F1C13}"/>
    <dgm:cxn modelId="{26C23976-892B-43EB-8E28-4C4A7D40D5FE}" srcId="{D098A7B0-9663-4961-9EA6-5848BC0D07CD}" destId="{A1411BA4-0F39-4F82-9F33-5236DF97BB50}" srcOrd="2" destOrd="0" parTransId="{2A05187D-9318-45C3-BA9B-D5A46EA7D803}" sibTransId="{B0863442-5AF8-477E-AD23-940E8D7A47BD}"/>
    <dgm:cxn modelId="{13D9A2B1-3ED8-4770-9590-A98EDFB4F81C}" type="presOf" srcId="{A43516FF-CB5B-4E0A-8159-5031CAA0C715}" destId="{05BA7B85-5FFA-4CEE-89C7-58D9318CE688}" srcOrd="0" destOrd="0" presId="urn:microsoft.com/office/officeart/2005/8/layout/default"/>
    <dgm:cxn modelId="{7BB74EBB-BB72-476E-9892-E08532BBE682}" srcId="{D098A7B0-9663-4961-9EA6-5848BC0D07CD}" destId="{DB79F293-939B-4A89-9061-BEA93C526652}" srcOrd="1" destOrd="0" parTransId="{F9855A86-349C-48DD-A241-535F55B0B73F}" sibTransId="{A5947B18-DBD6-42E0-A330-D7E4AA6AF1C2}"/>
    <dgm:cxn modelId="{87C8F2D3-0926-4BAD-A166-8CC29646CD87}" srcId="{D098A7B0-9663-4961-9EA6-5848BC0D07CD}" destId="{A43516FF-CB5B-4E0A-8159-5031CAA0C715}" srcOrd="4" destOrd="0" parTransId="{37BF50C2-0B57-4A79-A835-8CE4967E6606}" sibTransId="{F9FFDEA7-EF90-464B-B44E-4AEA028EBCF5}"/>
    <dgm:cxn modelId="{46BEDFDD-7861-45BF-8881-4E0B3204040B}" type="presOf" srcId="{A1411BA4-0F39-4F82-9F33-5236DF97BB50}" destId="{B23ACE7F-055E-48A9-A8E2-0CF3242D8F97}" srcOrd="0" destOrd="0" presId="urn:microsoft.com/office/officeart/2005/8/layout/default"/>
    <dgm:cxn modelId="{7E4321F4-6480-4511-9DD7-EC8AC52E2810}" srcId="{D098A7B0-9663-4961-9EA6-5848BC0D07CD}" destId="{E3624CEA-2CBE-43AA-849C-EF2AE5C22FFE}" srcOrd="5" destOrd="0" parTransId="{604D24CB-3AA2-4DDA-A9B8-F6C8961D3719}" sibTransId="{1351C555-1859-4FB7-8C8A-0BAE60F030FC}"/>
    <dgm:cxn modelId="{9CEC132F-E082-4977-BA8B-2E0E499C1D08}" type="presParOf" srcId="{301B4BB0-E2EC-4D05-9333-E6B457A44FA0}" destId="{3D9E337C-ECBB-4C01-9F47-1899D6162565}" srcOrd="0" destOrd="0" presId="urn:microsoft.com/office/officeart/2005/8/layout/default"/>
    <dgm:cxn modelId="{26AD151B-B9E0-4CB7-BFCF-DA59CAE2C0FD}" type="presParOf" srcId="{301B4BB0-E2EC-4D05-9333-E6B457A44FA0}" destId="{12C69120-78CB-4D96-B65E-B7E5D63CF63C}" srcOrd="1" destOrd="0" presId="urn:microsoft.com/office/officeart/2005/8/layout/default"/>
    <dgm:cxn modelId="{F191360F-CEA1-4EFF-A3B8-3AA89A607AC3}" type="presParOf" srcId="{301B4BB0-E2EC-4D05-9333-E6B457A44FA0}" destId="{D1B0E98E-7E33-4885-973A-F831CB89638B}" srcOrd="2" destOrd="0" presId="urn:microsoft.com/office/officeart/2005/8/layout/default"/>
    <dgm:cxn modelId="{9106A136-80AB-4D3F-BE51-30ABB30E8492}" type="presParOf" srcId="{301B4BB0-E2EC-4D05-9333-E6B457A44FA0}" destId="{54F43086-AA5B-44F8-A287-779BCF493A25}" srcOrd="3" destOrd="0" presId="urn:microsoft.com/office/officeart/2005/8/layout/default"/>
    <dgm:cxn modelId="{F36E0541-EB22-4A2D-A7BC-793C6D7380BC}" type="presParOf" srcId="{301B4BB0-E2EC-4D05-9333-E6B457A44FA0}" destId="{B23ACE7F-055E-48A9-A8E2-0CF3242D8F97}" srcOrd="4" destOrd="0" presId="urn:microsoft.com/office/officeart/2005/8/layout/default"/>
    <dgm:cxn modelId="{D107EBD1-CA2E-42AD-A3FE-1C5C40CE4048}" type="presParOf" srcId="{301B4BB0-E2EC-4D05-9333-E6B457A44FA0}" destId="{8D8A9476-ED94-4BD4-B66A-AD22FAF21355}" srcOrd="5" destOrd="0" presId="urn:microsoft.com/office/officeart/2005/8/layout/default"/>
    <dgm:cxn modelId="{94FEB27C-D9FA-4805-99E2-8E26931807B9}" type="presParOf" srcId="{301B4BB0-E2EC-4D05-9333-E6B457A44FA0}" destId="{18FACF20-DA44-44F4-BC54-87F618014C12}" srcOrd="6" destOrd="0" presId="urn:microsoft.com/office/officeart/2005/8/layout/default"/>
    <dgm:cxn modelId="{781E7243-A155-4CFB-92C5-B2DBDC9CC29C}" type="presParOf" srcId="{301B4BB0-E2EC-4D05-9333-E6B457A44FA0}" destId="{B33A4A5F-01AE-44D3-A58D-E483125356D5}" srcOrd="7" destOrd="0" presId="urn:microsoft.com/office/officeart/2005/8/layout/default"/>
    <dgm:cxn modelId="{9D52AE12-F7A4-437F-8D66-1D183E572356}" type="presParOf" srcId="{301B4BB0-E2EC-4D05-9333-E6B457A44FA0}" destId="{05BA7B85-5FFA-4CEE-89C7-58D9318CE688}" srcOrd="8" destOrd="0" presId="urn:microsoft.com/office/officeart/2005/8/layout/default"/>
    <dgm:cxn modelId="{B871BB8B-993C-42D1-915E-C0939D8D9B3D}" type="presParOf" srcId="{301B4BB0-E2EC-4D05-9333-E6B457A44FA0}" destId="{5A3E7E40-5F8D-49FF-8D36-5AA48BEA945A}" srcOrd="9" destOrd="0" presId="urn:microsoft.com/office/officeart/2005/8/layout/default"/>
    <dgm:cxn modelId="{2F5F0978-DC9E-48BF-BF2B-DE936CDAC35F}" type="presParOf" srcId="{301B4BB0-E2EC-4D05-9333-E6B457A44FA0}" destId="{C6D88CB1-7D74-45CA-A9A7-C88BD11BDDD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5154E9-CA7C-40A1-B8DE-DE6D09F08DE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D27097F-2C7C-4ED9-927A-B08D95E91E7E}">
      <dgm:prSet custT="1"/>
      <dgm:spPr/>
      <dgm:t>
        <a:bodyPr/>
        <a:lstStyle/>
        <a:p>
          <a:r>
            <a:rPr lang="uk-UA" sz="1500" dirty="0"/>
            <a:t>На </a:t>
          </a:r>
          <a:r>
            <a:rPr lang="uk-UA" sz="15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мікросоціальному рівні</a:t>
          </a:r>
          <a:r>
            <a:rPr lang="uk-UA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dirty="0"/>
            <a:t>необхідною є розробка й упровадження методів і засобів налагодження взаємодії з найближчим оточенням (членами родини, однокласниками, викладачами тощо</a:t>
          </a:r>
          <a:endParaRPr lang="en-US" sz="1500" dirty="0"/>
        </a:p>
      </dgm:t>
    </dgm:pt>
    <dgm:pt modelId="{DC9AEE59-2680-4CAF-A842-12EEBD6ECF4F}" type="parTrans" cxnId="{4248A932-B772-4467-9941-C97FA5987327}">
      <dgm:prSet/>
      <dgm:spPr/>
      <dgm:t>
        <a:bodyPr/>
        <a:lstStyle/>
        <a:p>
          <a:endParaRPr lang="en-US"/>
        </a:p>
      </dgm:t>
    </dgm:pt>
    <dgm:pt modelId="{FA78EF37-2ED5-4598-BBA2-1E2CA5CEF20D}" type="sibTrans" cxnId="{4248A932-B772-4467-9941-C97FA5987327}">
      <dgm:prSet/>
      <dgm:spPr/>
      <dgm:t>
        <a:bodyPr/>
        <a:lstStyle/>
        <a:p>
          <a:endParaRPr lang="en-US"/>
        </a:p>
      </dgm:t>
    </dgm:pt>
    <dgm:pt modelId="{05279EE7-8AFF-4EDF-9239-5D01D2753039}">
      <dgm:prSet custT="1"/>
      <dgm:spPr/>
      <dgm:t>
        <a:bodyPr/>
        <a:lstStyle/>
        <a:p>
          <a:r>
            <a:rPr lang="uk-UA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Мезорівень</a:t>
          </a:r>
          <a:r>
            <a:rPr lang="uk-UA" sz="1400" u="sng" dirty="0"/>
            <a:t> </a:t>
          </a:r>
          <a:r>
            <a:rPr lang="uk-UA" sz="1400" dirty="0"/>
            <a:t>– регіональний інформаційний простір. Взаємодія через засоби масової інформації, громадські заходи, конференції, соціальні проекти й програми, спрямовані на розвиток регіональної інфраструктури забезпечення умов соціальної інтеграції, активізацію і координацію додаткових ресурсів допомоги (у тому числі фінансових), а також привертання суспільної уваги до специфіки потреб і проблем та сприяння формуванню її позитивного образу в суспільстві</a:t>
          </a:r>
          <a:endParaRPr lang="en-US" sz="1400" dirty="0"/>
        </a:p>
      </dgm:t>
    </dgm:pt>
    <dgm:pt modelId="{925BCA5B-0139-4C02-9FA0-95E152166121}" type="parTrans" cxnId="{EAEA9D60-5951-4C01-BB81-AE9DE10A4EF6}">
      <dgm:prSet/>
      <dgm:spPr/>
      <dgm:t>
        <a:bodyPr/>
        <a:lstStyle/>
        <a:p>
          <a:endParaRPr lang="en-US"/>
        </a:p>
      </dgm:t>
    </dgm:pt>
    <dgm:pt modelId="{3759AFC5-00A1-453E-AE2A-FF4D6F8DFD8D}" type="sibTrans" cxnId="{EAEA9D60-5951-4C01-BB81-AE9DE10A4EF6}">
      <dgm:prSet/>
      <dgm:spPr/>
      <dgm:t>
        <a:bodyPr/>
        <a:lstStyle/>
        <a:p>
          <a:endParaRPr lang="en-US"/>
        </a:p>
      </dgm:t>
    </dgm:pt>
    <dgm:pt modelId="{E3133723-BD42-405A-A353-F3DF30608D68}">
      <dgm:prSet custT="1"/>
      <dgm:spPr/>
      <dgm:t>
        <a:bodyPr/>
        <a:lstStyle/>
        <a:p>
          <a:r>
            <a:rPr lang="uk-UA" sz="1300" dirty="0"/>
            <a:t>Взаємодія і взаємний вплив на </a:t>
          </a:r>
          <a:r>
            <a:rPr lang="uk-UA" sz="13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макросоціальному</a:t>
          </a:r>
          <a:r>
            <a:rPr lang="uk-UA" sz="13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</a:t>
          </a:r>
          <a:r>
            <a:rPr lang="uk-UA" sz="1300" b="1" u="sng" dirty="0">
              <a:effectLst/>
            </a:rPr>
            <a:t>івні:</a:t>
          </a:r>
          <a:r>
            <a:rPr lang="uk-UA" sz="1300" b="1" dirty="0"/>
            <a:t> </a:t>
          </a:r>
        </a:p>
        <a:p>
          <a:r>
            <a:rPr lang="uk-UA" sz="1300" dirty="0"/>
            <a:t>по-перше, урахування особливостей державної соціальної політики, розробку механізмів контролю за дотриманням наявної нормативно-правової бази; сприяння підвищенню правової культури суспільства. </a:t>
          </a:r>
        </a:p>
        <a:p>
          <a:r>
            <a:rPr lang="uk-UA" sz="1300" dirty="0"/>
            <a:t>По-друге – лобіювання – участь у процесі прийняття рішень з проблем, що безпосередньо стосуються прав та інтересів цієї соціальної групи на різних рівнях державної влади</a:t>
          </a:r>
          <a:endParaRPr lang="en-US" sz="1300" dirty="0"/>
        </a:p>
      </dgm:t>
    </dgm:pt>
    <dgm:pt modelId="{5C781802-D21E-4B54-99A6-B72091062C8F}" type="parTrans" cxnId="{09D62416-BB2F-47A1-B692-C42E44E5F6B9}">
      <dgm:prSet/>
      <dgm:spPr/>
      <dgm:t>
        <a:bodyPr/>
        <a:lstStyle/>
        <a:p>
          <a:endParaRPr lang="en-US"/>
        </a:p>
      </dgm:t>
    </dgm:pt>
    <dgm:pt modelId="{699E71F4-A20E-4235-8A53-2A583443DA46}" type="sibTrans" cxnId="{09D62416-BB2F-47A1-B692-C42E44E5F6B9}">
      <dgm:prSet/>
      <dgm:spPr/>
      <dgm:t>
        <a:bodyPr/>
        <a:lstStyle/>
        <a:p>
          <a:endParaRPr lang="en-US"/>
        </a:p>
      </dgm:t>
    </dgm:pt>
    <dgm:pt modelId="{9FB8378B-E320-40B8-B67F-AD46E6E31F57}">
      <dgm:prSet custT="1"/>
      <dgm:spPr/>
      <dgm:t>
        <a:bodyPr/>
        <a:lstStyle/>
        <a:p>
          <a:r>
            <a:rPr lang="uk-UA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Мегарівень</a:t>
          </a:r>
          <a:r>
            <a:rPr lang="uk-UA" sz="1400" dirty="0"/>
            <a:t> соціальної взаємодії є можливим через дослідження світових інтеграційних тенденцій, адаптацію передового світового досвіду оптимізації умов інтеграції в різні сфери суспільства людей з ООП, а також, по можливості, спілкування й обмін досвідом із науковцями та громадськими діячами інших країн світу</a:t>
          </a:r>
          <a:endParaRPr lang="en-US" sz="1400" dirty="0"/>
        </a:p>
      </dgm:t>
    </dgm:pt>
    <dgm:pt modelId="{0878A4A0-3791-452A-9522-8BD068EA30C2}" type="parTrans" cxnId="{0330264B-AFA5-4805-91FF-06BE57C1F905}">
      <dgm:prSet/>
      <dgm:spPr/>
      <dgm:t>
        <a:bodyPr/>
        <a:lstStyle/>
        <a:p>
          <a:endParaRPr lang="en-US"/>
        </a:p>
      </dgm:t>
    </dgm:pt>
    <dgm:pt modelId="{4FA06FD5-DF2B-4D48-AFC0-24B5E0B64D22}" type="sibTrans" cxnId="{0330264B-AFA5-4805-91FF-06BE57C1F905}">
      <dgm:prSet/>
      <dgm:spPr/>
      <dgm:t>
        <a:bodyPr/>
        <a:lstStyle/>
        <a:p>
          <a:endParaRPr lang="en-US"/>
        </a:p>
      </dgm:t>
    </dgm:pt>
    <dgm:pt modelId="{FBD9A0F5-0E18-4B33-BC21-3F04F9364566}" type="pres">
      <dgm:prSet presAssocID="{735154E9-CA7C-40A1-B8DE-DE6D09F08DE8}" presName="outerComposite" presStyleCnt="0">
        <dgm:presLayoutVars>
          <dgm:chMax val="5"/>
          <dgm:dir/>
          <dgm:resizeHandles val="exact"/>
        </dgm:presLayoutVars>
      </dgm:prSet>
      <dgm:spPr/>
    </dgm:pt>
    <dgm:pt modelId="{3DE817CE-F8D4-44F5-BEA3-FD07ACF7544C}" type="pres">
      <dgm:prSet presAssocID="{735154E9-CA7C-40A1-B8DE-DE6D09F08DE8}" presName="dummyMaxCanvas" presStyleCnt="0">
        <dgm:presLayoutVars/>
      </dgm:prSet>
      <dgm:spPr/>
    </dgm:pt>
    <dgm:pt modelId="{B4C1D4B9-4F47-4A74-8901-E51A6373F62A}" type="pres">
      <dgm:prSet presAssocID="{735154E9-CA7C-40A1-B8DE-DE6D09F08DE8}" presName="FourNodes_1" presStyleLbl="node1" presStyleIdx="0" presStyleCnt="4">
        <dgm:presLayoutVars>
          <dgm:bulletEnabled val="1"/>
        </dgm:presLayoutVars>
      </dgm:prSet>
      <dgm:spPr/>
    </dgm:pt>
    <dgm:pt modelId="{4757A010-5A4C-43BD-A344-DD9F0F90E594}" type="pres">
      <dgm:prSet presAssocID="{735154E9-CA7C-40A1-B8DE-DE6D09F08DE8}" presName="FourNodes_2" presStyleLbl="node1" presStyleIdx="1" presStyleCnt="4" custScaleX="110845" custScaleY="110519">
        <dgm:presLayoutVars>
          <dgm:bulletEnabled val="1"/>
        </dgm:presLayoutVars>
      </dgm:prSet>
      <dgm:spPr/>
    </dgm:pt>
    <dgm:pt modelId="{2A9403AB-3DA4-4CC7-8760-2C0C9E0C9E07}" type="pres">
      <dgm:prSet presAssocID="{735154E9-CA7C-40A1-B8DE-DE6D09F08DE8}" presName="FourNodes_3" presStyleLbl="node1" presStyleIdx="2" presStyleCnt="4" custScaleX="115489" custScaleY="112126">
        <dgm:presLayoutVars>
          <dgm:bulletEnabled val="1"/>
        </dgm:presLayoutVars>
      </dgm:prSet>
      <dgm:spPr/>
    </dgm:pt>
    <dgm:pt modelId="{5AA9976C-AC9E-4E8E-BFE7-F059C3B68606}" type="pres">
      <dgm:prSet presAssocID="{735154E9-CA7C-40A1-B8DE-DE6D09F08DE8}" presName="FourNodes_4" presStyleLbl="node1" presStyleIdx="3" presStyleCnt="4" custScaleX="101996">
        <dgm:presLayoutVars>
          <dgm:bulletEnabled val="1"/>
        </dgm:presLayoutVars>
      </dgm:prSet>
      <dgm:spPr/>
    </dgm:pt>
    <dgm:pt modelId="{13832CC6-4B33-43F3-8564-9766F7C30608}" type="pres">
      <dgm:prSet presAssocID="{735154E9-CA7C-40A1-B8DE-DE6D09F08DE8}" presName="FourConn_1-2" presStyleLbl="fgAccFollowNode1" presStyleIdx="0" presStyleCnt="3">
        <dgm:presLayoutVars>
          <dgm:bulletEnabled val="1"/>
        </dgm:presLayoutVars>
      </dgm:prSet>
      <dgm:spPr/>
    </dgm:pt>
    <dgm:pt modelId="{CC4F7F7C-C653-42C3-A748-663379241649}" type="pres">
      <dgm:prSet presAssocID="{735154E9-CA7C-40A1-B8DE-DE6D09F08DE8}" presName="FourConn_2-3" presStyleLbl="fgAccFollowNode1" presStyleIdx="1" presStyleCnt="3">
        <dgm:presLayoutVars>
          <dgm:bulletEnabled val="1"/>
        </dgm:presLayoutVars>
      </dgm:prSet>
      <dgm:spPr/>
    </dgm:pt>
    <dgm:pt modelId="{696EE47E-C890-4FD1-8C2D-61B62930D934}" type="pres">
      <dgm:prSet presAssocID="{735154E9-CA7C-40A1-B8DE-DE6D09F08DE8}" presName="FourConn_3-4" presStyleLbl="fgAccFollowNode1" presStyleIdx="2" presStyleCnt="3">
        <dgm:presLayoutVars>
          <dgm:bulletEnabled val="1"/>
        </dgm:presLayoutVars>
      </dgm:prSet>
      <dgm:spPr/>
    </dgm:pt>
    <dgm:pt modelId="{E435D353-564F-49D2-AA14-1FFF6E67035D}" type="pres">
      <dgm:prSet presAssocID="{735154E9-CA7C-40A1-B8DE-DE6D09F08DE8}" presName="FourNodes_1_text" presStyleLbl="node1" presStyleIdx="3" presStyleCnt="4">
        <dgm:presLayoutVars>
          <dgm:bulletEnabled val="1"/>
        </dgm:presLayoutVars>
      </dgm:prSet>
      <dgm:spPr/>
    </dgm:pt>
    <dgm:pt modelId="{810C06A1-0AE7-427D-AACF-4D480F1C8EBA}" type="pres">
      <dgm:prSet presAssocID="{735154E9-CA7C-40A1-B8DE-DE6D09F08DE8}" presName="FourNodes_2_text" presStyleLbl="node1" presStyleIdx="3" presStyleCnt="4">
        <dgm:presLayoutVars>
          <dgm:bulletEnabled val="1"/>
        </dgm:presLayoutVars>
      </dgm:prSet>
      <dgm:spPr/>
    </dgm:pt>
    <dgm:pt modelId="{F5BABDCA-8FED-4F11-B905-005FF0F22E5E}" type="pres">
      <dgm:prSet presAssocID="{735154E9-CA7C-40A1-B8DE-DE6D09F08DE8}" presName="FourNodes_3_text" presStyleLbl="node1" presStyleIdx="3" presStyleCnt="4">
        <dgm:presLayoutVars>
          <dgm:bulletEnabled val="1"/>
        </dgm:presLayoutVars>
      </dgm:prSet>
      <dgm:spPr/>
    </dgm:pt>
    <dgm:pt modelId="{6399DFD2-1A4E-4A6E-ADA5-C31484E0B5B6}" type="pres">
      <dgm:prSet presAssocID="{735154E9-CA7C-40A1-B8DE-DE6D09F08DE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9D62416-BB2F-47A1-B692-C42E44E5F6B9}" srcId="{735154E9-CA7C-40A1-B8DE-DE6D09F08DE8}" destId="{E3133723-BD42-405A-A353-F3DF30608D68}" srcOrd="2" destOrd="0" parTransId="{5C781802-D21E-4B54-99A6-B72091062C8F}" sibTransId="{699E71F4-A20E-4235-8A53-2A583443DA46}"/>
    <dgm:cxn modelId="{4A66411F-C46A-40C6-BBE7-F1EEBE64E378}" type="presOf" srcId="{9FB8378B-E320-40B8-B67F-AD46E6E31F57}" destId="{6399DFD2-1A4E-4A6E-ADA5-C31484E0B5B6}" srcOrd="1" destOrd="0" presId="urn:microsoft.com/office/officeart/2005/8/layout/vProcess5"/>
    <dgm:cxn modelId="{CD6D992F-DCF8-42B2-A8F9-5739A133F910}" type="presOf" srcId="{3759AFC5-00A1-453E-AE2A-FF4D6F8DFD8D}" destId="{CC4F7F7C-C653-42C3-A748-663379241649}" srcOrd="0" destOrd="0" presId="urn:microsoft.com/office/officeart/2005/8/layout/vProcess5"/>
    <dgm:cxn modelId="{98245931-C1BB-45A8-B741-EF3D6D15EF41}" type="presOf" srcId="{735154E9-CA7C-40A1-B8DE-DE6D09F08DE8}" destId="{FBD9A0F5-0E18-4B33-BC21-3F04F9364566}" srcOrd="0" destOrd="0" presId="urn:microsoft.com/office/officeart/2005/8/layout/vProcess5"/>
    <dgm:cxn modelId="{4248A932-B772-4467-9941-C97FA5987327}" srcId="{735154E9-CA7C-40A1-B8DE-DE6D09F08DE8}" destId="{ED27097F-2C7C-4ED9-927A-B08D95E91E7E}" srcOrd="0" destOrd="0" parTransId="{DC9AEE59-2680-4CAF-A842-12EEBD6ECF4F}" sibTransId="{FA78EF37-2ED5-4598-BBA2-1E2CA5CEF20D}"/>
    <dgm:cxn modelId="{EAEA9D60-5951-4C01-BB81-AE9DE10A4EF6}" srcId="{735154E9-CA7C-40A1-B8DE-DE6D09F08DE8}" destId="{05279EE7-8AFF-4EDF-9239-5D01D2753039}" srcOrd="1" destOrd="0" parTransId="{925BCA5B-0139-4C02-9FA0-95E152166121}" sibTransId="{3759AFC5-00A1-453E-AE2A-FF4D6F8DFD8D}"/>
    <dgm:cxn modelId="{0330264B-AFA5-4805-91FF-06BE57C1F905}" srcId="{735154E9-CA7C-40A1-B8DE-DE6D09F08DE8}" destId="{9FB8378B-E320-40B8-B67F-AD46E6E31F57}" srcOrd="3" destOrd="0" parTransId="{0878A4A0-3791-452A-9522-8BD068EA30C2}" sibTransId="{4FA06FD5-DF2B-4D48-AFC0-24B5E0B64D22}"/>
    <dgm:cxn modelId="{A2624757-84F0-48FF-BD7A-AE69547D1BB0}" type="presOf" srcId="{05279EE7-8AFF-4EDF-9239-5D01D2753039}" destId="{810C06A1-0AE7-427D-AACF-4D480F1C8EBA}" srcOrd="1" destOrd="0" presId="urn:microsoft.com/office/officeart/2005/8/layout/vProcess5"/>
    <dgm:cxn modelId="{A4BCE65A-B075-4DA1-AB70-C4298D9B05C3}" type="presOf" srcId="{699E71F4-A20E-4235-8A53-2A583443DA46}" destId="{696EE47E-C890-4FD1-8C2D-61B62930D934}" srcOrd="0" destOrd="0" presId="urn:microsoft.com/office/officeart/2005/8/layout/vProcess5"/>
    <dgm:cxn modelId="{5013A682-8390-4998-B77D-5A40E802D446}" type="presOf" srcId="{FA78EF37-2ED5-4598-BBA2-1E2CA5CEF20D}" destId="{13832CC6-4B33-43F3-8564-9766F7C30608}" srcOrd="0" destOrd="0" presId="urn:microsoft.com/office/officeart/2005/8/layout/vProcess5"/>
    <dgm:cxn modelId="{204963C1-9D12-4190-931B-321F08CF5D51}" type="presOf" srcId="{05279EE7-8AFF-4EDF-9239-5D01D2753039}" destId="{4757A010-5A4C-43BD-A344-DD9F0F90E594}" srcOrd="0" destOrd="0" presId="urn:microsoft.com/office/officeart/2005/8/layout/vProcess5"/>
    <dgm:cxn modelId="{94E293CF-59A8-46BB-BDDF-FD881942F896}" type="presOf" srcId="{E3133723-BD42-405A-A353-F3DF30608D68}" destId="{F5BABDCA-8FED-4F11-B905-005FF0F22E5E}" srcOrd="1" destOrd="0" presId="urn:microsoft.com/office/officeart/2005/8/layout/vProcess5"/>
    <dgm:cxn modelId="{AA00A0DD-3C76-4308-9D38-B9F23F58B813}" type="presOf" srcId="{ED27097F-2C7C-4ED9-927A-B08D95E91E7E}" destId="{B4C1D4B9-4F47-4A74-8901-E51A6373F62A}" srcOrd="0" destOrd="0" presId="urn:microsoft.com/office/officeart/2005/8/layout/vProcess5"/>
    <dgm:cxn modelId="{D29162E0-3550-442C-BD94-44C49A2EA887}" type="presOf" srcId="{9FB8378B-E320-40B8-B67F-AD46E6E31F57}" destId="{5AA9976C-AC9E-4E8E-BFE7-F059C3B68606}" srcOrd="0" destOrd="0" presId="urn:microsoft.com/office/officeart/2005/8/layout/vProcess5"/>
    <dgm:cxn modelId="{F67BB1E8-6526-436E-AFB5-5037CDC2697E}" type="presOf" srcId="{ED27097F-2C7C-4ED9-927A-B08D95E91E7E}" destId="{E435D353-564F-49D2-AA14-1FFF6E67035D}" srcOrd="1" destOrd="0" presId="urn:microsoft.com/office/officeart/2005/8/layout/vProcess5"/>
    <dgm:cxn modelId="{36E88EF1-471F-4BF8-B484-28C33634E56E}" type="presOf" srcId="{E3133723-BD42-405A-A353-F3DF30608D68}" destId="{2A9403AB-3DA4-4CC7-8760-2C0C9E0C9E07}" srcOrd="0" destOrd="0" presId="urn:microsoft.com/office/officeart/2005/8/layout/vProcess5"/>
    <dgm:cxn modelId="{0BF3D19C-1934-4350-9DEF-5D8162971626}" type="presParOf" srcId="{FBD9A0F5-0E18-4B33-BC21-3F04F9364566}" destId="{3DE817CE-F8D4-44F5-BEA3-FD07ACF7544C}" srcOrd="0" destOrd="0" presId="urn:microsoft.com/office/officeart/2005/8/layout/vProcess5"/>
    <dgm:cxn modelId="{39270D72-903A-4179-A84F-D4FE7BF016AB}" type="presParOf" srcId="{FBD9A0F5-0E18-4B33-BC21-3F04F9364566}" destId="{B4C1D4B9-4F47-4A74-8901-E51A6373F62A}" srcOrd="1" destOrd="0" presId="urn:microsoft.com/office/officeart/2005/8/layout/vProcess5"/>
    <dgm:cxn modelId="{8D43BEF5-52E3-43FA-A828-005B7D878B9E}" type="presParOf" srcId="{FBD9A0F5-0E18-4B33-BC21-3F04F9364566}" destId="{4757A010-5A4C-43BD-A344-DD9F0F90E594}" srcOrd="2" destOrd="0" presId="urn:microsoft.com/office/officeart/2005/8/layout/vProcess5"/>
    <dgm:cxn modelId="{0276A757-294C-420C-8EFA-B0B7660DD037}" type="presParOf" srcId="{FBD9A0F5-0E18-4B33-BC21-3F04F9364566}" destId="{2A9403AB-3DA4-4CC7-8760-2C0C9E0C9E07}" srcOrd="3" destOrd="0" presId="urn:microsoft.com/office/officeart/2005/8/layout/vProcess5"/>
    <dgm:cxn modelId="{C604E5CA-8213-4742-8DED-4F22F4A72E26}" type="presParOf" srcId="{FBD9A0F5-0E18-4B33-BC21-3F04F9364566}" destId="{5AA9976C-AC9E-4E8E-BFE7-F059C3B68606}" srcOrd="4" destOrd="0" presId="urn:microsoft.com/office/officeart/2005/8/layout/vProcess5"/>
    <dgm:cxn modelId="{7BE217B5-5DB4-4BAA-9633-75851419BFE1}" type="presParOf" srcId="{FBD9A0F5-0E18-4B33-BC21-3F04F9364566}" destId="{13832CC6-4B33-43F3-8564-9766F7C30608}" srcOrd="5" destOrd="0" presId="urn:microsoft.com/office/officeart/2005/8/layout/vProcess5"/>
    <dgm:cxn modelId="{184B3C2B-BB15-406C-8E1D-22368D037C94}" type="presParOf" srcId="{FBD9A0F5-0E18-4B33-BC21-3F04F9364566}" destId="{CC4F7F7C-C653-42C3-A748-663379241649}" srcOrd="6" destOrd="0" presId="urn:microsoft.com/office/officeart/2005/8/layout/vProcess5"/>
    <dgm:cxn modelId="{F2ED610D-116D-43F4-84F8-54FBC75CA45A}" type="presParOf" srcId="{FBD9A0F5-0E18-4B33-BC21-3F04F9364566}" destId="{696EE47E-C890-4FD1-8C2D-61B62930D934}" srcOrd="7" destOrd="0" presId="urn:microsoft.com/office/officeart/2005/8/layout/vProcess5"/>
    <dgm:cxn modelId="{ACC99238-594F-4040-84CB-69FAA8DD1377}" type="presParOf" srcId="{FBD9A0F5-0E18-4B33-BC21-3F04F9364566}" destId="{E435D353-564F-49D2-AA14-1FFF6E67035D}" srcOrd="8" destOrd="0" presId="urn:microsoft.com/office/officeart/2005/8/layout/vProcess5"/>
    <dgm:cxn modelId="{52E4497E-0620-4BAB-99EC-AB27F67C0618}" type="presParOf" srcId="{FBD9A0F5-0E18-4B33-BC21-3F04F9364566}" destId="{810C06A1-0AE7-427D-AACF-4D480F1C8EBA}" srcOrd="9" destOrd="0" presId="urn:microsoft.com/office/officeart/2005/8/layout/vProcess5"/>
    <dgm:cxn modelId="{6964E9B9-EB88-4F0A-9608-515D229815D1}" type="presParOf" srcId="{FBD9A0F5-0E18-4B33-BC21-3F04F9364566}" destId="{F5BABDCA-8FED-4F11-B905-005FF0F22E5E}" srcOrd="10" destOrd="0" presId="urn:microsoft.com/office/officeart/2005/8/layout/vProcess5"/>
    <dgm:cxn modelId="{7E27B235-35A8-4CEE-85E8-FBFCB763B304}" type="presParOf" srcId="{FBD9A0F5-0E18-4B33-BC21-3F04F9364566}" destId="{6399DFD2-1A4E-4A6E-ADA5-C31484E0B5B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FC92E8-0A99-41D0-9F22-F9C6BE4A98BC}" type="doc">
      <dgm:prSet loTypeId="urn:microsoft.com/office/officeart/2005/8/layout/matrix3" loCatId="matrix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47B710-CC6A-451F-9E49-A09694F67C0E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дотримання єдиних цілей і принципів діяльності при залученні ресурсів різноманітних соціальних інституцій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04FDC7-2BCC-46F4-ABEA-DFEF248F2E6D}" type="parTrans" cxnId="{3939081E-16A8-42E9-8D00-20CE4969DEF0}">
      <dgm:prSet/>
      <dgm:spPr/>
      <dgm:t>
        <a:bodyPr/>
        <a:lstStyle/>
        <a:p>
          <a:endParaRPr lang="en-US"/>
        </a:p>
      </dgm:t>
    </dgm:pt>
    <dgm:pt modelId="{7CE067B3-9E50-4CB2-B63F-81E54D3FF941}" type="sibTrans" cxnId="{3939081E-16A8-42E9-8D00-20CE4969DEF0}">
      <dgm:prSet/>
      <dgm:spPr/>
      <dgm:t>
        <a:bodyPr/>
        <a:lstStyle/>
        <a:p>
          <a:endParaRPr lang="en-US"/>
        </a:p>
      </dgm:t>
    </dgm:pt>
    <dgm:pt modelId="{135483A3-4022-4462-ACE6-6F57E5455B14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упровадження інноваційних форм організації соціально-педагогічного супроводу інклюзивної освіти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0E5F6F-9316-40CB-B6A5-3D69C5892E00}" type="parTrans" cxnId="{155AA8ED-9673-4C00-B830-4635AC201416}">
      <dgm:prSet/>
      <dgm:spPr/>
      <dgm:t>
        <a:bodyPr/>
        <a:lstStyle/>
        <a:p>
          <a:endParaRPr lang="en-US"/>
        </a:p>
      </dgm:t>
    </dgm:pt>
    <dgm:pt modelId="{3A826A80-16B0-48F6-BB1B-F40E822E7DD1}" type="sibTrans" cxnId="{155AA8ED-9673-4C00-B830-4635AC201416}">
      <dgm:prSet/>
      <dgm:spPr/>
      <dgm:t>
        <a:bodyPr/>
        <a:lstStyle/>
        <a:p>
          <a:endParaRPr lang="en-US"/>
        </a:p>
      </dgm:t>
    </dgm:pt>
    <dgm:pt modelId="{1AB9A741-FBB8-42F9-ACDF-2B9123675469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соціально-педагогічна просвіта, підвищення рівня інклюзивної компетентності фахівців соціальної сфери, розробка засобів подолання наявних бар’єрів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E3811C-DC22-43B6-BB30-1DE773542FEF}" type="parTrans" cxnId="{96FCB781-5B69-4E52-97CB-966D1CA99BD4}">
      <dgm:prSet/>
      <dgm:spPr/>
      <dgm:t>
        <a:bodyPr/>
        <a:lstStyle/>
        <a:p>
          <a:endParaRPr lang="en-US"/>
        </a:p>
      </dgm:t>
    </dgm:pt>
    <dgm:pt modelId="{B62F43B4-8241-48E1-A5F4-A950B61C4B5E}" type="sibTrans" cxnId="{96FCB781-5B69-4E52-97CB-966D1CA99BD4}">
      <dgm:prSet/>
      <dgm:spPr/>
      <dgm:t>
        <a:bodyPr/>
        <a:lstStyle/>
        <a:p>
          <a:endParaRPr lang="en-US"/>
        </a:p>
      </dgm:t>
    </dgm:pt>
    <dgm:pt modelId="{3788EB46-F1D1-4C39-8F27-E6D58A2954D5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контроль за дотриманням нормативно-правових актів, спрямованих на забезпечення умов соціальної та освітньої інклюзії осіб з ООП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DAD9E8-DAA5-4ABD-B81D-E2FA1D6EAD98}" type="parTrans" cxnId="{C0E04FAF-78A8-4B73-9A26-5F6C029A827C}">
      <dgm:prSet/>
      <dgm:spPr/>
      <dgm:t>
        <a:bodyPr/>
        <a:lstStyle/>
        <a:p>
          <a:endParaRPr lang="en-US"/>
        </a:p>
      </dgm:t>
    </dgm:pt>
    <dgm:pt modelId="{C0FF8D3C-52BC-4C56-882E-6524D1640461}" type="sibTrans" cxnId="{C0E04FAF-78A8-4B73-9A26-5F6C029A827C}">
      <dgm:prSet/>
      <dgm:spPr/>
      <dgm:t>
        <a:bodyPr/>
        <a:lstStyle/>
        <a:p>
          <a:endParaRPr lang="en-US"/>
        </a:p>
      </dgm:t>
    </dgm:pt>
    <dgm:pt modelId="{382DF60C-1603-48B8-87FE-A2B889C2DB2D}" type="pres">
      <dgm:prSet presAssocID="{CFFC92E8-0A99-41D0-9F22-F9C6BE4A98BC}" presName="matrix" presStyleCnt="0">
        <dgm:presLayoutVars>
          <dgm:chMax val="1"/>
          <dgm:dir/>
          <dgm:resizeHandles val="exact"/>
        </dgm:presLayoutVars>
      </dgm:prSet>
      <dgm:spPr/>
    </dgm:pt>
    <dgm:pt modelId="{B69C2446-C157-45E8-8FFA-409441D28DEF}" type="pres">
      <dgm:prSet presAssocID="{CFFC92E8-0A99-41D0-9F22-F9C6BE4A98BC}" presName="diamond" presStyleLbl="bgShp" presStyleIdx="0" presStyleCnt="1"/>
      <dgm:spPr/>
    </dgm:pt>
    <dgm:pt modelId="{ED200ABE-232D-4F56-8E91-7A4A2AD25E5D}" type="pres">
      <dgm:prSet presAssocID="{CFFC92E8-0A99-41D0-9F22-F9C6BE4A98B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906FD67-3D69-4B0F-97A6-B611C1BB087F}" type="pres">
      <dgm:prSet presAssocID="{CFFC92E8-0A99-41D0-9F22-F9C6BE4A98B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8F52BB1-4F24-4E9B-BBBF-A274403902A2}" type="pres">
      <dgm:prSet presAssocID="{CFFC92E8-0A99-41D0-9F22-F9C6BE4A98B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F662774-2BCB-4C03-9F82-6E4C733E6859}" type="pres">
      <dgm:prSet presAssocID="{CFFC92E8-0A99-41D0-9F22-F9C6BE4A98B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939081E-16A8-42E9-8D00-20CE4969DEF0}" srcId="{CFFC92E8-0A99-41D0-9F22-F9C6BE4A98BC}" destId="{7047B710-CC6A-451F-9E49-A09694F67C0E}" srcOrd="0" destOrd="0" parTransId="{A604FDC7-2BCC-46F4-ABEA-DFEF248F2E6D}" sibTransId="{7CE067B3-9E50-4CB2-B63F-81E54D3FF941}"/>
    <dgm:cxn modelId="{29FFF629-AB33-48F8-A5E0-CA77A608D32C}" type="presOf" srcId="{7047B710-CC6A-451F-9E49-A09694F67C0E}" destId="{ED200ABE-232D-4F56-8E91-7A4A2AD25E5D}" srcOrd="0" destOrd="0" presId="urn:microsoft.com/office/officeart/2005/8/layout/matrix3"/>
    <dgm:cxn modelId="{17712A5A-C575-45D3-BF65-C852E3764FF1}" type="presOf" srcId="{CFFC92E8-0A99-41D0-9F22-F9C6BE4A98BC}" destId="{382DF60C-1603-48B8-87FE-A2B889C2DB2D}" srcOrd="0" destOrd="0" presId="urn:microsoft.com/office/officeart/2005/8/layout/matrix3"/>
    <dgm:cxn modelId="{96FCB781-5B69-4E52-97CB-966D1CA99BD4}" srcId="{CFFC92E8-0A99-41D0-9F22-F9C6BE4A98BC}" destId="{1AB9A741-FBB8-42F9-ACDF-2B9123675469}" srcOrd="2" destOrd="0" parTransId="{D7E3811C-DC22-43B6-BB30-1DE773542FEF}" sibTransId="{B62F43B4-8241-48E1-A5F4-A950B61C4B5E}"/>
    <dgm:cxn modelId="{26C12995-1917-4315-BA1F-D7D217D0C312}" type="presOf" srcId="{3788EB46-F1D1-4C39-8F27-E6D58A2954D5}" destId="{FF662774-2BCB-4C03-9F82-6E4C733E6859}" srcOrd="0" destOrd="0" presId="urn:microsoft.com/office/officeart/2005/8/layout/matrix3"/>
    <dgm:cxn modelId="{C0E04FAF-78A8-4B73-9A26-5F6C029A827C}" srcId="{CFFC92E8-0A99-41D0-9F22-F9C6BE4A98BC}" destId="{3788EB46-F1D1-4C39-8F27-E6D58A2954D5}" srcOrd="3" destOrd="0" parTransId="{5EDAD9E8-DAA5-4ABD-B81D-E2FA1D6EAD98}" sibTransId="{C0FF8D3C-52BC-4C56-882E-6524D1640461}"/>
    <dgm:cxn modelId="{69F563D0-106E-4D48-B9D7-F4E08E73DD28}" type="presOf" srcId="{1AB9A741-FBB8-42F9-ACDF-2B9123675469}" destId="{78F52BB1-4F24-4E9B-BBBF-A274403902A2}" srcOrd="0" destOrd="0" presId="urn:microsoft.com/office/officeart/2005/8/layout/matrix3"/>
    <dgm:cxn modelId="{4AE022DB-C075-4990-82F7-31B9A846E462}" type="presOf" srcId="{135483A3-4022-4462-ACE6-6F57E5455B14}" destId="{9906FD67-3D69-4B0F-97A6-B611C1BB087F}" srcOrd="0" destOrd="0" presId="urn:microsoft.com/office/officeart/2005/8/layout/matrix3"/>
    <dgm:cxn modelId="{155AA8ED-9673-4C00-B830-4635AC201416}" srcId="{CFFC92E8-0A99-41D0-9F22-F9C6BE4A98BC}" destId="{135483A3-4022-4462-ACE6-6F57E5455B14}" srcOrd="1" destOrd="0" parTransId="{7F0E5F6F-9316-40CB-B6A5-3D69C5892E00}" sibTransId="{3A826A80-16B0-48F6-BB1B-F40E822E7DD1}"/>
    <dgm:cxn modelId="{5BB036B3-9CFB-4277-923D-022F456C452E}" type="presParOf" srcId="{382DF60C-1603-48B8-87FE-A2B889C2DB2D}" destId="{B69C2446-C157-45E8-8FFA-409441D28DEF}" srcOrd="0" destOrd="0" presId="urn:microsoft.com/office/officeart/2005/8/layout/matrix3"/>
    <dgm:cxn modelId="{759CE581-1862-4D32-83D0-6A7FE3164866}" type="presParOf" srcId="{382DF60C-1603-48B8-87FE-A2B889C2DB2D}" destId="{ED200ABE-232D-4F56-8E91-7A4A2AD25E5D}" srcOrd="1" destOrd="0" presId="urn:microsoft.com/office/officeart/2005/8/layout/matrix3"/>
    <dgm:cxn modelId="{7346A85A-5B09-417F-B6D2-B54A22B4338C}" type="presParOf" srcId="{382DF60C-1603-48B8-87FE-A2B889C2DB2D}" destId="{9906FD67-3D69-4B0F-97A6-B611C1BB087F}" srcOrd="2" destOrd="0" presId="urn:microsoft.com/office/officeart/2005/8/layout/matrix3"/>
    <dgm:cxn modelId="{92F241BE-D7AE-4EE4-8C84-859C05958099}" type="presParOf" srcId="{382DF60C-1603-48B8-87FE-A2B889C2DB2D}" destId="{78F52BB1-4F24-4E9B-BBBF-A274403902A2}" srcOrd="3" destOrd="0" presId="urn:microsoft.com/office/officeart/2005/8/layout/matrix3"/>
    <dgm:cxn modelId="{B77716E4-6923-476D-A2AF-9D7C9D43C401}" type="presParOf" srcId="{382DF60C-1603-48B8-87FE-A2B889C2DB2D}" destId="{FF662774-2BCB-4C03-9F82-6E4C733E685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DC9BEC-02DD-4401-BA33-CB386BA94ED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D220B7-ED4C-4C9E-B863-41FA3FF4215D}">
      <dgm:prSet/>
      <dgm:spPr>
        <a:solidFill>
          <a:srgbClr val="00B0F0"/>
        </a:solidFill>
      </dgm:spPr>
      <dgm:t>
        <a:bodyPr/>
        <a:lstStyle/>
        <a:p>
          <a:r>
            <a:rPr lang="uk-UA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соціальні</a:t>
          </a:r>
          <a:r>
            <a:rPr lang="uk-U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бюрократизм державних установ;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недоліки системи соціального виховання; 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трансформація моральних цінностей суспільства;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розширення діапазону соціальних ролей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86A3E2-9A6F-4989-AA76-748442BEA9A4}" type="parTrans" cxnId="{562B6B43-E2AF-4161-96D3-AA153A490FD2}">
      <dgm:prSet/>
      <dgm:spPr/>
      <dgm:t>
        <a:bodyPr/>
        <a:lstStyle/>
        <a:p>
          <a:endParaRPr lang="en-US"/>
        </a:p>
      </dgm:t>
    </dgm:pt>
    <dgm:pt modelId="{F1B22E1E-3A36-47B2-8E50-C64A4BD86626}" type="sibTrans" cxnId="{562B6B43-E2AF-4161-96D3-AA153A490FD2}">
      <dgm:prSet/>
      <dgm:spPr/>
      <dgm:t>
        <a:bodyPr/>
        <a:lstStyle/>
        <a:p>
          <a:endParaRPr lang="en-US"/>
        </a:p>
      </dgm:t>
    </dgm:pt>
    <dgm:pt modelId="{E4394AD0-16AD-4FE3-9CBD-ED29302959CA}">
      <dgm:prSet/>
      <dgm:spPr>
        <a:solidFill>
          <a:srgbClr val="00B0F0"/>
        </a:solidFill>
      </dgm:spPr>
      <dgm:t>
        <a:bodyPr/>
        <a:lstStyle/>
        <a:p>
          <a:r>
            <a:rPr lang="uk-UA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психологічні 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виникнення нового рівня прагнень; 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потреба у переживанні групової солідарності та самовизначення;</a:t>
          </a:r>
        </a:p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бажання зміцнити самоповагу, комунікативні навички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7CB321-CB7D-4EB0-BD46-E4D9FB13F25B}" type="parTrans" cxnId="{E7E40807-6932-45C9-B97B-674B6BCBF98C}">
      <dgm:prSet/>
      <dgm:spPr/>
      <dgm:t>
        <a:bodyPr/>
        <a:lstStyle/>
        <a:p>
          <a:endParaRPr lang="en-US"/>
        </a:p>
      </dgm:t>
    </dgm:pt>
    <dgm:pt modelId="{BD6EBAA9-24C3-4D41-AE24-97890831DAE8}" type="sibTrans" cxnId="{E7E40807-6932-45C9-B97B-674B6BCBF98C}">
      <dgm:prSet/>
      <dgm:spPr/>
      <dgm:t>
        <a:bodyPr/>
        <a:lstStyle/>
        <a:p>
          <a:endParaRPr lang="en-US"/>
        </a:p>
      </dgm:t>
    </dgm:pt>
    <dgm:pt modelId="{B7992596-8F09-4048-A700-B797819FDFD8}" type="pres">
      <dgm:prSet presAssocID="{BFDC9BEC-02DD-4401-BA33-CB386BA94ED6}" presName="diagram" presStyleCnt="0">
        <dgm:presLayoutVars>
          <dgm:dir/>
          <dgm:resizeHandles val="exact"/>
        </dgm:presLayoutVars>
      </dgm:prSet>
      <dgm:spPr/>
    </dgm:pt>
    <dgm:pt modelId="{CD0CD8CD-D632-4B0D-B600-0D46F2E9B93B}" type="pres">
      <dgm:prSet presAssocID="{AED220B7-ED4C-4C9E-B863-41FA3FF4215D}" presName="arrow" presStyleLbl="node1" presStyleIdx="0" presStyleCnt="2" custScaleY="100049">
        <dgm:presLayoutVars>
          <dgm:bulletEnabled val="1"/>
        </dgm:presLayoutVars>
      </dgm:prSet>
      <dgm:spPr/>
    </dgm:pt>
    <dgm:pt modelId="{AA6C716E-3001-4F5A-BF3B-7A8B6FEA72E5}" type="pres">
      <dgm:prSet presAssocID="{E4394AD0-16AD-4FE3-9CBD-ED29302959CA}" presName="arrow" presStyleLbl="node1" presStyleIdx="1" presStyleCnt="2">
        <dgm:presLayoutVars>
          <dgm:bulletEnabled val="1"/>
        </dgm:presLayoutVars>
      </dgm:prSet>
      <dgm:spPr/>
    </dgm:pt>
  </dgm:ptLst>
  <dgm:cxnLst>
    <dgm:cxn modelId="{E7E40807-6932-45C9-B97B-674B6BCBF98C}" srcId="{BFDC9BEC-02DD-4401-BA33-CB386BA94ED6}" destId="{E4394AD0-16AD-4FE3-9CBD-ED29302959CA}" srcOrd="1" destOrd="0" parTransId="{807CB321-CB7D-4EB0-BD46-E4D9FB13F25B}" sibTransId="{BD6EBAA9-24C3-4D41-AE24-97890831DAE8}"/>
    <dgm:cxn modelId="{7D8BD95D-E4CB-400C-B6C9-073E6135262D}" type="presOf" srcId="{E4394AD0-16AD-4FE3-9CBD-ED29302959CA}" destId="{AA6C716E-3001-4F5A-BF3B-7A8B6FEA72E5}" srcOrd="0" destOrd="0" presId="urn:microsoft.com/office/officeart/2005/8/layout/arrow5"/>
    <dgm:cxn modelId="{562B6B43-E2AF-4161-96D3-AA153A490FD2}" srcId="{BFDC9BEC-02DD-4401-BA33-CB386BA94ED6}" destId="{AED220B7-ED4C-4C9E-B863-41FA3FF4215D}" srcOrd="0" destOrd="0" parTransId="{5586A3E2-9A6F-4989-AA76-748442BEA9A4}" sibTransId="{F1B22E1E-3A36-47B2-8E50-C64A4BD86626}"/>
    <dgm:cxn modelId="{B4B0EEE5-A55B-435B-A2F1-58E458381295}" type="presOf" srcId="{BFDC9BEC-02DD-4401-BA33-CB386BA94ED6}" destId="{B7992596-8F09-4048-A700-B797819FDFD8}" srcOrd="0" destOrd="0" presId="urn:microsoft.com/office/officeart/2005/8/layout/arrow5"/>
    <dgm:cxn modelId="{B2E36AE7-D202-4D20-A530-F1DCB03E8A7F}" type="presOf" srcId="{AED220B7-ED4C-4C9E-B863-41FA3FF4215D}" destId="{CD0CD8CD-D632-4B0D-B600-0D46F2E9B93B}" srcOrd="0" destOrd="0" presId="urn:microsoft.com/office/officeart/2005/8/layout/arrow5"/>
    <dgm:cxn modelId="{5D4D8C15-2864-4E76-BC03-F17240330EC3}" type="presParOf" srcId="{B7992596-8F09-4048-A700-B797819FDFD8}" destId="{CD0CD8CD-D632-4B0D-B600-0D46F2E9B93B}" srcOrd="0" destOrd="0" presId="urn:microsoft.com/office/officeart/2005/8/layout/arrow5"/>
    <dgm:cxn modelId="{C3DACBAD-F4C1-4CC0-B7C9-A70E43A3EA99}" type="presParOf" srcId="{B7992596-8F09-4048-A700-B797819FDFD8}" destId="{AA6C716E-3001-4F5A-BF3B-7A8B6FEA72E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0EBBB5-654E-452C-BA72-E585A1BD8D1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50D2A0-BAD2-48C3-AAB7-828564290B3B}">
      <dgm:prSet/>
      <dgm:spPr/>
      <dgm:t>
        <a:bodyPr/>
        <a:lstStyle/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Спрямовується на створення умов, які сприяють соціальному розвитку дітей і молоді з ООП, створенню умов не лише для реалізації освітньої програми учнів, але й розширення кола значущих осіб і горизонтів самовираження, реалізації власних можливостей у майбутньому тощо.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84791B-2BE2-4003-A592-820482DFD591}" type="parTrans" cxnId="{7DC40FCA-0867-4BC2-B414-82EA4EB3D5CF}">
      <dgm:prSet/>
      <dgm:spPr/>
      <dgm:t>
        <a:bodyPr/>
        <a:lstStyle/>
        <a:p>
          <a:endParaRPr lang="en-US"/>
        </a:p>
      </dgm:t>
    </dgm:pt>
    <dgm:pt modelId="{9220507C-3D3F-4C0C-89FD-7F55120FA06F}" type="sibTrans" cxnId="{7DC40FCA-0867-4BC2-B414-82EA4EB3D5CF}">
      <dgm:prSet/>
      <dgm:spPr/>
      <dgm:t>
        <a:bodyPr/>
        <a:lstStyle/>
        <a:p>
          <a:endParaRPr lang="en-US"/>
        </a:p>
      </dgm:t>
    </dgm:pt>
    <dgm:pt modelId="{BDE40B35-F5A2-48D7-9387-57EC2333EECA}">
      <dgm:prSet/>
      <dgm:spPr/>
      <dgm:t>
        <a:bodyPr/>
        <a:lstStyle/>
        <a:p>
          <a:r>
            <a: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Передусім, йдеться про створення позитивного соціально-виховного середовища для дітей та молоді з ООП, консолідації його ресурси з метою реалізації функцій означеної соціально-педагогічної діяльності.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6C82F9-AD5D-4BA6-971C-EEF534EEDDE5}" type="parTrans" cxnId="{6DE29118-C453-499F-B1A5-EDFD0D21F5C8}">
      <dgm:prSet/>
      <dgm:spPr/>
      <dgm:t>
        <a:bodyPr/>
        <a:lstStyle/>
        <a:p>
          <a:endParaRPr lang="en-US"/>
        </a:p>
      </dgm:t>
    </dgm:pt>
    <dgm:pt modelId="{9C58FB74-4564-488B-82E9-BD5D9A9D9F49}" type="sibTrans" cxnId="{6DE29118-C453-499F-B1A5-EDFD0D21F5C8}">
      <dgm:prSet/>
      <dgm:spPr/>
      <dgm:t>
        <a:bodyPr/>
        <a:lstStyle/>
        <a:p>
          <a:endParaRPr lang="en-US"/>
        </a:p>
      </dgm:t>
    </dgm:pt>
    <dgm:pt modelId="{528B1194-A798-4698-B8F6-651B6C5FA6EA}" type="pres">
      <dgm:prSet presAssocID="{EE0EBBB5-654E-452C-BA72-E585A1BD8D13}" presName="linear" presStyleCnt="0">
        <dgm:presLayoutVars>
          <dgm:animLvl val="lvl"/>
          <dgm:resizeHandles val="exact"/>
        </dgm:presLayoutVars>
      </dgm:prSet>
      <dgm:spPr/>
    </dgm:pt>
    <dgm:pt modelId="{1D32F150-0931-4CD6-B6DB-1DCB99D22398}" type="pres">
      <dgm:prSet presAssocID="{AE50D2A0-BAD2-48C3-AAB7-828564290B3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22E0DEC-B266-4E6B-BCF3-564B4C721C82}" type="pres">
      <dgm:prSet presAssocID="{9220507C-3D3F-4C0C-89FD-7F55120FA06F}" presName="spacer" presStyleCnt="0"/>
      <dgm:spPr/>
    </dgm:pt>
    <dgm:pt modelId="{091CB8EA-A9F4-42F1-AC25-19CF7235C7E6}" type="pres">
      <dgm:prSet presAssocID="{BDE40B35-F5A2-48D7-9387-57EC2333EEC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DE29118-C453-499F-B1A5-EDFD0D21F5C8}" srcId="{EE0EBBB5-654E-452C-BA72-E585A1BD8D13}" destId="{BDE40B35-F5A2-48D7-9387-57EC2333EECA}" srcOrd="1" destOrd="0" parTransId="{7E6C82F9-AD5D-4BA6-971C-EEF534EEDDE5}" sibTransId="{9C58FB74-4564-488B-82E9-BD5D9A9D9F49}"/>
    <dgm:cxn modelId="{E2E4EF94-BB18-4F38-9DB3-6430A0D832E9}" type="presOf" srcId="{EE0EBBB5-654E-452C-BA72-E585A1BD8D13}" destId="{528B1194-A798-4698-B8F6-651B6C5FA6EA}" srcOrd="0" destOrd="0" presId="urn:microsoft.com/office/officeart/2005/8/layout/vList2"/>
    <dgm:cxn modelId="{7DC40FCA-0867-4BC2-B414-82EA4EB3D5CF}" srcId="{EE0EBBB5-654E-452C-BA72-E585A1BD8D13}" destId="{AE50D2A0-BAD2-48C3-AAB7-828564290B3B}" srcOrd="0" destOrd="0" parTransId="{3F84791B-2BE2-4003-A592-820482DFD591}" sibTransId="{9220507C-3D3F-4C0C-89FD-7F55120FA06F}"/>
    <dgm:cxn modelId="{537A04CD-4D9B-41FD-AF7E-B20E944F65CA}" type="presOf" srcId="{BDE40B35-F5A2-48D7-9387-57EC2333EECA}" destId="{091CB8EA-A9F4-42F1-AC25-19CF7235C7E6}" srcOrd="0" destOrd="0" presId="urn:microsoft.com/office/officeart/2005/8/layout/vList2"/>
    <dgm:cxn modelId="{8F5EA0DF-D947-49E0-9A4A-FB3AEBB036F1}" type="presOf" srcId="{AE50D2A0-BAD2-48C3-AAB7-828564290B3B}" destId="{1D32F150-0931-4CD6-B6DB-1DCB99D22398}" srcOrd="0" destOrd="0" presId="urn:microsoft.com/office/officeart/2005/8/layout/vList2"/>
    <dgm:cxn modelId="{69D21621-31B1-4288-B548-9CA7CE9B7618}" type="presParOf" srcId="{528B1194-A798-4698-B8F6-651B6C5FA6EA}" destId="{1D32F150-0931-4CD6-B6DB-1DCB99D22398}" srcOrd="0" destOrd="0" presId="urn:microsoft.com/office/officeart/2005/8/layout/vList2"/>
    <dgm:cxn modelId="{63CE80B6-1A33-496F-8F0C-5CA37256F19E}" type="presParOf" srcId="{528B1194-A798-4698-B8F6-651B6C5FA6EA}" destId="{522E0DEC-B266-4E6B-BCF3-564B4C721C82}" srcOrd="1" destOrd="0" presId="urn:microsoft.com/office/officeart/2005/8/layout/vList2"/>
    <dgm:cxn modelId="{5A9BED04-D204-4AD7-978F-14B6B86F2CCA}" type="presParOf" srcId="{528B1194-A798-4698-B8F6-651B6C5FA6EA}" destId="{091CB8EA-A9F4-42F1-AC25-19CF7235C7E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E898B-C2B3-47F7-A086-FDF733995B46}">
      <dsp:nvSpPr>
        <dsp:cNvPr id="0" name=""/>
        <dsp:cNvSpPr/>
      </dsp:nvSpPr>
      <dsp:spPr>
        <a:xfrm>
          <a:off x="37303" y="0"/>
          <a:ext cx="8516848" cy="10566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Різновид соціально-педагогічної діяльності</a:t>
          </a:r>
          <a:endParaRPr lang="en-U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51" y="30948"/>
        <a:ext cx="7287350" cy="994756"/>
      </dsp:txXfrm>
    </dsp:sp>
    <dsp:sp modelId="{669CF23E-FA9D-485C-91EF-FB7D98EAD68C}">
      <dsp:nvSpPr>
        <dsp:cNvPr id="0" name=""/>
        <dsp:cNvSpPr/>
      </dsp:nvSpPr>
      <dsp:spPr>
        <a:xfrm>
          <a:off x="713286" y="1248771"/>
          <a:ext cx="8516848" cy="1056652"/>
        </a:xfrm>
        <a:prstGeom prst="roundRect">
          <a:avLst>
            <a:gd name="adj" fmla="val 10000"/>
          </a:avLst>
        </a:prstGeom>
        <a:solidFill>
          <a:schemeClr val="accent2">
            <a:hueOff val="296529"/>
            <a:satOff val="-6628"/>
            <a:lumOff val="-627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Надання,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впpoдoвж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пeвнoгo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тepмiнy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кoнкpeтнiй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ocoбi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чи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ciм’ï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кoмплeкcy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пpaвoвиx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пcиxoлoгiчниx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coцiaльнo-пeдaгoгiчниx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coцiaльнo-eкoнoмiчниx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coцiaльнo-мeдичниx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iнфopмaцiйниx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пocлyг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4234" y="1279719"/>
        <a:ext cx="7054841" cy="994756"/>
      </dsp:txXfrm>
    </dsp:sp>
    <dsp:sp modelId="{F1F82A84-62D2-41BB-B68B-57B38E1A8F14}">
      <dsp:nvSpPr>
        <dsp:cNvPr id="0" name=""/>
        <dsp:cNvSpPr/>
      </dsp:nvSpPr>
      <dsp:spPr>
        <a:xfrm>
          <a:off x="1415925" y="2497543"/>
          <a:ext cx="8516848" cy="1056652"/>
        </a:xfrm>
        <a:prstGeom prst="roundRect">
          <a:avLst>
            <a:gd name="adj" fmla="val 10000"/>
          </a:avLst>
        </a:prstGeom>
        <a:solidFill>
          <a:schemeClr val="accent2">
            <a:hueOff val="593057"/>
            <a:satOff val="-13255"/>
            <a:lumOff val="-1254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Залучення і координація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фaxiвців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ycтaнoв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чи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opгaнiaцiй</a:t>
          </a:r>
          <a:endParaRPr lang="en-US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6873" y="2528491"/>
        <a:ext cx="7065487" cy="994756"/>
      </dsp:txXfrm>
    </dsp:sp>
    <dsp:sp modelId="{030B5701-C2CF-4381-AC7C-8D17EEEDEC33}">
      <dsp:nvSpPr>
        <dsp:cNvPr id="0" name=""/>
        <dsp:cNvSpPr/>
      </dsp:nvSpPr>
      <dsp:spPr>
        <a:xfrm>
          <a:off x="2129211" y="3746315"/>
          <a:ext cx="8516848" cy="1056652"/>
        </a:xfrm>
        <a:prstGeom prst="roundRect">
          <a:avLst>
            <a:gd name="adj" fmla="val 10000"/>
          </a:avLst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 - створення сприятливого соціально-виховного середовища, сприяння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пoлiпшeнню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життєвoï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cитyaцiï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та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мiнiмiзaцiї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впливу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нeгaтивниx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середовищних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чинників </a:t>
          </a:r>
          <a:endParaRPr lang="en-US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60159" y="3777263"/>
        <a:ext cx="7054841" cy="994756"/>
      </dsp:txXfrm>
    </dsp:sp>
    <dsp:sp modelId="{7871ECCB-88C2-431A-AD82-5F72F7E0BCD5}">
      <dsp:nvSpPr>
        <dsp:cNvPr id="0" name=""/>
        <dsp:cNvSpPr/>
      </dsp:nvSpPr>
      <dsp:spPr>
        <a:xfrm>
          <a:off x="7830023" y="809300"/>
          <a:ext cx="686824" cy="68682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984558" y="809300"/>
        <a:ext cx="377754" cy="516835"/>
      </dsp:txXfrm>
    </dsp:sp>
    <dsp:sp modelId="{C49198D0-A3D4-4FD8-9D8C-3D9ED1520A73}">
      <dsp:nvSpPr>
        <dsp:cNvPr id="0" name=""/>
        <dsp:cNvSpPr/>
      </dsp:nvSpPr>
      <dsp:spPr>
        <a:xfrm>
          <a:off x="8543309" y="2058071"/>
          <a:ext cx="686824" cy="68682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91070"/>
            <a:satOff val="-25033"/>
            <a:lumOff val="-2589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491070"/>
              <a:satOff val="-25033"/>
              <a:lumOff val="-2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8697844" y="2058071"/>
        <a:ext cx="377754" cy="516835"/>
      </dsp:txXfrm>
    </dsp:sp>
    <dsp:sp modelId="{6B921EF3-28FB-4AF9-A045-7BD1ECD639ED}">
      <dsp:nvSpPr>
        <dsp:cNvPr id="0" name=""/>
        <dsp:cNvSpPr/>
      </dsp:nvSpPr>
      <dsp:spPr>
        <a:xfrm>
          <a:off x="9245949" y="3306843"/>
          <a:ext cx="686824" cy="68682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82140"/>
            <a:satOff val="-50066"/>
            <a:lumOff val="-5179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982140"/>
              <a:satOff val="-50066"/>
              <a:lumOff val="-51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9400484" y="3306843"/>
        <a:ext cx="377754" cy="516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E337C-ECBB-4C01-9F47-1899D6162565}">
      <dsp:nvSpPr>
        <dsp:cNvPr id="0" name=""/>
        <dsp:cNvSpPr/>
      </dsp:nvSpPr>
      <dsp:spPr>
        <a:xfrm>
          <a:off x="0" y="524547"/>
          <a:ext cx="3349204" cy="20095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консолідацію усіх ресурсів соціального середовища, що зрештою, має призвести не до пристосування, а до самоствердження молодої особи з ООП</a:t>
          </a:r>
          <a:endParaRPr lang="en-US" sz="1700" kern="1200" dirty="0"/>
        </a:p>
      </dsp:txBody>
      <dsp:txXfrm>
        <a:off x="0" y="524547"/>
        <a:ext cx="3349204" cy="2009522"/>
      </dsp:txXfrm>
    </dsp:sp>
    <dsp:sp modelId="{D1B0E98E-7E33-4885-973A-F831CB89638B}">
      <dsp:nvSpPr>
        <dsp:cNvPr id="0" name=""/>
        <dsp:cNvSpPr/>
      </dsp:nvSpPr>
      <dsp:spPr>
        <a:xfrm>
          <a:off x="3684125" y="524547"/>
          <a:ext cx="3349204" cy="200952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розширення соціальних </a:t>
          </a:r>
          <a:r>
            <a:rPr lang="uk-UA" sz="1700" kern="1200" dirty="0" err="1"/>
            <a:t>зв'язків</a:t>
          </a:r>
          <a:r>
            <a:rPr lang="uk-UA" sz="1700" kern="1200" dirty="0"/>
            <a:t> і підвищення соціального статусу</a:t>
          </a:r>
          <a:endParaRPr lang="en-US" sz="1700" kern="1200" dirty="0"/>
        </a:p>
      </dsp:txBody>
      <dsp:txXfrm>
        <a:off x="3684125" y="524547"/>
        <a:ext cx="3349204" cy="2009522"/>
      </dsp:txXfrm>
    </dsp:sp>
    <dsp:sp modelId="{B23ACE7F-055E-48A9-A8E2-0CF3242D8F97}">
      <dsp:nvSpPr>
        <dsp:cNvPr id="0" name=""/>
        <dsp:cNvSpPr/>
      </dsp:nvSpPr>
      <dsp:spPr>
        <a:xfrm>
          <a:off x="7368250" y="524547"/>
          <a:ext cx="3349204" cy="200952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гуманізацію соціально-виховного середовища; створення умов реалізації власного потенціалу в різних сферах життя суспільства</a:t>
          </a:r>
          <a:endParaRPr lang="en-US" sz="1700" kern="1200" dirty="0"/>
        </a:p>
      </dsp:txBody>
      <dsp:txXfrm>
        <a:off x="7368250" y="524547"/>
        <a:ext cx="3349204" cy="2009522"/>
      </dsp:txXfrm>
    </dsp:sp>
    <dsp:sp modelId="{18FACF20-DA44-44F4-BC54-87F618014C12}">
      <dsp:nvSpPr>
        <dsp:cNvPr id="0" name=""/>
        <dsp:cNvSpPr/>
      </dsp:nvSpPr>
      <dsp:spPr>
        <a:xfrm>
          <a:off x="0" y="2868991"/>
          <a:ext cx="3349204" cy="200952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дослідження </a:t>
          </a:r>
          <a:r>
            <a:rPr lang="uk-UA" sz="1700" kern="1200" dirty="0" err="1"/>
            <a:t>біопсихосоціальних</a:t>
          </a:r>
          <a:r>
            <a:rPr lang="uk-UA" sz="1700" kern="1200" dirty="0"/>
            <a:t> особливостей учнів з ООП, які зумовлюють специфіку їх потреб і проблем </a:t>
          </a:r>
          <a:endParaRPr lang="en-US" sz="1700" kern="1200" dirty="0"/>
        </a:p>
      </dsp:txBody>
      <dsp:txXfrm>
        <a:off x="0" y="2868991"/>
        <a:ext cx="3349204" cy="2009522"/>
      </dsp:txXfrm>
    </dsp:sp>
    <dsp:sp modelId="{05BA7B85-5FFA-4CEE-89C7-58D9318CE688}">
      <dsp:nvSpPr>
        <dsp:cNvPr id="0" name=""/>
        <dsp:cNvSpPr/>
      </dsp:nvSpPr>
      <dsp:spPr>
        <a:xfrm>
          <a:off x="3684125" y="2868991"/>
          <a:ext cx="3349204" cy="200952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упровадження технологій, спрямованих на підвищення соціальної компетентності та готовності до взаємодії як молоді з ООП, так і їх оточення</a:t>
          </a:r>
          <a:endParaRPr lang="en-US" sz="1700" kern="1200" dirty="0"/>
        </a:p>
      </dsp:txBody>
      <dsp:txXfrm>
        <a:off x="3684125" y="2868991"/>
        <a:ext cx="3349204" cy="2009522"/>
      </dsp:txXfrm>
    </dsp:sp>
    <dsp:sp modelId="{C6D88CB1-7D74-45CA-A9A7-C88BD11BDDD0}">
      <dsp:nvSpPr>
        <dsp:cNvPr id="0" name=""/>
        <dsp:cNvSpPr/>
      </dsp:nvSpPr>
      <dsp:spPr>
        <a:xfrm>
          <a:off x="7368250" y="2868991"/>
          <a:ext cx="3349204" cy="20095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реалізацію </a:t>
          </a:r>
          <a:r>
            <a:rPr lang="uk-UA" sz="1700" kern="1200" dirty="0"/>
            <a:t>профілактичних програм і </a:t>
          </a:r>
          <a:r>
            <a:rPr lang="uk-UA" sz="1700" kern="1200" dirty="0" err="1"/>
            <a:t>проєктів</a:t>
          </a:r>
          <a:r>
            <a:rPr lang="uk-UA" sz="1700" kern="1200" dirty="0"/>
            <a:t> для зменшення факторів ризику і посилення факторів захисту, актуалізація ресурсів оптимізації інклюзивного освітнього простору</a:t>
          </a:r>
          <a:endParaRPr lang="en-US" sz="1700" kern="1200" dirty="0"/>
        </a:p>
      </dsp:txBody>
      <dsp:txXfrm>
        <a:off x="7368250" y="2868991"/>
        <a:ext cx="3349204" cy="20095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1D4B9-4F47-4A74-8901-E51A6373F62A}">
      <dsp:nvSpPr>
        <dsp:cNvPr id="0" name=""/>
        <dsp:cNvSpPr/>
      </dsp:nvSpPr>
      <dsp:spPr>
        <a:xfrm>
          <a:off x="-47217" y="0"/>
          <a:ext cx="9462483" cy="12399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/>
            <a:t>На </a:t>
          </a:r>
          <a:r>
            <a:rPr lang="uk-UA" sz="15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мікросоціальному рівні</a:t>
          </a: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1500" kern="1200" dirty="0"/>
            <a:t>необхідною є розробка й упровадження методів і засобів налагодження взаємодії з найближчим оточенням (членами родини, однокласниками, викладачами тощо</a:t>
          </a:r>
          <a:endParaRPr lang="en-US" sz="1500" kern="1200" dirty="0"/>
        </a:p>
      </dsp:txBody>
      <dsp:txXfrm>
        <a:off x="-10899" y="36318"/>
        <a:ext cx="8019655" cy="1167356"/>
      </dsp:txXfrm>
    </dsp:sp>
    <dsp:sp modelId="{4757A010-5A4C-43BD-A344-DD9F0F90E594}">
      <dsp:nvSpPr>
        <dsp:cNvPr id="0" name=""/>
        <dsp:cNvSpPr/>
      </dsp:nvSpPr>
      <dsp:spPr>
        <a:xfrm>
          <a:off x="232162" y="1400228"/>
          <a:ext cx="10488689" cy="13704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Мезорівень</a:t>
          </a:r>
          <a:r>
            <a:rPr lang="uk-UA" sz="1400" u="sng" kern="1200" dirty="0"/>
            <a:t> </a:t>
          </a:r>
          <a:r>
            <a:rPr lang="uk-UA" sz="1400" kern="1200" dirty="0"/>
            <a:t>– регіональний інформаційний простір. Взаємодія через засоби масової інформації, громадські заходи, конференції, соціальні проекти й програми, спрямовані на розвиток регіональної інфраструктури забезпечення умов соціальної інтеграції, активізацію і координацію додаткових ресурсів допомоги (у тому числі фінансових), а також привертання суспільної уваги до специфіки потреб і проблем та сприяння формуванню її позитивного образу в суспільстві</a:t>
          </a:r>
          <a:endParaRPr lang="en-US" sz="1400" kern="1200" dirty="0"/>
        </a:p>
      </dsp:txBody>
      <dsp:txXfrm>
        <a:off x="272300" y="1440366"/>
        <a:ext cx="8636580" cy="1290151"/>
      </dsp:txXfrm>
    </dsp:sp>
    <dsp:sp modelId="{2A9403AB-3DA4-4CC7-8760-2C0C9E0C9E07}">
      <dsp:nvSpPr>
        <dsp:cNvPr id="0" name=""/>
        <dsp:cNvSpPr/>
      </dsp:nvSpPr>
      <dsp:spPr>
        <a:xfrm>
          <a:off x="793098" y="2855710"/>
          <a:ext cx="10928127" cy="13903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/>
            <a:t>Взаємодія і взаємний вплив на </a:t>
          </a:r>
          <a:r>
            <a:rPr lang="uk-UA" sz="13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макросоціальному</a:t>
          </a:r>
          <a:r>
            <a:rPr lang="uk-UA" sz="13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</a:t>
          </a:r>
          <a:r>
            <a:rPr lang="uk-UA" sz="1300" b="1" u="sng" kern="1200" dirty="0">
              <a:effectLst/>
            </a:rPr>
            <a:t>івні:</a:t>
          </a:r>
          <a:r>
            <a:rPr lang="uk-UA" sz="1300" b="1" kern="1200" dirty="0"/>
            <a:t>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/>
            <a:t>по-перше, урахування особливостей державної соціальної політики, розробку механізмів контролю за дотриманням наявної нормативно-правової бази; сприяння підвищенню правової культури суспільства.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/>
            <a:t>По-друге – лобіювання – участь у процесі прийняття рішень з проблем, що безпосередньо стосуються прав та інтересів цієї соціальної групи на різних рівнях державної влади</a:t>
          </a:r>
          <a:endParaRPr lang="en-US" sz="1300" kern="1200" dirty="0"/>
        </a:p>
      </dsp:txBody>
      <dsp:txXfrm>
        <a:off x="833820" y="2896432"/>
        <a:ext cx="9014277" cy="1308909"/>
      </dsp:txXfrm>
    </dsp:sp>
    <dsp:sp modelId="{5AA9976C-AC9E-4E8E-BFE7-F059C3B68606}">
      <dsp:nvSpPr>
        <dsp:cNvPr id="0" name=""/>
        <dsp:cNvSpPr/>
      </dsp:nvSpPr>
      <dsp:spPr>
        <a:xfrm>
          <a:off x="2223967" y="4396336"/>
          <a:ext cx="9651354" cy="12399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Мегарівень</a:t>
          </a:r>
          <a:r>
            <a:rPr lang="uk-UA" sz="1400" kern="1200" dirty="0"/>
            <a:t> соціальної взаємодії є можливим через дослідження світових інтеграційних тенденцій, адаптацію передового світового досвіду оптимізації умов інтеграції в різні сфери суспільства людей з ООП, а також, по можливості, спілкування й обмін досвідом із науковцями та громадськими діячами інших країн світу</a:t>
          </a:r>
          <a:endParaRPr lang="en-US" sz="1400" kern="1200" dirty="0"/>
        </a:p>
      </dsp:txBody>
      <dsp:txXfrm>
        <a:off x="2260285" y="4432654"/>
        <a:ext cx="7948334" cy="1167356"/>
      </dsp:txXfrm>
    </dsp:sp>
    <dsp:sp modelId="{13832CC6-4B33-43F3-8564-9766F7C30608}">
      <dsp:nvSpPr>
        <dsp:cNvPr id="0" name=""/>
        <dsp:cNvSpPr/>
      </dsp:nvSpPr>
      <dsp:spPr>
        <a:xfrm>
          <a:off x="8609270" y="949721"/>
          <a:ext cx="805995" cy="8059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790619" y="949721"/>
        <a:ext cx="443297" cy="606511"/>
      </dsp:txXfrm>
    </dsp:sp>
    <dsp:sp modelId="{CC4F7F7C-C653-42C3-A748-663379241649}">
      <dsp:nvSpPr>
        <dsp:cNvPr id="0" name=""/>
        <dsp:cNvSpPr/>
      </dsp:nvSpPr>
      <dsp:spPr>
        <a:xfrm>
          <a:off x="9401753" y="2415166"/>
          <a:ext cx="805995" cy="80599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583102" y="2415166"/>
        <a:ext cx="443297" cy="606511"/>
      </dsp:txXfrm>
    </dsp:sp>
    <dsp:sp modelId="{696EE47E-C890-4FD1-8C2D-61B62930D934}">
      <dsp:nvSpPr>
        <dsp:cNvPr id="0" name=""/>
        <dsp:cNvSpPr/>
      </dsp:nvSpPr>
      <dsp:spPr>
        <a:xfrm>
          <a:off x="10182408" y="3880612"/>
          <a:ext cx="805995" cy="80599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0363757" y="3880612"/>
        <a:ext cx="443297" cy="6065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C2446-C157-45E8-8FFA-409441D28DEF}">
      <dsp:nvSpPr>
        <dsp:cNvPr id="0" name=""/>
        <dsp:cNvSpPr/>
      </dsp:nvSpPr>
      <dsp:spPr>
        <a:xfrm>
          <a:off x="729097" y="0"/>
          <a:ext cx="6858000" cy="6858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D200ABE-232D-4F56-8E91-7A4A2AD25E5D}">
      <dsp:nvSpPr>
        <dsp:cNvPr id="0" name=""/>
        <dsp:cNvSpPr/>
      </dsp:nvSpPr>
      <dsp:spPr>
        <a:xfrm>
          <a:off x="1380607" y="651509"/>
          <a:ext cx="2674620" cy="26746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дотримання єдиних цілей і принципів діяльності при залученні ресурсів різноманітних соціальних інституцій </a:t>
          </a:r>
          <a:endParaRPr lang="en-U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11171" y="782073"/>
        <a:ext cx="2413492" cy="2413492"/>
      </dsp:txXfrm>
    </dsp:sp>
    <dsp:sp modelId="{9906FD67-3D69-4B0F-97A6-B611C1BB087F}">
      <dsp:nvSpPr>
        <dsp:cNvPr id="0" name=""/>
        <dsp:cNvSpPr/>
      </dsp:nvSpPr>
      <dsp:spPr>
        <a:xfrm>
          <a:off x="4260968" y="651509"/>
          <a:ext cx="2674620" cy="2674620"/>
        </a:xfrm>
        <a:prstGeom prst="roundRect">
          <a:avLst/>
        </a:prstGeom>
        <a:gradFill rotWithShape="0">
          <a:gsLst>
            <a:gs pos="0">
              <a:schemeClr val="accent2">
                <a:hueOff val="296529"/>
                <a:satOff val="-6628"/>
                <a:lumOff val="-6274"/>
                <a:alphaOff val="0"/>
                <a:tint val="96000"/>
                <a:lumMod val="104000"/>
              </a:schemeClr>
            </a:gs>
            <a:gs pos="100000">
              <a:schemeClr val="accent2">
                <a:hueOff val="296529"/>
                <a:satOff val="-6628"/>
                <a:lumOff val="-627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упровадження інноваційних форм організації соціально-педагогічного супроводу інклюзивної освіти </a:t>
          </a:r>
          <a:endParaRPr lang="en-U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91532" y="782073"/>
        <a:ext cx="2413492" cy="2413492"/>
      </dsp:txXfrm>
    </dsp:sp>
    <dsp:sp modelId="{78F52BB1-4F24-4E9B-BBBF-A274403902A2}">
      <dsp:nvSpPr>
        <dsp:cNvPr id="0" name=""/>
        <dsp:cNvSpPr/>
      </dsp:nvSpPr>
      <dsp:spPr>
        <a:xfrm>
          <a:off x="1380607" y="3531870"/>
          <a:ext cx="2674620" cy="2674620"/>
        </a:xfrm>
        <a:prstGeom prst="roundRect">
          <a:avLst/>
        </a:prstGeom>
        <a:gradFill rotWithShape="0">
          <a:gsLst>
            <a:gs pos="0">
              <a:schemeClr val="accent2">
                <a:hueOff val="593057"/>
                <a:satOff val="-13255"/>
                <a:lumOff val="-12549"/>
                <a:alphaOff val="0"/>
                <a:tint val="96000"/>
                <a:lumMod val="104000"/>
              </a:schemeClr>
            </a:gs>
            <a:gs pos="100000">
              <a:schemeClr val="accent2">
                <a:hueOff val="593057"/>
                <a:satOff val="-13255"/>
                <a:lumOff val="-1254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соціально-педагогічна просвіта, підвищення рівня інклюзивної компетентності фахівців соціальної сфери, розробка засобів подолання наявних бар’єрів</a:t>
          </a:r>
          <a:endParaRPr lang="en-U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11171" y="3662434"/>
        <a:ext cx="2413492" cy="2413492"/>
      </dsp:txXfrm>
    </dsp:sp>
    <dsp:sp modelId="{FF662774-2BCB-4C03-9F82-6E4C733E6859}">
      <dsp:nvSpPr>
        <dsp:cNvPr id="0" name=""/>
        <dsp:cNvSpPr/>
      </dsp:nvSpPr>
      <dsp:spPr>
        <a:xfrm>
          <a:off x="4260968" y="3531870"/>
          <a:ext cx="2674620" cy="2674620"/>
        </a:xfrm>
        <a:prstGeom prst="roundRect">
          <a:avLst/>
        </a:prstGeom>
        <a:gradFill rotWithShape="0">
          <a:gsLst>
            <a:gs pos="0">
              <a:schemeClr val="accent2">
                <a:hueOff val="889586"/>
                <a:satOff val="-19883"/>
                <a:lumOff val="-18823"/>
                <a:alphaOff val="0"/>
                <a:tint val="96000"/>
                <a:lumMod val="104000"/>
              </a:schemeClr>
            </a:gs>
            <a:gs pos="100000">
              <a:schemeClr val="accent2">
                <a:hueOff val="889586"/>
                <a:satOff val="-19883"/>
                <a:lumOff val="-1882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контроль за дотриманням нормативно-правових актів, спрямованих на забезпечення умов соціальної та освітньої інклюзії осіб з ООП</a:t>
          </a:r>
          <a:endParaRPr lang="en-U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91532" y="3662434"/>
        <a:ext cx="2413492" cy="24134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CD8CD-D632-4B0D-B600-0D46F2E9B93B}">
      <dsp:nvSpPr>
        <dsp:cNvPr id="0" name=""/>
        <dsp:cNvSpPr/>
      </dsp:nvSpPr>
      <dsp:spPr>
        <a:xfrm rot="16200000">
          <a:off x="1653" y="5"/>
          <a:ext cx="4625705" cy="4627972"/>
        </a:xfrm>
        <a:prstGeom prst="downArrow">
          <a:avLst>
            <a:gd name="adj1" fmla="val 50000"/>
            <a:gd name="adj2" fmla="val 35000"/>
          </a:avLst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i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соціальні</a:t>
          </a:r>
          <a:r>
            <a:rPr lang="uk-UA" sz="1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бюрократизм державних установ;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недоліки системи соціального виховання;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трансформація моральних цінностей суспільства;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розширення діапазону соціальних ролей</a:t>
          </a:r>
          <a:endParaRPr lang="en-US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520" y="1157564"/>
        <a:ext cx="3818474" cy="2312853"/>
      </dsp:txXfrm>
    </dsp:sp>
    <dsp:sp modelId="{AA6C716E-3001-4F5A-BF3B-7A8B6FEA72E5}">
      <dsp:nvSpPr>
        <dsp:cNvPr id="0" name=""/>
        <dsp:cNvSpPr/>
      </dsp:nvSpPr>
      <dsp:spPr>
        <a:xfrm rot="5400000">
          <a:off x="5692297" y="1138"/>
          <a:ext cx="4625705" cy="4625705"/>
        </a:xfrm>
        <a:prstGeom prst="downArrow">
          <a:avLst>
            <a:gd name="adj1" fmla="val 50000"/>
            <a:gd name="adj2" fmla="val 35000"/>
          </a:avLst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i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психологічні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виникнення нового рівня прагнень;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потреба у переживанні групової солідарності та самовизначення;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бажання зміцнити самоповагу, комунікативні навички</a:t>
          </a:r>
          <a:endParaRPr lang="en-US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6501795" y="1157564"/>
        <a:ext cx="3816207" cy="23128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2F150-0931-4CD6-B6DB-1DCB99D22398}">
      <dsp:nvSpPr>
        <dsp:cNvPr id="0" name=""/>
        <dsp:cNvSpPr/>
      </dsp:nvSpPr>
      <dsp:spPr>
        <a:xfrm>
          <a:off x="0" y="329306"/>
          <a:ext cx="6832212" cy="2059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Спрямовується на створення умов, які сприяють соціальному розвитку дітей і молоді з ООП, створенню умов не лише для реалізації освітньої програми учнів, але й розширення кола значущих осіб і горизонтів самовираження, реалізації власних можливостей у майбутньому тощо. 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0522" y="429828"/>
        <a:ext cx="6631168" cy="1858156"/>
      </dsp:txXfrm>
    </dsp:sp>
    <dsp:sp modelId="{091CB8EA-A9F4-42F1-AC25-19CF7235C7E6}">
      <dsp:nvSpPr>
        <dsp:cNvPr id="0" name=""/>
        <dsp:cNvSpPr/>
      </dsp:nvSpPr>
      <dsp:spPr>
        <a:xfrm>
          <a:off x="0" y="2446107"/>
          <a:ext cx="6832212" cy="2059200"/>
        </a:xfrm>
        <a:prstGeom prst="roundRect">
          <a:avLst/>
        </a:prstGeom>
        <a:gradFill rotWithShape="0">
          <a:gsLst>
            <a:gs pos="0">
              <a:schemeClr val="accent2">
                <a:hueOff val="889586"/>
                <a:satOff val="-19883"/>
                <a:lumOff val="-18823"/>
                <a:alphaOff val="0"/>
                <a:tint val="96000"/>
                <a:lumMod val="104000"/>
              </a:schemeClr>
            </a:gs>
            <a:gs pos="100000">
              <a:schemeClr val="accent2">
                <a:hueOff val="889586"/>
                <a:satOff val="-19883"/>
                <a:lumOff val="-1882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Передусім, йдеться про створення позитивного соціально-виховного середовища для дітей та молоді з ООП, консолідації його ресурси з метою реалізації функцій означеної соціально-педагогічної діяльності.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0522" y="2546629"/>
        <a:ext cx="6631168" cy="1858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bg2">
                <a:tint val="90000"/>
                <a:lumMod val="120000"/>
              </a:schemeClr>
            </a:gs>
            <a:gs pos="8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EFE00-A8E8-4E65-8C5C-58977F7F6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294" y="1363288"/>
            <a:ext cx="7940318" cy="1669161"/>
          </a:xfrm>
        </p:spPr>
        <p:txBody>
          <a:bodyPr>
            <a:noAutofit/>
          </a:bodyPr>
          <a:lstStyle/>
          <a:p>
            <a:r>
              <a:rPr lang="uk-U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Сутність соціально-педагогічного супроводу інклюзії</a:t>
            </a:r>
            <a:endParaRPr lang="ru-U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31B268-7B91-48AB-A85F-4C22A89F8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713259"/>
            <a:ext cx="8915399" cy="1383527"/>
          </a:xfrm>
        </p:spPr>
        <p:txBody>
          <a:bodyPr/>
          <a:lstStyle/>
          <a:p>
            <a:pPr algn="r">
              <a:lnSpc>
                <a:spcPct val="130000"/>
              </a:lnSpc>
              <a:defRPr/>
            </a:pPr>
            <a:r>
              <a:rPr lang="uk-UA" altLang="ru-RU" sz="28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Кандидат педагогічних наук, доцент</a:t>
            </a:r>
          </a:p>
          <a:p>
            <a:pPr algn="r">
              <a:lnSpc>
                <a:spcPct val="80000"/>
              </a:lnSpc>
              <a:defRPr/>
            </a:pPr>
            <a:r>
              <a:rPr lang="uk-UA" altLang="ru-RU" sz="28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Клопота Ольга Анатоліївна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136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C00A0-F787-1BF6-C245-0FB55AEE6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803474"/>
          </a:xfrm>
        </p:spPr>
        <p:txBody>
          <a:bodyPr>
            <a:normAutofit/>
          </a:bodyPr>
          <a:lstStyle/>
          <a:p>
            <a:r>
              <a:rPr lang="uk-UA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Coцiaльно</a:t>
            </a:r>
            <a: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-педагогічний </a:t>
            </a:r>
            <a:r>
              <a:rPr lang="uk-UA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cупpoвiд</a:t>
            </a:r>
            <a:endParaRPr lang="ru-UA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18" name="Місце для вмісту 2">
            <a:extLst>
              <a:ext uri="{FF2B5EF4-FFF2-40B4-BE49-F238E27FC236}">
                <a16:creationId xmlns:a16="http://schemas.microsoft.com/office/drawing/2014/main" id="{C8A0BD5B-9F7F-9D3D-8B4F-080241F32E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312621"/>
              </p:ext>
            </p:extLst>
          </p:nvPr>
        </p:nvGraphicFramePr>
        <p:xfrm>
          <a:off x="861835" y="1844264"/>
          <a:ext cx="10646060" cy="480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277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41901B5-54FD-4B44-A07E-D651282DF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4CDDC54-5BC5-4F02-D512-8C4283ED7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338" y="93306"/>
            <a:ext cx="9923557" cy="1306286"/>
          </a:xfrm>
        </p:spPr>
        <p:txBody>
          <a:bodyPr>
            <a:noAutofit/>
          </a:bodyPr>
          <a:lstStyle/>
          <a:p>
            <a:pPr algn="ctr"/>
            <a:r>
              <a:rPr lang="uk-UA" sz="3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Соціально-педагогічний супровід спрямований на:</a:t>
            </a:r>
            <a:endParaRPr lang="ru-UA" sz="3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405D71-C37E-449D-A61C-11064F76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6C97661C-87C2-4FD2-AE84-0FA740CF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10" name="Місце для вмісту 7">
            <a:extLst>
              <a:ext uri="{FF2B5EF4-FFF2-40B4-BE49-F238E27FC236}">
                <a16:creationId xmlns:a16="http://schemas.microsoft.com/office/drawing/2014/main" id="{31B650C3-CA78-2A7B-8998-427623C5F2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035927"/>
              </p:ext>
            </p:extLst>
          </p:nvPr>
        </p:nvGraphicFramePr>
        <p:xfrm>
          <a:off x="1104430" y="1221672"/>
          <a:ext cx="10717455" cy="5403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77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10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ABAF6B5-BB7A-4D02-DDDF-43447D086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94" y="466531"/>
            <a:ext cx="3520751" cy="5444692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r"/>
            <a: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Чинники, </a:t>
            </a:r>
            <a:b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які ускладнюють функціонування інклюзивного освітнього простору:</a:t>
            </a:r>
            <a:endParaRPr lang="ru-UA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0" name="Місце для вмісту 5">
            <a:extLst>
              <a:ext uri="{FF2B5EF4-FFF2-40B4-BE49-F238E27FC236}">
                <a16:creationId xmlns:a16="http://schemas.microsoft.com/office/drawing/2014/main" id="{5B09E182-58DB-F3E4-25FB-9133EFCC7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4089" y="0"/>
            <a:ext cx="7927910" cy="6735097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Неготовність суспільства до взаємодії «на рівних», переважання стереотипів суспільного сприйняття як у вчителів, батьків і учнів загальноосвітніх шкіл, так в і самих школярів з ООП та їх батьків; 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Неадекватність стратегій батьківського виховання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гіперопіка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чи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гіпоопіка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, переоцінка або недооцінка порушень, що призводить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неадекватной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самооцінки, соціальної пасивності).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Соціальна ізольованість учнів з ООП, що ускладнює подальшу інтеграцію через неадекватне уявлення про себе й власні можливості;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несформованість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комунікативних навичок, активності, адекватної самооцінки, недостатність професійної орієнтації.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Кадрова незабезпеченість – відсутність фахівців-асистентів вчителя, які забезпечували б повноцінну навчальну діяльність.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Складнощі реінтеграції осіб, які отримали порушення в юнацькому чи більш пізньому віці.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Тенденція до реабілітації, соціалізації молоді з ООП переважно у середовищі собі подібних, що мінімізує можливості розширення міжособистісних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зв’язків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, набуття соціальної компетентності й самореалізації у суспільстві.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8001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Відсутність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лонгітюдних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досліджень інтегрованості й самореалізації людей ООП в різних сферах суспільства.</a:t>
            </a:r>
            <a:endParaRPr lang="ru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508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84E068-AE2B-94E0-5CC6-72CF95F7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6" y="0"/>
            <a:ext cx="9943013" cy="1221672"/>
          </a:xfrm>
        </p:spPr>
        <p:txBody>
          <a:bodyPr>
            <a:normAutofit fontScale="90000"/>
          </a:bodyPr>
          <a:lstStyle/>
          <a:p>
            <a:r>
              <a:rPr lang="uk-UA" sz="33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Рівні взаємодії у процесі соціально-педагогічного супроводу інклюзивної освіти</a:t>
            </a:r>
            <a:endParaRPr lang="ru-UA" sz="33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68" name="Місце для вмісту 2">
            <a:extLst>
              <a:ext uri="{FF2B5EF4-FFF2-40B4-BE49-F238E27FC236}">
                <a16:creationId xmlns:a16="http://schemas.microsoft.com/office/drawing/2014/main" id="{6829FA22-1710-B6AA-84BD-4239E6B0D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7202"/>
              </p:ext>
            </p:extLst>
          </p:nvPr>
        </p:nvGraphicFramePr>
        <p:xfrm>
          <a:off x="363895" y="1221672"/>
          <a:ext cx="11828104" cy="563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095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B12E5-535A-1E89-7716-DC26D4B64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1576873"/>
            <a:ext cx="2929813" cy="45535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Сфери реалізації взаємодії з різними соціальними інституціями:</a:t>
            </a:r>
            <a:br>
              <a:rPr lang="ru-UA" sz="2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sz="2200" dirty="0">
              <a:solidFill>
                <a:schemeClr val="bg1"/>
              </a:solidFill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7A7F6A35-699B-C71B-38AA-924140C1E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961439"/>
              </p:ext>
            </p:extLst>
          </p:nvPr>
        </p:nvGraphicFramePr>
        <p:xfrm>
          <a:off x="3875804" y="68826"/>
          <a:ext cx="83161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79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0B5A0-7682-B488-6D21-C97A545B1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517" y="306333"/>
            <a:ext cx="979809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Передумови діяльності громадських організацій</a:t>
            </a:r>
            <a:r>
              <a:rPr lang="en-US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ru-RU" sz="36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суб</a:t>
            </a:r>
            <a:r>
              <a:rPr lang="en-US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sz="36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єкт</a:t>
            </a:r>
            <a:r>
              <a:rPr lang="uk-UA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6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соц</a:t>
            </a:r>
            <a: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36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ально</a:t>
            </a:r>
            <a:r>
              <a:rPr lang="ru-RU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-педагог</a:t>
            </a:r>
            <a: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36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чного</a:t>
            </a:r>
            <a:r>
              <a:rPr lang="ru-RU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супроводу</a:t>
            </a:r>
            <a:r>
              <a:rPr lang="uk-UA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ru-UA" sz="3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</a:br>
            <a:endParaRPr lang="ru-UA" b="1" dirty="0"/>
          </a:p>
        </p:txBody>
      </p:sp>
      <p:graphicFrame>
        <p:nvGraphicFramePr>
          <p:cNvPr id="7" name="Місце для вмісту 2">
            <a:extLst>
              <a:ext uri="{FF2B5EF4-FFF2-40B4-BE49-F238E27FC236}">
                <a16:creationId xmlns:a16="http://schemas.microsoft.com/office/drawing/2014/main" id="{981B46A7-DB61-BA6B-44C6-E016118EB3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765145"/>
              </p:ext>
            </p:extLst>
          </p:nvPr>
        </p:nvGraphicFramePr>
        <p:xfrm>
          <a:off x="1334277" y="1744825"/>
          <a:ext cx="10319657" cy="4627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835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4B984C-D726-3ADB-FDB0-55EB751E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55" y="1071716"/>
            <a:ext cx="2874190" cy="5058721"/>
          </a:xfrm>
        </p:spPr>
        <p:txBody>
          <a:bodyPr>
            <a:normAutofit/>
          </a:bodyPr>
          <a:lstStyle/>
          <a:p>
            <a:pPr algn="r"/>
            <a:r>
              <a:rPr lang="uk-UA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Отже, соціально-педагогічний супровід інклюзивної освіти</a:t>
            </a:r>
            <a:endParaRPr lang="ru-U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Місце для вмісту 2">
            <a:extLst>
              <a:ext uri="{FF2B5EF4-FFF2-40B4-BE49-F238E27FC236}">
                <a16:creationId xmlns:a16="http://schemas.microsoft.com/office/drawing/2014/main" id="{786457EE-19B0-A8BC-967C-64A2B3D25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148492"/>
              </p:ext>
            </p:extLst>
          </p:nvPr>
        </p:nvGraphicFramePr>
        <p:xfrm>
          <a:off x="4713144" y="1071716"/>
          <a:ext cx="6832212" cy="4834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20843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433</TotalTime>
  <Words>723</Words>
  <Application>Microsoft Office PowerPoint</Application>
  <PresentationFormat>Широкий екран</PresentationFormat>
  <Paragraphs>48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Century Gothic</vt:lpstr>
      <vt:lpstr>Courier New</vt:lpstr>
      <vt:lpstr>Times New Roman</vt:lpstr>
      <vt:lpstr>Wingdings 3</vt:lpstr>
      <vt:lpstr>Легкий дым</vt:lpstr>
      <vt:lpstr>Сутність соціально-педагогічного супроводу інклюзії</vt:lpstr>
      <vt:lpstr>Coцiaльно-педагогічний cупpoвiд</vt:lpstr>
      <vt:lpstr>Соціально-педагогічний супровід спрямований на:</vt:lpstr>
      <vt:lpstr>Чинники,  які ускладнюють функціонування інклюзивного освітнього простору:</vt:lpstr>
      <vt:lpstr>Рівні взаємодії у процесі соціально-педагогічного супроводу інклюзивної освіти</vt:lpstr>
      <vt:lpstr>Сфери реалізації взаємодії з різними соціальними інституціями: </vt:lpstr>
      <vt:lpstr>Передумови діяльності громадських організацій як суб’єктів соціально-педагогічного супроводу: </vt:lpstr>
      <vt:lpstr>Отже, соціально-педагогічний супровід інклюзивної освіти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інклюзії в Україні</dc:title>
  <dc:creator>User</dc:creator>
  <cp:lastModifiedBy>Olha Klopota</cp:lastModifiedBy>
  <cp:revision>36</cp:revision>
  <dcterms:created xsi:type="dcterms:W3CDTF">2022-05-22T09:46:53Z</dcterms:created>
  <dcterms:modified xsi:type="dcterms:W3CDTF">2023-02-11T15:47:24Z</dcterms:modified>
</cp:coreProperties>
</file>