
<file path=[Content_Types].xml><?xml version="1.0" encoding="utf-8"?>
<Types xmlns="http://schemas.openxmlformats.org/package/2006/content-types">
  <Default Extension="avi" ContentType="video/x-msvideo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77" r:id="rId2"/>
    <p:sldId id="280" r:id="rId3"/>
    <p:sldId id="279" r:id="rId4"/>
    <p:sldId id="282" r:id="rId5"/>
    <p:sldId id="283" r:id="rId6"/>
    <p:sldId id="284" r:id="rId7"/>
    <p:sldId id="286" r:id="rId8"/>
    <p:sldId id="288" r:id="rId9"/>
    <p:sldId id="290" r:id="rId10"/>
    <p:sldId id="293" r:id="rId11"/>
    <p:sldId id="292" r:id="rId12"/>
    <p:sldId id="291" r:id="rId13"/>
  </p:sldIdLst>
  <p:sldSz cx="12192000" cy="6858000"/>
  <p:notesSz cx="6858000" cy="9144000"/>
  <p:defaultTextStyle>
    <a:defPPr>
      <a:defRPr lang="en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озділ за замовчуванням" id="{3394B714-758C-4EC3-8C5D-C287628DEDBA}">
          <p14:sldIdLst>
            <p14:sldId id="277"/>
          </p14:sldIdLst>
        </p14:section>
        <p14:section name="Розділ без заголовка" id="{8B2FD42E-8C57-4D36-839B-B79671E23F61}">
          <p14:sldIdLst>
            <p14:sldId id="280"/>
            <p14:sldId id="279"/>
            <p14:sldId id="282"/>
            <p14:sldId id="283"/>
            <p14:sldId id="284"/>
            <p14:sldId id="286"/>
            <p14:sldId id="288"/>
            <p14:sldId id="290"/>
            <p14:sldId id="293"/>
            <p14:sldId id="292"/>
            <p14:sldId id="291"/>
          </p14:sldIdLst>
        </p14:section>
      </p14:sectionLst>
    </p:ex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FFCC00"/>
    <a:srgbClr val="DAA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5747" autoAdjust="0"/>
    <p:restoredTop sz="94660"/>
  </p:normalViewPr>
  <p:slideViewPr>
    <p:cSldViewPr snapToGrid="0">
      <p:cViewPr varScale="1">
        <p:scale>
          <a:sx n="95" d="100"/>
          <a:sy n="95" d="100"/>
        </p:scale>
        <p:origin x="634" y="72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8666009-C7E0-416A-B1F7-56A0443092E1}" type="doc">
      <dgm:prSet loTypeId="urn:microsoft.com/office/officeart/2005/8/layout/hProcess6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C95891D-AC39-4138-9BB3-D1A9AAAEAFC4}">
      <dgm:prSet/>
      <dgm:spPr/>
      <dgm:t>
        <a:bodyPr/>
        <a:lstStyle/>
        <a:p>
          <a:r>
            <a:rPr lang="uk-UA" b="1" dirty="0"/>
            <a:t>педагогічна готовність</a:t>
          </a:r>
          <a:endParaRPr lang="en-US" dirty="0"/>
        </a:p>
      </dgm:t>
    </dgm:pt>
    <dgm:pt modelId="{7601EDCA-60E5-463A-BCEF-CBAE096CC5AD}" type="parTrans" cxnId="{97E95E4F-3DB3-48E3-9376-BFC058EFDADD}">
      <dgm:prSet/>
      <dgm:spPr/>
      <dgm:t>
        <a:bodyPr/>
        <a:lstStyle/>
        <a:p>
          <a:endParaRPr lang="en-US"/>
        </a:p>
      </dgm:t>
    </dgm:pt>
    <dgm:pt modelId="{33BC846B-9FEA-4AE0-B966-AEB9A370F21F}" type="sibTrans" cxnId="{97E95E4F-3DB3-48E3-9376-BFC058EFDADD}">
      <dgm:prSet/>
      <dgm:spPr/>
      <dgm:t>
        <a:bodyPr/>
        <a:lstStyle/>
        <a:p>
          <a:endParaRPr lang="en-US"/>
        </a:p>
      </dgm:t>
    </dgm:pt>
    <dgm:pt modelId="{4804C241-97BB-4C4C-A452-672AD7913CD0}">
      <dgm:prSet custT="1"/>
      <dgm:spPr/>
      <dgm:t>
        <a:bodyPr/>
        <a:lstStyle/>
        <a:p>
          <a:r>
            <a:rPr lang="uk-UA" sz="13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володіння інноваційними педагогічними технологіями</a:t>
          </a:r>
          <a:endParaRPr lang="en-US" sz="13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2857190-51F5-425B-808B-08D5582316B9}" type="parTrans" cxnId="{309FD461-BDE9-4078-B715-267C0EE440CC}">
      <dgm:prSet/>
      <dgm:spPr/>
      <dgm:t>
        <a:bodyPr/>
        <a:lstStyle/>
        <a:p>
          <a:endParaRPr lang="en-US"/>
        </a:p>
      </dgm:t>
    </dgm:pt>
    <dgm:pt modelId="{33AFB74A-5AA6-4954-9876-3B23E18E8C7A}" type="sibTrans" cxnId="{309FD461-BDE9-4078-B715-267C0EE440CC}">
      <dgm:prSet/>
      <dgm:spPr/>
      <dgm:t>
        <a:bodyPr/>
        <a:lstStyle/>
        <a:p>
          <a:endParaRPr lang="en-US"/>
        </a:p>
      </dgm:t>
    </dgm:pt>
    <dgm:pt modelId="{0FD07AEB-8D3A-43B1-A0BC-8156FFC181E4}">
      <dgm:prSet custT="1"/>
      <dgm:spPr/>
      <dgm:t>
        <a:bodyPr/>
        <a:lstStyle/>
        <a:p>
          <a:r>
            <a:rPr lang="uk-UA" sz="13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знання основ спеціальної психології та корекційної педагогіки</a:t>
          </a:r>
          <a:endParaRPr lang="en-US" sz="13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6971842-BF74-4B2C-830A-1555A9106324}" type="parTrans" cxnId="{632BD6AC-A792-4D6D-A364-E7C0DBCC4E01}">
      <dgm:prSet/>
      <dgm:spPr/>
      <dgm:t>
        <a:bodyPr/>
        <a:lstStyle/>
        <a:p>
          <a:endParaRPr lang="en-US"/>
        </a:p>
      </dgm:t>
    </dgm:pt>
    <dgm:pt modelId="{6976AFE6-974C-413D-8846-1B64DDAA04E2}" type="sibTrans" cxnId="{632BD6AC-A792-4D6D-A364-E7C0DBCC4E01}">
      <dgm:prSet/>
      <dgm:spPr/>
      <dgm:t>
        <a:bodyPr/>
        <a:lstStyle/>
        <a:p>
          <a:endParaRPr lang="en-US"/>
        </a:p>
      </dgm:t>
    </dgm:pt>
    <dgm:pt modelId="{806DAE34-7363-49CA-9FD4-68AB88887291}">
      <dgm:prSet custT="1"/>
      <dgm:spPr/>
      <dgm:t>
        <a:bodyPr/>
        <a:lstStyle/>
        <a:p>
          <a:r>
            <a:rPr lang="uk-UA" sz="13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знання індивідуальних особливостей дітей з особливостями розвитку</a:t>
          </a:r>
          <a:endParaRPr lang="en-US" sz="13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8BC2C5F-D41D-439A-9E98-5AC44D2DFDB2}" type="parTrans" cxnId="{01615298-A39C-4DE1-A6C6-3CBD65FA88AB}">
      <dgm:prSet/>
      <dgm:spPr/>
      <dgm:t>
        <a:bodyPr/>
        <a:lstStyle/>
        <a:p>
          <a:endParaRPr lang="en-US"/>
        </a:p>
      </dgm:t>
    </dgm:pt>
    <dgm:pt modelId="{FA32143A-5C06-4D6D-A708-0B80E951C9C3}" type="sibTrans" cxnId="{01615298-A39C-4DE1-A6C6-3CBD65FA88AB}">
      <dgm:prSet/>
      <dgm:spPr/>
      <dgm:t>
        <a:bodyPr/>
        <a:lstStyle/>
        <a:p>
          <a:endParaRPr lang="en-US"/>
        </a:p>
      </dgm:t>
    </dgm:pt>
    <dgm:pt modelId="{5F87B571-E5CC-40DA-B01B-94E49391CDA2}">
      <dgm:prSet custT="1"/>
      <dgm:spPr/>
      <dgm:t>
        <a:bodyPr/>
        <a:lstStyle/>
        <a:p>
          <a:r>
            <a:rPr lang="uk-UA" sz="13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готовність моделювати діяльність і використовувати варіативність у процесі навчання</a:t>
          </a:r>
          <a:endParaRPr lang="en-US" sz="13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36DFE0A-CE0E-408F-A452-F164F1599347}" type="parTrans" cxnId="{D11B1916-3168-48E6-AF56-E3BBDF0A51ED}">
      <dgm:prSet/>
      <dgm:spPr/>
      <dgm:t>
        <a:bodyPr/>
        <a:lstStyle/>
        <a:p>
          <a:endParaRPr lang="en-US"/>
        </a:p>
      </dgm:t>
    </dgm:pt>
    <dgm:pt modelId="{1A165F4E-7775-4D25-A742-8D357889917A}" type="sibTrans" cxnId="{D11B1916-3168-48E6-AF56-E3BBDF0A51ED}">
      <dgm:prSet/>
      <dgm:spPr/>
      <dgm:t>
        <a:bodyPr/>
        <a:lstStyle/>
        <a:p>
          <a:endParaRPr lang="en-US"/>
        </a:p>
      </dgm:t>
    </dgm:pt>
    <dgm:pt modelId="{4B3EE315-AA73-45B8-A123-5334EFE28D81}">
      <dgm:prSet/>
      <dgm:spPr/>
      <dgm:t>
        <a:bodyPr/>
        <a:lstStyle/>
        <a:p>
          <a:r>
            <a:rPr lang="uk-UA" b="1" dirty="0"/>
            <a:t>психологічна готовність</a:t>
          </a:r>
          <a:endParaRPr lang="en-US" dirty="0"/>
        </a:p>
      </dgm:t>
    </dgm:pt>
    <dgm:pt modelId="{7304AFB4-78AC-45E5-8D84-FDF29C42D76D}" type="parTrans" cxnId="{04D1CB28-1477-4B4C-8A44-19718C15CE3A}">
      <dgm:prSet/>
      <dgm:spPr/>
      <dgm:t>
        <a:bodyPr/>
        <a:lstStyle/>
        <a:p>
          <a:endParaRPr lang="en-US"/>
        </a:p>
      </dgm:t>
    </dgm:pt>
    <dgm:pt modelId="{67911348-E1A4-481B-8AD4-02E2AFAD7276}" type="sibTrans" cxnId="{04D1CB28-1477-4B4C-8A44-19718C15CE3A}">
      <dgm:prSet/>
      <dgm:spPr/>
      <dgm:t>
        <a:bodyPr/>
        <a:lstStyle/>
        <a:p>
          <a:endParaRPr lang="en-US"/>
        </a:p>
      </dgm:t>
    </dgm:pt>
    <dgm:pt modelId="{F1DE3AA7-B0D3-4CD8-B87F-3B67C1EB2B8F}">
      <dgm:prSet custT="1"/>
      <dgm:spPr/>
      <dgm:t>
        <a:bodyPr/>
        <a:lstStyle/>
        <a:p>
          <a:r>
            <a:rPr lang="uk-UA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емоційне прийняття дітей з </a:t>
          </a:r>
          <a:r>
            <a:rPr lang="ru-RU" sz="14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особливими</a:t>
          </a:r>
          <a:r>
            <a:rPr lang="ru-RU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14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осв</a:t>
          </a:r>
          <a:r>
            <a:rPr lang="uk-UA" sz="14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ітніми</a:t>
          </a:r>
          <a:r>
            <a:rPr lang="uk-UA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потребами</a:t>
          </a:r>
          <a:endParaRPr lang="en-US" sz="14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EEC7911-405C-4C57-AB4B-E0D23DE0F39F}" type="parTrans" cxnId="{A375D17E-EF76-4C2F-AA1B-E95B961D78AD}">
      <dgm:prSet/>
      <dgm:spPr/>
      <dgm:t>
        <a:bodyPr/>
        <a:lstStyle/>
        <a:p>
          <a:endParaRPr lang="en-US"/>
        </a:p>
      </dgm:t>
    </dgm:pt>
    <dgm:pt modelId="{BABC761D-EEE8-49F4-A877-D722427D7AA6}" type="sibTrans" cxnId="{A375D17E-EF76-4C2F-AA1B-E95B961D78AD}">
      <dgm:prSet/>
      <dgm:spPr/>
      <dgm:t>
        <a:bodyPr/>
        <a:lstStyle/>
        <a:p>
          <a:endParaRPr lang="en-US"/>
        </a:p>
      </dgm:t>
    </dgm:pt>
    <dgm:pt modelId="{129311F1-21C7-4945-8514-8E74F3317091}">
      <dgm:prSet custT="1"/>
      <dgm:spPr/>
      <dgm:t>
        <a:bodyPr/>
        <a:lstStyle/>
        <a:p>
          <a:r>
            <a:rPr lang="uk-UA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готовність залучати дітей з особливими освітніми потребами до навчальної діяльності</a:t>
          </a:r>
          <a:endParaRPr lang="en-US" sz="14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9A961BA-6FA9-4631-95AF-20DCA3680AD8}" type="parTrans" cxnId="{4C97B0C1-F978-4A0E-842B-8A8F30C26F9F}">
      <dgm:prSet/>
      <dgm:spPr/>
      <dgm:t>
        <a:bodyPr/>
        <a:lstStyle/>
        <a:p>
          <a:endParaRPr lang="en-US"/>
        </a:p>
      </dgm:t>
    </dgm:pt>
    <dgm:pt modelId="{44FEAC95-4EE3-4329-9825-27E9E3BA5B08}" type="sibTrans" cxnId="{4C97B0C1-F978-4A0E-842B-8A8F30C26F9F}">
      <dgm:prSet/>
      <dgm:spPr/>
      <dgm:t>
        <a:bodyPr/>
        <a:lstStyle/>
        <a:p>
          <a:endParaRPr lang="en-US"/>
        </a:p>
      </dgm:t>
    </dgm:pt>
    <dgm:pt modelId="{97620E2B-4EB5-4E93-8EA8-B32D3ED39FE5}">
      <dgm:prSet custT="1"/>
      <dgm:spPr/>
      <dgm:t>
        <a:bodyPr/>
        <a:lstStyle/>
        <a:p>
          <a:r>
            <a:rPr lang="uk-UA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готовність до професійної взаємодії і навчання</a:t>
          </a:r>
          <a:endParaRPr lang="en-US" sz="14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5B7D150-F024-43F2-A819-824C8E595B15}" type="parTrans" cxnId="{DED4B4BD-8250-48F5-9EC5-59D71B67A251}">
      <dgm:prSet/>
      <dgm:spPr/>
      <dgm:t>
        <a:bodyPr/>
        <a:lstStyle/>
        <a:p>
          <a:endParaRPr lang="en-US"/>
        </a:p>
      </dgm:t>
    </dgm:pt>
    <dgm:pt modelId="{D41C749C-AAA5-4124-9541-7F3FEFC5837A}" type="sibTrans" cxnId="{DED4B4BD-8250-48F5-9EC5-59D71B67A251}">
      <dgm:prSet/>
      <dgm:spPr/>
      <dgm:t>
        <a:bodyPr/>
        <a:lstStyle/>
        <a:p>
          <a:endParaRPr lang="en-US"/>
        </a:p>
      </dgm:t>
    </dgm:pt>
    <dgm:pt modelId="{A27BEBE6-FF9D-4913-BD92-15D8DAF506AE}">
      <dgm:prSet custT="1"/>
      <dgm:spPr/>
      <dgm:t>
        <a:bodyPr/>
        <a:lstStyle/>
        <a:p>
          <a:r>
            <a:rPr lang="uk-UA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задоволеність власною педагогічною діяльністю</a:t>
          </a:r>
          <a:endParaRPr lang="en-US" sz="14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B46D29D-1335-4B17-A651-C05289A532F9}" type="parTrans" cxnId="{39774DFB-1F33-4815-810C-F96A25237629}">
      <dgm:prSet/>
      <dgm:spPr/>
      <dgm:t>
        <a:bodyPr/>
        <a:lstStyle/>
        <a:p>
          <a:endParaRPr lang="en-US"/>
        </a:p>
      </dgm:t>
    </dgm:pt>
    <dgm:pt modelId="{8AEB95FD-66DC-4499-B6EA-8B1A3DD49DE8}" type="sibTrans" cxnId="{39774DFB-1F33-4815-810C-F96A25237629}">
      <dgm:prSet/>
      <dgm:spPr/>
      <dgm:t>
        <a:bodyPr/>
        <a:lstStyle/>
        <a:p>
          <a:endParaRPr lang="en-US"/>
        </a:p>
      </dgm:t>
    </dgm:pt>
    <dgm:pt modelId="{DDC0FE69-2DAC-4F9A-A710-A606EC10B640}" type="pres">
      <dgm:prSet presAssocID="{68666009-C7E0-416A-B1F7-56A0443092E1}" presName="theList" presStyleCnt="0">
        <dgm:presLayoutVars>
          <dgm:dir/>
          <dgm:animLvl val="lvl"/>
          <dgm:resizeHandles val="exact"/>
        </dgm:presLayoutVars>
      </dgm:prSet>
      <dgm:spPr/>
    </dgm:pt>
    <dgm:pt modelId="{6C075B05-C75A-4A13-A965-17DFF72720CA}" type="pres">
      <dgm:prSet presAssocID="{AC95891D-AC39-4138-9BB3-D1A9AAAEAFC4}" presName="compNode" presStyleCnt="0"/>
      <dgm:spPr/>
    </dgm:pt>
    <dgm:pt modelId="{6347126E-B4DC-4A38-AD63-C191DF13E945}" type="pres">
      <dgm:prSet presAssocID="{AC95891D-AC39-4138-9BB3-D1A9AAAEAFC4}" presName="noGeometry" presStyleCnt="0"/>
      <dgm:spPr/>
    </dgm:pt>
    <dgm:pt modelId="{67499C07-639C-43F3-9644-66374BEBCA14}" type="pres">
      <dgm:prSet presAssocID="{AC95891D-AC39-4138-9BB3-D1A9AAAEAFC4}" presName="childTextVisible" presStyleLbl="bgAccFollowNode1" presStyleIdx="0" presStyleCnt="2" custScaleY="136775">
        <dgm:presLayoutVars>
          <dgm:bulletEnabled val="1"/>
        </dgm:presLayoutVars>
      </dgm:prSet>
      <dgm:spPr/>
    </dgm:pt>
    <dgm:pt modelId="{055E7525-FA2A-4DB2-8511-209A7535B84B}" type="pres">
      <dgm:prSet presAssocID="{AC95891D-AC39-4138-9BB3-D1A9AAAEAFC4}" presName="childTextHidden" presStyleLbl="bgAccFollowNode1" presStyleIdx="0" presStyleCnt="2"/>
      <dgm:spPr/>
    </dgm:pt>
    <dgm:pt modelId="{1EF9862C-FECA-4908-ADFA-A2FDF37EAC03}" type="pres">
      <dgm:prSet presAssocID="{AC95891D-AC39-4138-9BB3-D1A9AAAEAFC4}" presName="parentText" presStyleLbl="node1" presStyleIdx="0" presStyleCnt="2">
        <dgm:presLayoutVars>
          <dgm:chMax val="1"/>
          <dgm:bulletEnabled val="1"/>
        </dgm:presLayoutVars>
      </dgm:prSet>
      <dgm:spPr/>
    </dgm:pt>
    <dgm:pt modelId="{8173F029-56DE-4B1D-B22B-89D344D46284}" type="pres">
      <dgm:prSet presAssocID="{AC95891D-AC39-4138-9BB3-D1A9AAAEAFC4}" presName="aSpace" presStyleCnt="0"/>
      <dgm:spPr/>
    </dgm:pt>
    <dgm:pt modelId="{E5F127ED-0FB7-4E61-A3FD-583CA140F02B}" type="pres">
      <dgm:prSet presAssocID="{4B3EE315-AA73-45B8-A123-5334EFE28D81}" presName="compNode" presStyleCnt="0"/>
      <dgm:spPr/>
    </dgm:pt>
    <dgm:pt modelId="{B1FDE3D7-9779-4F77-893C-4BA0D9B4B628}" type="pres">
      <dgm:prSet presAssocID="{4B3EE315-AA73-45B8-A123-5334EFE28D81}" presName="noGeometry" presStyleCnt="0"/>
      <dgm:spPr/>
    </dgm:pt>
    <dgm:pt modelId="{7BAAD3E3-89DD-40E9-90BB-DCECABAA4AB2}" type="pres">
      <dgm:prSet presAssocID="{4B3EE315-AA73-45B8-A123-5334EFE28D81}" presName="childTextVisible" presStyleLbl="bgAccFollowNode1" presStyleIdx="1" presStyleCnt="2" custScaleY="145003">
        <dgm:presLayoutVars>
          <dgm:bulletEnabled val="1"/>
        </dgm:presLayoutVars>
      </dgm:prSet>
      <dgm:spPr/>
    </dgm:pt>
    <dgm:pt modelId="{879C7289-16A1-4B47-BA9D-6E61168407CA}" type="pres">
      <dgm:prSet presAssocID="{4B3EE315-AA73-45B8-A123-5334EFE28D81}" presName="childTextHidden" presStyleLbl="bgAccFollowNode1" presStyleIdx="1" presStyleCnt="2"/>
      <dgm:spPr/>
    </dgm:pt>
    <dgm:pt modelId="{472F6BCA-8EB9-4A86-BE05-1E26DFF00096}" type="pres">
      <dgm:prSet presAssocID="{4B3EE315-AA73-45B8-A123-5334EFE28D81}" presName="parentText" presStyleLbl="node1" presStyleIdx="1" presStyleCnt="2" custScaleX="100244">
        <dgm:presLayoutVars>
          <dgm:chMax val="1"/>
          <dgm:bulletEnabled val="1"/>
        </dgm:presLayoutVars>
      </dgm:prSet>
      <dgm:spPr/>
    </dgm:pt>
  </dgm:ptLst>
  <dgm:cxnLst>
    <dgm:cxn modelId="{2540EF09-58BE-4E0B-A7DB-17A6155D21C2}" type="presOf" srcId="{F1DE3AA7-B0D3-4CD8-B87F-3B67C1EB2B8F}" destId="{879C7289-16A1-4B47-BA9D-6E61168407CA}" srcOrd="1" destOrd="0" presId="urn:microsoft.com/office/officeart/2005/8/layout/hProcess6"/>
    <dgm:cxn modelId="{4A698C0A-8ED2-40EB-8F67-5C29973D20B0}" type="presOf" srcId="{129311F1-21C7-4945-8514-8E74F3317091}" destId="{879C7289-16A1-4B47-BA9D-6E61168407CA}" srcOrd="1" destOrd="1" presId="urn:microsoft.com/office/officeart/2005/8/layout/hProcess6"/>
    <dgm:cxn modelId="{D9A46712-53DA-4EAF-9451-C589A9009463}" type="presOf" srcId="{F1DE3AA7-B0D3-4CD8-B87F-3B67C1EB2B8F}" destId="{7BAAD3E3-89DD-40E9-90BB-DCECABAA4AB2}" srcOrd="0" destOrd="0" presId="urn:microsoft.com/office/officeart/2005/8/layout/hProcess6"/>
    <dgm:cxn modelId="{7EB55013-A0F8-431E-A474-F919B16FED25}" type="presOf" srcId="{0FD07AEB-8D3A-43B1-A0BC-8156FFC181E4}" destId="{055E7525-FA2A-4DB2-8511-209A7535B84B}" srcOrd="1" destOrd="1" presId="urn:microsoft.com/office/officeart/2005/8/layout/hProcess6"/>
    <dgm:cxn modelId="{D11B1916-3168-48E6-AF56-E3BBDF0A51ED}" srcId="{AC95891D-AC39-4138-9BB3-D1A9AAAEAFC4}" destId="{5F87B571-E5CC-40DA-B01B-94E49391CDA2}" srcOrd="3" destOrd="0" parTransId="{136DFE0A-CE0E-408F-A452-F164F1599347}" sibTransId="{1A165F4E-7775-4D25-A742-8D357889917A}"/>
    <dgm:cxn modelId="{3CA20220-6B73-4DFC-BB83-4B98B70DD90A}" type="presOf" srcId="{A27BEBE6-FF9D-4913-BD92-15D8DAF506AE}" destId="{7BAAD3E3-89DD-40E9-90BB-DCECABAA4AB2}" srcOrd="0" destOrd="3" presId="urn:microsoft.com/office/officeart/2005/8/layout/hProcess6"/>
    <dgm:cxn modelId="{11850C23-4F97-4AB2-87D5-651171109D7C}" type="presOf" srcId="{806DAE34-7363-49CA-9FD4-68AB88887291}" destId="{055E7525-FA2A-4DB2-8511-209A7535B84B}" srcOrd="1" destOrd="2" presId="urn:microsoft.com/office/officeart/2005/8/layout/hProcess6"/>
    <dgm:cxn modelId="{04D1CB28-1477-4B4C-8A44-19718C15CE3A}" srcId="{68666009-C7E0-416A-B1F7-56A0443092E1}" destId="{4B3EE315-AA73-45B8-A123-5334EFE28D81}" srcOrd="1" destOrd="0" parTransId="{7304AFB4-78AC-45E5-8D84-FDF29C42D76D}" sibTransId="{67911348-E1A4-481B-8AD4-02E2AFAD7276}"/>
    <dgm:cxn modelId="{87258735-8CAF-409E-A16A-A49CD54116C3}" type="presOf" srcId="{68666009-C7E0-416A-B1F7-56A0443092E1}" destId="{DDC0FE69-2DAC-4F9A-A710-A606EC10B640}" srcOrd="0" destOrd="0" presId="urn:microsoft.com/office/officeart/2005/8/layout/hProcess6"/>
    <dgm:cxn modelId="{31D9DE38-AAC8-4EB3-B212-32437032CB6C}" type="presOf" srcId="{129311F1-21C7-4945-8514-8E74F3317091}" destId="{7BAAD3E3-89DD-40E9-90BB-DCECABAA4AB2}" srcOrd="0" destOrd="1" presId="urn:microsoft.com/office/officeart/2005/8/layout/hProcess6"/>
    <dgm:cxn modelId="{ABA46340-FD73-464F-89D2-5EB48C4FBD5D}" type="presOf" srcId="{97620E2B-4EB5-4E93-8EA8-B32D3ED39FE5}" destId="{879C7289-16A1-4B47-BA9D-6E61168407CA}" srcOrd="1" destOrd="2" presId="urn:microsoft.com/office/officeart/2005/8/layout/hProcess6"/>
    <dgm:cxn modelId="{309FD461-BDE9-4078-B715-267C0EE440CC}" srcId="{AC95891D-AC39-4138-9BB3-D1A9AAAEAFC4}" destId="{4804C241-97BB-4C4C-A452-672AD7913CD0}" srcOrd="0" destOrd="0" parTransId="{82857190-51F5-425B-808B-08D5582316B9}" sibTransId="{33AFB74A-5AA6-4954-9876-3B23E18E8C7A}"/>
    <dgm:cxn modelId="{38DE8245-E388-4825-943E-14E939F76C03}" type="presOf" srcId="{0FD07AEB-8D3A-43B1-A0BC-8156FFC181E4}" destId="{67499C07-639C-43F3-9644-66374BEBCA14}" srcOrd="0" destOrd="1" presId="urn:microsoft.com/office/officeart/2005/8/layout/hProcess6"/>
    <dgm:cxn modelId="{6F183F6C-F1AA-4FEA-8941-7B6CE233CE83}" type="presOf" srcId="{AC95891D-AC39-4138-9BB3-D1A9AAAEAFC4}" destId="{1EF9862C-FECA-4908-ADFA-A2FDF37EAC03}" srcOrd="0" destOrd="0" presId="urn:microsoft.com/office/officeart/2005/8/layout/hProcess6"/>
    <dgm:cxn modelId="{97E95E4F-3DB3-48E3-9376-BFC058EFDADD}" srcId="{68666009-C7E0-416A-B1F7-56A0443092E1}" destId="{AC95891D-AC39-4138-9BB3-D1A9AAAEAFC4}" srcOrd="0" destOrd="0" parTransId="{7601EDCA-60E5-463A-BCEF-CBAE096CC5AD}" sibTransId="{33BC846B-9FEA-4AE0-B966-AEB9A370F21F}"/>
    <dgm:cxn modelId="{A375D17E-EF76-4C2F-AA1B-E95B961D78AD}" srcId="{4B3EE315-AA73-45B8-A123-5334EFE28D81}" destId="{F1DE3AA7-B0D3-4CD8-B87F-3B67C1EB2B8F}" srcOrd="0" destOrd="0" parTransId="{EEEC7911-405C-4C57-AB4B-E0D23DE0F39F}" sibTransId="{BABC761D-EEE8-49F4-A877-D722427D7AA6}"/>
    <dgm:cxn modelId="{A5E02696-25D4-4C1A-AECB-B75B3A1E0A1C}" type="presOf" srcId="{5F87B571-E5CC-40DA-B01B-94E49391CDA2}" destId="{67499C07-639C-43F3-9644-66374BEBCA14}" srcOrd="0" destOrd="3" presId="urn:microsoft.com/office/officeart/2005/8/layout/hProcess6"/>
    <dgm:cxn modelId="{01615298-A39C-4DE1-A6C6-3CBD65FA88AB}" srcId="{AC95891D-AC39-4138-9BB3-D1A9AAAEAFC4}" destId="{806DAE34-7363-49CA-9FD4-68AB88887291}" srcOrd="2" destOrd="0" parTransId="{E8BC2C5F-D41D-439A-9E98-5AC44D2DFDB2}" sibTransId="{FA32143A-5C06-4D6D-A708-0B80E951C9C3}"/>
    <dgm:cxn modelId="{632BD6AC-A792-4D6D-A364-E7C0DBCC4E01}" srcId="{AC95891D-AC39-4138-9BB3-D1A9AAAEAFC4}" destId="{0FD07AEB-8D3A-43B1-A0BC-8156FFC181E4}" srcOrd="1" destOrd="0" parTransId="{66971842-BF74-4B2C-830A-1555A9106324}" sibTransId="{6976AFE6-974C-413D-8846-1B64DDAA04E2}"/>
    <dgm:cxn modelId="{DE699FB6-7680-4653-B927-A8F8D6A2491B}" type="presOf" srcId="{A27BEBE6-FF9D-4913-BD92-15D8DAF506AE}" destId="{879C7289-16A1-4B47-BA9D-6E61168407CA}" srcOrd="1" destOrd="3" presId="urn:microsoft.com/office/officeart/2005/8/layout/hProcess6"/>
    <dgm:cxn modelId="{407F0CBC-B0D5-4A31-92B7-9B7EEE381F61}" type="presOf" srcId="{4B3EE315-AA73-45B8-A123-5334EFE28D81}" destId="{472F6BCA-8EB9-4A86-BE05-1E26DFF00096}" srcOrd="0" destOrd="0" presId="urn:microsoft.com/office/officeart/2005/8/layout/hProcess6"/>
    <dgm:cxn modelId="{DED4B4BD-8250-48F5-9EC5-59D71B67A251}" srcId="{4B3EE315-AA73-45B8-A123-5334EFE28D81}" destId="{97620E2B-4EB5-4E93-8EA8-B32D3ED39FE5}" srcOrd="2" destOrd="0" parTransId="{55B7D150-F024-43F2-A819-824C8E595B15}" sibTransId="{D41C749C-AAA5-4124-9541-7F3FEFC5837A}"/>
    <dgm:cxn modelId="{D70542C0-0DB4-4265-9B8B-6212C2801469}" type="presOf" srcId="{4804C241-97BB-4C4C-A452-672AD7913CD0}" destId="{67499C07-639C-43F3-9644-66374BEBCA14}" srcOrd="0" destOrd="0" presId="urn:microsoft.com/office/officeart/2005/8/layout/hProcess6"/>
    <dgm:cxn modelId="{4C97B0C1-F978-4A0E-842B-8A8F30C26F9F}" srcId="{4B3EE315-AA73-45B8-A123-5334EFE28D81}" destId="{129311F1-21C7-4945-8514-8E74F3317091}" srcOrd="1" destOrd="0" parTransId="{C9A961BA-6FA9-4631-95AF-20DCA3680AD8}" sibTransId="{44FEAC95-4EE3-4329-9825-27E9E3BA5B08}"/>
    <dgm:cxn modelId="{6BAACBC7-7B2D-4D4E-B06B-D04559D9E844}" type="presOf" srcId="{806DAE34-7363-49CA-9FD4-68AB88887291}" destId="{67499C07-639C-43F3-9644-66374BEBCA14}" srcOrd="0" destOrd="2" presId="urn:microsoft.com/office/officeart/2005/8/layout/hProcess6"/>
    <dgm:cxn modelId="{6C2C7ACD-A6CC-4A6D-9631-21DD198F3F21}" type="presOf" srcId="{97620E2B-4EB5-4E93-8EA8-B32D3ED39FE5}" destId="{7BAAD3E3-89DD-40E9-90BB-DCECABAA4AB2}" srcOrd="0" destOrd="2" presId="urn:microsoft.com/office/officeart/2005/8/layout/hProcess6"/>
    <dgm:cxn modelId="{096A2AD6-877F-465C-94AE-6D92ABC8731A}" type="presOf" srcId="{4804C241-97BB-4C4C-A452-672AD7913CD0}" destId="{055E7525-FA2A-4DB2-8511-209A7535B84B}" srcOrd="1" destOrd="0" presId="urn:microsoft.com/office/officeart/2005/8/layout/hProcess6"/>
    <dgm:cxn modelId="{3B6402F5-F04A-47F3-A5A3-A4FCFFF7C907}" type="presOf" srcId="{5F87B571-E5CC-40DA-B01B-94E49391CDA2}" destId="{055E7525-FA2A-4DB2-8511-209A7535B84B}" srcOrd="1" destOrd="3" presId="urn:microsoft.com/office/officeart/2005/8/layout/hProcess6"/>
    <dgm:cxn modelId="{39774DFB-1F33-4815-810C-F96A25237629}" srcId="{4B3EE315-AA73-45B8-A123-5334EFE28D81}" destId="{A27BEBE6-FF9D-4913-BD92-15D8DAF506AE}" srcOrd="3" destOrd="0" parTransId="{CB46D29D-1335-4B17-A651-C05289A532F9}" sibTransId="{8AEB95FD-66DC-4499-B6EA-8B1A3DD49DE8}"/>
    <dgm:cxn modelId="{2EBB4F03-F971-4A8C-8FD5-6FD78F6F49C1}" type="presParOf" srcId="{DDC0FE69-2DAC-4F9A-A710-A606EC10B640}" destId="{6C075B05-C75A-4A13-A965-17DFF72720CA}" srcOrd="0" destOrd="0" presId="urn:microsoft.com/office/officeart/2005/8/layout/hProcess6"/>
    <dgm:cxn modelId="{A5F1EAA7-8FB0-43FB-B3FB-F7F35F18A7C1}" type="presParOf" srcId="{6C075B05-C75A-4A13-A965-17DFF72720CA}" destId="{6347126E-B4DC-4A38-AD63-C191DF13E945}" srcOrd="0" destOrd="0" presId="urn:microsoft.com/office/officeart/2005/8/layout/hProcess6"/>
    <dgm:cxn modelId="{39F582D9-8F0E-4763-BEC5-8F1E9DE54EDF}" type="presParOf" srcId="{6C075B05-C75A-4A13-A965-17DFF72720CA}" destId="{67499C07-639C-43F3-9644-66374BEBCA14}" srcOrd="1" destOrd="0" presId="urn:microsoft.com/office/officeart/2005/8/layout/hProcess6"/>
    <dgm:cxn modelId="{ED300A0C-C2DA-4AD1-B970-578BD6A54DA3}" type="presParOf" srcId="{6C075B05-C75A-4A13-A965-17DFF72720CA}" destId="{055E7525-FA2A-4DB2-8511-209A7535B84B}" srcOrd="2" destOrd="0" presId="urn:microsoft.com/office/officeart/2005/8/layout/hProcess6"/>
    <dgm:cxn modelId="{8A4EAAD6-D167-4752-B51F-B45B37ECED37}" type="presParOf" srcId="{6C075B05-C75A-4A13-A965-17DFF72720CA}" destId="{1EF9862C-FECA-4908-ADFA-A2FDF37EAC03}" srcOrd="3" destOrd="0" presId="urn:microsoft.com/office/officeart/2005/8/layout/hProcess6"/>
    <dgm:cxn modelId="{7E8BDCF7-6285-40D6-A761-BEE25401D971}" type="presParOf" srcId="{DDC0FE69-2DAC-4F9A-A710-A606EC10B640}" destId="{8173F029-56DE-4B1D-B22B-89D344D46284}" srcOrd="1" destOrd="0" presId="urn:microsoft.com/office/officeart/2005/8/layout/hProcess6"/>
    <dgm:cxn modelId="{A766AE14-383A-4A48-8CAE-4C4AA7EC7AC3}" type="presParOf" srcId="{DDC0FE69-2DAC-4F9A-A710-A606EC10B640}" destId="{E5F127ED-0FB7-4E61-A3FD-583CA140F02B}" srcOrd="2" destOrd="0" presId="urn:microsoft.com/office/officeart/2005/8/layout/hProcess6"/>
    <dgm:cxn modelId="{9A602265-EA29-411D-B12E-C6BAF8920FD3}" type="presParOf" srcId="{E5F127ED-0FB7-4E61-A3FD-583CA140F02B}" destId="{B1FDE3D7-9779-4F77-893C-4BA0D9B4B628}" srcOrd="0" destOrd="0" presId="urn:microsoft.com/office/officeart/2005/8/layout/hProcess6"/>
    <dgm:cxn modelId="{49D107A9-0613-4B77-A0DE-F4682426802C}" type="presParOf" srcId="{E5F127ED-0FB7-4E61-A3FD-583CA140F02B}" destId="{7BAAD3E3-89DD-40E9-90BB-DCECABAA4AB2}" srcOrd="1" destOrd="0" presId="urn:microsoft.com/office/officeart/2005/8/layout/hProcess6"/>
    <dgm:cxn modelId="{7333FCFE-A848-4E71-8441-83B659303701}" type="presParOf" srcId="{E5F127ED-0FB7-4E61-A3FD-583CA140F02B}" destId="{879C7289-16A1-4B47-BA9D-6E61168407CA}" srcOrd="2" destOrd="0" presId="urn:microsoft.com/office/officeart/2005/8/layout/hProcess6"/>
    <dgm:cxn modelId="{F729F3CE-5A47-4CE7-8804-80C5E02E794B}" type="presParOf" srcId="{E5F127ED-0FB7-4E61-A3FD-583CA140F02B}" destId="{472F6BCA-8EB9-4A86-BE05-1E26DFF00096}" srcOrd="3" destOrd="0" presId="urn:microsoft.com/office/officeart/2005/8/layout/hProcess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445A129-9AF1-4505-AA93-CC9B39286DE9}" type="doc">
      <dgm:prSet loTypeId="urn:microsoft.com/office/officeart/2005/8/layout/hierarchy1" loCatId="hierarchy" qsTypeId="urn:microsoft.com/office/officeart/2005/8/quickstyle/simple4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75163715-CCA0-4512-B710-93097BF430F9}">
      <dgm:prSet/>
      <dgm:spPr/>
      <dgm:t>
        <a:bodyPr/>
        <a:lstStyle/>
        <a:p>
          <a:r>
            <a:rPr lang="uk-UA" b="1" dirty="0"/>
            <a:t>по-перше</a:t>
          </a:r>
        </a:p>
        <a:p>
          <a:r>
            <a:rPr lang="uk-UA" dirty="0"/>
            <a:t>інклюзивна компетентність є особистісним відображенням особливостей навчально- виховного процесу закладу освіти, що трансформується в основні характеристики діяльність викладача</a:t>
          </a:r>
          <a:endParaRPr lang="en-US" dirty="0"/>
        </a:p>
      </dgm:t>
    </dgm:pt>
    <dgm:pt modelId="{1B704009-996A-4568-94C9-260D6E94B32B}" type="parTrans" cxnId="{021E82F7-6F4C-4BC6-8574-9B1AECD483C4}">
      <dgm:prSet/>
      <dgm:spPr/>
      <dgm:t>
        <a:bodyPr/>
        <a:lstStyle/>
        <a:p>
          <a:endParaRPr lang="en-US"/>
        </a:p>
      </dgm:t>
    </dgm:pt>
    <dgm:pt modelId="{D148F2C0-065A-41DC-8D6E-9FF4B6FDF319}" type="sibTrans" cxnId="{021E82F7-6F4C-4BC6-8574-9B1AECD483C4}">
      <dgm:prSet/>
      <dgm:spPr/>
      <dgm:t>
        <a:bodyPr/>
        <a:lstStyle/>
        <a:p>
          <a:endParaRPr lang="en-US"/>
        </a:p>
      </dgm:t>
    </dgm:pt>
    <dgm:pt modelId="{D4AD60BF-9A29-417A-B9D1-82E390C3048D}">
      <dgm:prSet/>
      <dgm:spPr/>
      <dgm:t>
        <a:bodyPr/>
        <a:lstStyle/>
        <a:p>
          <a:r>
            <a:rPr lang="uk-UA" b="1" dirty="0"/>
            <a:t>по-друге</a:t>
          </a:r>
          <a:r>
            <a:rPr lang="uk-UA" dirty="0"/>
            <a:t> </a:t>
          </a:r>
        </a:p>
        <a:p>
          <a:r>
            <a:rPr lang="uk-UA" dirty="0"/>
            <a:t>це відображення є тісно пов’язаним з «Я-образом» педагога, що підкреслює значущість установки на самовдосконалення під час моделювання взаємодії з учнями із особливими потребами</a:t>
          </a:r>
          <a:endParaRPr lang="en-US" dirty="0"/>
        </a:p>
      </dgm:t>
    </dgm:pt>
    <dgm:pt modelId="{D33C39BC-CF61-4759-861C-9D6AB90F17E6}" type="parTrans" cxnId="{09BFC6ED-2CCE-4171-8C7E-3D40D507D20A}">
      <dgm:prSet/>
      <dgm:spPr/>
      <dgm:t>
        <a:bodyPr/>
        <a:lstStyle/>
        <a:p>
          <a:endParaRPr lang="en-US"/>
        </a:p>
      </dgm:t>
    </dgm:pt>
    <dgm:pt modelId="{DE929529-74E1-417F-8B9D-E8F7C21D41DE}" type="sibTrans" cxnId="{09BFC6ED-2CCE-4171-8C7E-3D40D507D20A}">
      <dgm:prSet/>
      <dgm:spPr/>
      <dgm:t>
        <a:bodyPr/>
        <a:lstStyle/>
        <a:p>
          <a:endParaRPr lang="en-US"/>
        </a:p>
      </dgm:t>
    </dgm:pt>
    <dgm:pt modelId="{092B4B57-6799-4742-A8F2-3E818EF2779C}">
      <dgm:prSet/>
      <dgm:spPr/>
      <dgm:t>
        <a:bodyPr/>
        <a:lstStyle/>
        <a:p>
          <a:r>
            <a:rPr lang="uk-UA" b="1" dirty="0"/>
            <a:t>по-третє</a:t>
          </a:r>
          <a:r>
            <a:rPr lang="uk-UA" dirty="0"/>
            <a:t> </a:t>
          </a:r>
        </a:p>
        <a:p>
          <a:r>
            <a:rPr lang="uk-UA" dirty="0"/>
            <a:t>відповідно до особливостей навчально- виховної діяльності, зміст інклюзивної компетентності акцентує увагу на гуманістичній спрямованості діяльності педагога</a:t>
          </a:r>
          <a:endParaRPr lang="en-US" dirty="0"/>
        </a:p>
      </dgm:t>
    </dgm:pt>
    <dgm:pt modelId="{4F498D07-F89B-4163-9317-3406E7A7C1CA}" type="parTrans" cxnId="{447F16E3-C4DA-4C4D-9B13-CF431FB83359}">
      <dgm:prSet/>
      <dgm:spPr/>
      <dgm:t>
        <a:bodyPr/>
        <a:lstStyle/>
        <a:p>
          <a:endParaRPr lang="en-US"/>
        </a:p>
      </dgm:t>
    </dgm:pt>
    <dgm:pt modelId="{BFB5077E-F350-4F2F-9E9A-C2F20BBC4CC8}" type="sibTrans" cxnId="{447F16E3-C4DA-4C4D-9B13-CF431FB83359}">
      <dgm:prSet/>
      <dgm:spPr/>
      <dgm:t>
        <a:bodyPr/>
        <a:lstStyle/>
        <a:p>
          <a:endParaRPr lang="en-US"/>
        </a:p>
      </dgm:t>
    </dgm:pt>
    <dgm:pt modelId="{5B2F9DD9-B6E3-47CB-A1EA-BBFABA644114}" type="pres">
      <dgm:prSet presAssocID="{D445A129-9AF1-4505-AA93-CC9B39286DE9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2471B528-9B60-411D-87CD-9E4FD3BF17B0}" type="pres">
      <dgm:prSet presAssocID="{75163715-CCA0-4512-B710-93097BF430F9}" presName="hierRoot1" presStyleCnt="0"/>
      <dgm:spPr/>
    </dgm:pt>
    <dgm:pt modelId="{03D86411-FFEB-4ABB-B39A-C7359EC429BA}" type="pres">
      <dgm:prSet presAssocID="{75163715-CCA0-4512-B710-93097BF430F9}" presName="composite" presStyleCnt="0"/>
      <dgm:spPr/>
    </dgm:pt>
    <dgm:pt modelId="{485D9CB9-9E6A-4546-A865-1112954A845C}" type="pres">
      <dgm:prSet presAssocID="{75163715-CCA0-4512-B710-93097BF430F9}" presName="background" presStyleLbl="node0" presStyleIdx="0" presStyleCnt="3"/>
      <dgm:spPr/>
    </dgm:pt>
    <dgm:pt modelId="{50361293-C6B3-4692-A62C-DF4D65D6B02F}" type="pres">
      <dgm:prSet presAssocID="{75163715-CCA0-4512-B710-93097BF430F9}" presName="text" presStyleLbl="fgAcc0" presStyleIdx="0" presStyleCnt="3" custScaleY="124096">
        <dgm:presLayoutVars>
          <dgm:chPref val="3"/>
        </dgm:presLayoutVars>
      </dgm:prSet>
      <dgm:spPr/>
    </dgm:pt>
    <dgm:pt modelId="{7657A7F7-C31D-4108-B982-96E614D965C1}" type="pres">
      <dgm:prSet presAssocID="{75163715-CCA0-4512-B710-93097BF430F9}" presName="hierChild2" presStyleCnt="0"/>
      <dgm:spPr/>
    </dgm:pt>
    <dgm:pt modelId="{8991DCA3-4058-4F3A-B2BC-A38703A8B09F}" type="pres">
      <dgm:prSet presAssocID="{D4AD60BF-9A29-417A-B9D1-82E390C3048D}" presName="hierRoot1" presStyleCnt="0"/>
      <dgm:spPr/>
    </dgm:pt>
    <dgm:pt modelId="{9FBA3F9E-69C9-4615-B3FD-D93588EB721C}" type="pres">
      <dgm:prSet presAssocID="{D4AD60BF-9A29-417A-B9D1-82E390C3048D}" presName="composite" presStyleCnt="0"/>
      <dgm:spPr/>
    </dgm:pt>
    <dgm:pt modelId="{50BE39E6-492A-4677-803A-6263844C208B}" type="pres">
      <dgm:prSet presAssocID="{D4AD60BF-9A29-417A-B9D1-82E390C3048D}" presName="background" presStyleLbl="node0" presStyleIdx="1" presStyleCnt="3"/>
      <dgm:spPr/>
    </dgm:pt>
    <dgm:pt modelId="{7D95F43B-FFD2-46E5-B2CB-9953D26941D5}" type="pres">
      <dgm:prSet presAssocID="{D4AD60BF-9A29-417A-B9D1-82E390C3048D}" presName="text" presStyleLbl="fgAcc0" presStyleIdx="1" presStyleCnt="3" custScaleY="124096">
        <dgm:presLayoutVars>
          <dgm:chPref val="3"/>
        </dgm:presLayoutVars>
      </dgm:prSet>
      <dgm:spPr/>
    </dgm:pt>
    <dgm:pt modelId="{7A6277D7-19EC-4302-A3BB-BD372A3F43B9}" type="pres">
      <dgm:prSet presAssocID="{D4AD60BF-9A29-417A-B9D1-82E390C3048D}" presName="hierChild2" presStyleCnt="0"/>
      <dgm:spPr/>
    </dgm:pt>
    <dgm:pt modelId="{5BD121D6-9482-4F8E-8920-2F74D51F5EB6}" type="pres">
      <dgm:prSet presAssocID="{092B4B57-6799-4742-A8F2-3E818EF2779C}" presName="hierRoot1" presStyleCnt="0"/>
      <dgm:spPr/>
    </dgm:pt>
    <dgm:pt modelId="{D6714026-73C8-4EB9-8D70-BF123773DCE4}" type="pres">
      <dgm:prSet presAssocID="{092B4B57-6799-4742-A8F2-3E818EF2779C}" presName="composite" presStyleCnt="0"/>
      <dgm:spPr/>
    </dgm:pt>
    <dgm:pt modelId="{D780C0E9-876A-427A-BA6A-C26A84B560D9}" type="pres">
      <dgm:prSet presAssocID="{092B4B57-6799-4742-A8F2-3E818EF2779C}" presName="background" presStyleLbl="node0" presStyleIdx="2" presStyleCnt="3"/>
      <dgm:spPr/>
    </dgm:pt>
    <dgm:pt modelId="{8794A9F0-A9B5-44FB-B556-0C4F3E048B31}" type="pres">
      <dgm:prSet presAssocID="{092B4B57-6799-4742-A8F2-3E818EF2779C}" presName="text" presStyleLbl="fgAcc0" presStyleIdx="2" presStyleCnt="3" custScaleY="124096">
        <dgm:presLayoutVars>
          <dgm:chPref val="3"/>
        </dgm:presLayoutVars>
      </dgm:prSet>
      <dgm:spPr/>
    </dgm:pt>
    <dgm:pt modelId="{59BC3A1A-59AD-4FCE-8971-B51BA506F1D8}" type="pres">
      <dgm:prSet presAssocID="{092B4B57-6799-4742-A8F2-3E818EF2779C}" presName="hierChild2" presStyleCnt="0"/>
      <dgm:spPr/>
    </dgm:pt>
  </dgm:ptLst>
  <dgm:cxnLst>
    <dgm:cxn modelId="{68DCB746-7450-4AF7-A6E6-F1F86915F445}" type="presOf" srcId="{D445A129-9AF1-4505-AA93-CC9B39286DE9}" destId="{5B2F9DD9-B6E3-47CB-A1EA-BBFABA644114}" srcOrd="0" destOrd="0" presId="urn:microsoft.com/office/officeart/2005/8/layout/hierarchy1"/>
    <dgm:cxn modelId="{DF67896A-6E3B-492B-9D40-CAA399B3E8FA}" type="presOf" srcId="{092B4B57-6799-4742-A8F2-3E818EF2779C}" destId="{8794A9F0-A9B5-44FB-B556-0C4F3E048B31}" srcOrd="0" destOrd="0" presId="urn:microsoft.com/office/officeart/2005/8/layout/hierarchy1"/>
    <dgm:cxn modelId="{5D502651-A99B-4E65-98B6-5A7EBE560D66}" type="presOf" srcId="{D4AD60BF-9A29-417A-B9D1-82E390C3048D}" destId="{7D95F43B-FFD2-46E5-B2CB-9953D26941D5}" srcOrd="0" destOrd="0" presId="urn:microsoft.com/office/officeart/2005/8/layout/hierarchy1"/>
    <dgm:cxn modelId="{4F3F72C9-B64A-44C4-B7EA-83C3F1EA46E9}" type="presOf" srcId="{75163715-CCA0-4512-B710-93097BF430F9}" destId="{50361293-C6B3-4692-A62C-DF4D65D6B02F}" srcOrd="0" destOrd="0" presId="urn:microsoft.com/office/officeart/2005/8/layout/hierarchy1"/>
    <dgm:cxn modelId="{447F16E3-C4DA-4C4D-9B13-CF431FB83359}" srcId="{D445A129-9AF1-4505-AA93-CC9B39286DE9}" destId="{092B4B57-6799-4742-A8F2-3E818EF2779C}" srcOrd="2" destOrd="0" parTransId="{4F498D07-F89B-4163-9317-3406E7A7C1CA}" sibTransId="{BFB5077E-F350-4F2F-9E9A-C2F20BBC4CC8}"/>
    <dgm:cxn modelId="{09BFC6ED-2CCE-4171-8C7E-3D40D507D20A}" srcId="{D445A129-9AF1-4505-AA93-CC9B39286DE9}" destId="{D4AD60BF-9A29-417A-B9D1-82E390C3048D}" srcOrd="1" destOrd="0" parTransId="{D33C39BC-CF61-4759-861C-9D6AB90F17E6}" sibTransId="{DE929529-74E1-417F-8B9D-E8F7C21D41DE}"/>
    <dgm:cxn modelId="{021E82F7-6F4C-4BC6-8574-9B1AECD483C4}" srcId="{D445A129-9AF1-4505-AA93-CC9B39286DE9}" destId="{75163715-CCA0-4512-B710-93097BF430F9}" srcOrd="0" destOrd="0" parTransId="{1B704009-996A-4568-94C9-260D6E94B32B}" sibTransId="{D148F2C0-065A-41DC-8D6E-9FF4B6FDF319}"/>
    <dgm:cxn modelId="{C2B56628-9167-420D-953F-756D347B167F}" type="presParOf" srcId="{5B2F9DD9-B6E3-47CB-A1EA-BBFABA644114}" destId="{2471B528-9B60-411D-87CD-9E4FD3BF17B0}" srcOrd="0" destOrd="0" presId="urn:microsoft.com/office/officeart/2005/8/layout/hierarchy1"/>
    <dgm:cxn modelId="{384CB779-CD13-4A46-9FD9-62731D9592BC}" type="presParOf" srcId="{2471B528-9B60-411D-87CD-9E4FD3BF17B0}" destId="{03D86411-FFEB-4ABB-B39A-C7359EC429BA}" srcOrd="0" destOrd="0" presId="urn:microsoft.com/office/officeart/2005/8/layout/hierarchy1"/>
    <dgm:cxn modelId="{EDD8D8FF-0640-4E00-916D-DBC0501D5803}" type="presParOf" srcId="{03D86411-FFEB-4ABB-B39A-C7359EC429BA}" destId="{485D9CB9-9E6A-4546-A865-1112954A845C}" srcOrd="0" destOrd="0" presId="urn:microsoft.com/office/officeart/2005/8/layout/hierarchy1"/>
    <dgm:cxn modelId="{A2C9B749-5307-4F5F-972A-CF448103332C}" type="presParOf" srcId="{03D86411-FFEB-4ABB-B39A-C7359EC429BA}" destId="{50361293-C6B3-4692-A62C-DF4D65D6B02F}" srcOrd="1" destOrd="0" presId="urn:microsoft.com/office/officeart/2005/8/layout/hierarchy1"/>
    <dgm:cxn modelId="{20EAE3A7-967C-4155-9E30-CB6B645F9491}" type="presParOf" srcId="{2471B528-9B60-411D-87CD-9E4FD3BF17B0}" destId="{7657A7F7-C31D-4108-B982-96E614D965C1}" srcOrd="1" destOrd="0" presId="urn:microsoft.com/office/officeart/2005/8/layout/hierarchy1"/>
    <dgm:cxn modelId="{7E8E40FA-9F7F-4F49-B595-34ECA4A42B0F}" type="presParOf" srcId="{5B2F9DD9-B6E3-47CB-A1EA-BBFABA644114}" destId="{8991DCA3-4058-4F3A-B2BC-A38703A8B09F}" srcOrd="1" destOrd="0" presId="urn:microsoft.com/office/officeart/2005/8/layout/hierarchy1"/>
    <dgm:cxn modelId="{67D4E522-5AC7-4294-8CE1-C23FA4868A5F}" type="presParOf" srcId="{8991DCA3-4058-4F3A-B2BC-A38703A8B09F}" destId="{9FBA3F9E-69C9-4615-B3FD-D93588EB721C}" srcOrd="0" destOrd="0" presId="urn:microsoft.com/office/officeart/2005/8/layout/hierarchy1"/>
    <dgm:cxn modelId="{1F75A164-0AF0-4775-A3CE-17D96D424372}" type="presParOf" srcId="{9FBA3F9E-69C9-4615-B3FD-D93588EB721C}" destId="{50BE39E6-492A-4677-803A-6263844C208B}" srcOrd="0" destOrd="0" presId="urn:microsoft.com/office/officeart/2005/8/layout/hierarchy1"/>
    <dgm:cxn modelId="{447C6227-507B-43C4-A198-B86082F49F54}" type="presParOf" srcId="{9FBA3F9E-69C9-4615-B3FD-D93588EB721C}" destId="{7D95F43B-FFD2-46E5-B2CB-9953D26941D5}" srcOrd="1" destOrd="0" presId="urn:microsoft.com/office/officeart/2005/8/layout/hierarchy1"/>
    <dgm:cxn modelId="{D15710E3-B024-404D-9282-B7BC8C54F563}" type="presParOf" srcId="{8991DCA3-4058-4F3A-B2BC-A38703A8B09F}" destId="{7A6277D7-19EC-4302-A3BB-BD372A3F43B9}" srcOrd="1" destOrd="0" presId="urn:microsoft.com/office/officeart/2005/8/layout/hierarchy1"/>
    <dgm:cxn modelId="{9DFDD001-F9F8-40D7-A2D1-4DB93C6ACA95}" type="presParOf" srcId="{5B2F9DD9-B6E3-47CB-A1EA-BBFABA644114}" destId="{5BD121D6-9482-4F8E-8920-2F74D51F5EB6}" srcOrd="2" destOrd="0" presId="urn:microsoft.com/office/officeart/2005/8/layout/hierarchy1"/>
    <dgm:cxn modelId="{36EE7E60-68F9-4201-A149-92CDAEE0409B}" type="presParOf" srcId="{5BD121D6-9482-4F8E-8920-2F74D51F5EB6}" destId="{D6714026-73C8-4EB9-8D70-BF123773DCE4}" srcOrd="0" destOrd="0" presId="urn:microsoft.com/office/officeart/2005/8/layout/hierarchy1"/>
    <dgm:cxn modelId="{C756E876-8FD2-4A09-958F-BE41C774E38D}" type="presParOf" srcId="{D6714026-73C8-4EB9-8D70-BF123773DCE4}" destId="{D780C0E9-876A-427A-BA6A-C26A84B560D9}" srcOrd="0" destOrd="0" presId="urn:microsoft.com/office/officeart/2005/8/layout/hierarchy1"/>
    <dgm:cxn modelId="{AB52E7AB-05CE-4055-9486-12F300C741E1}" type="presParOf" srcId="{D6714026-73C8-4EB9-8D70-BF123773DCE4}" destId="{8794A9F0-A9B5-44FB-B556-0C4F3E048B31}" srcOrd="1" destOrd="0" presId="urn:microsoft.com/office/officeart/2005/8/layout/hierarchy1"/>
    <dgm:cxn modelId="{38B665EC-115E-4D6A-B49C-DFA560CC8B1C}" type="presParOf" srcId="{5BD121D6-9482-4F8E-8920-2F74D51F5EB6}" destId="{59BC3A1A-59AD-4FCE-8971-B51BA506F1D8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C230286-CE9A-4326-9103-83BC499B661C}" type="doc">
      <dgm:prSet loTypeId="urn:microsoft.com/office/officeart/2005/8/layout/process4" loCatId="process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CEA8FC76-79F5-4B1B-B9FD-5751E3BD5569}">
      <dgm:prSet/>
      <dgm:spPr/>
      <dgm:t>
        <a:bodyPr/>
        <a:lstStyle/>
        <a:p>
          <a:r>
            <a:rPr lang="uk-UA" dirty="0"/>
            <a:t>технології організації соціальних контактів і конструктивної співпраці суб’єктів інклюзії (у тому числі через посередницьку діяльність) </a:t>
          </a:r>
          <a:endParaRPr lang="en-US" dirty="0"/>
        </a:p>
      </dgm:t>
    </dgm:pt>
    <dgm:pt modelId="{B40033B3-3B67-48F4-BC66-D58AED0414BD}" type="parTrans" cxnId="{6F2DB7E3-DDCA-47E4-B5CC-0AB933540E07}">
      <dgm:prSet/>
      <dgm:spPr/>
      <dgm:t>
        <a:bodyPr/>
        <a:lstStyle/>
        <a:p>
          <a:endParaRPr lang="en-US"/>
        </a:p>
      </dgm:t>
    </dgm:pt>
    <dgm:pt modelId="{0390FEE0-9548-4A84-9E4C-18339C14BBBB}" type="sibTrans" cxnId="{6F2DB7E3-DDCA-47E4-B5CC-0AB933540E07}">
      <dgm:prSet/>
      <dgm:spPr/>
      <dgm:t>
        <a:bodyPr/>
        <a:lstStyle/>
        <a:p>
          <a:endParaRPr lang="en-US"/>
        </a:p>
      </dgm:t>
    </dgm:pt>
    <dgm:pt modelId="{3ADA6B3B-311B-4D96-8E76-034046AEC84A}">
      <dgm:prSet/>
      <dgm:spPr/>
      <dgm:t>
        <a:bodyPr/>
        <a:lstStyle/>
        <a:p>
          <a:r>
            <a:rPr lang="uk-UA" dirty="0"/>
            <a:t>вироблення спільного бачення стратегії діяльності та використання взаємодоповнюючих можливостей</a:t>
          </a:r>
          <a:endParaRPr lang="en-US" dirty="0"/>
        </a:p>
      </dgm:t>
    </dgm:pt>
    <dgm:pt modelId="{EBCE125C-5B95-459E-B015-D53FB36AC237}" type="parTrans" cxnId="{23FC5FA1-0CA8-4464-B23F-E3D8D89801E7}">
      <dgm:prSet/>
      <dgm:spPr/>
      <dgm:t>
        <a:bodyPr/>
        <a:lstStyle/>
        <a:p>
          <a:endParaRPr lang="en-US"/>
        </a:p>
      </dgm:t>
    </dgm:pt>
    <dgm:pt modelId="{192C12F7-7869-4E9C-A69F-536ADD534F6C}" type="sibTrans" cxnId="{23FC5FA1-0CA8-4464-B23F-E3D8D89801E7}">
      <dgm:prSet/>
      <dgm:spPr/>
      <dgm:t>
        <a:bodyPr/>
        <a:lstStyle/>
        <a:p>
          <a:endParaRPr lang="en-US"/>
        </a:p>
      </dgm:t>
    </dgm:pt>
    <dgm:pt modelId="{AA720AD3-8949-446C-AF27-22C08C2C697A}">
      <dgm:prSet/>
      <dgm:spPr/>
      <dgm:t>
        <a:bodyPr/>
        <a:lstStyle/>
        <a:p>
          <a:r>
            <a:rPr lang="uk-UA"/>
            <a:t>проведення семінарів, тренінгів, майстер-класів для педагогічних працівників з використанням практичних методів</a:t>
          </a:r>
          <a:endParaRPr lang="en-US"/>
        </a:p>
      </dgm:t>
    </dgm:pt>
    <dgm:pt modelId="{E8A3AF18-6008-49AB-87C3-02030963A2B5}" type="parTrans" cxnId="{AC37715B-0EEE-4CF7-9E92-9456C057AEBD}">
      <dgm:prSet/>
      <dgm:spPr/>
      <dgm:t>
        <a:bodyPr/>
        <a:lstStyle/>
        <a:p>
          <a:endParaRPr lang="en-US"/>
        </a:p>
      </dgm:t>
    </dgm:pt>
    <dgm:pt modelId="{08744728-9444-4D36-AB24-06B9EFB51356}" type="sibTrans" cxnId="{AC37715B-0EEE-4CF7-9E92-9456C057AEBD}">
      <dgm:prSet/>
      <dgm:spPr/>
      <dgm:t>
        <a:bodyPr/>
        <a:lstStyle/>
        <a:p>
          <a:endParaRPr lang="en-US"/>
        </a:p>
      </dgm:t>
    </dgm:pt>
    <dgm:pt modelId="{E04B6A7E-AD9E-4E87-80A2-0A3A4C74DCAB}">
      <dgm:prSet/>
      <dgm:spPr/>
      <dgm:t>
        <a:bodyPr/>
        <a:lstStyle/>
        <a:p>
          <a:r>
            <a:rPr lang="uk-UA"/>
            <a:t>різномані форми мотивації та позитивного налаштування представників соціально-виховного середовища</a:t>
          </a:r>
          <a:endParaRPr lang="en-US"/>
        </a:p>
      </dgm:t>
    </dgm:pt>
    <dgm:pt modelId="{E18407E8-C931-4467-ABB1-0CFB5CE20A5F}" type="parTrans" cxnId="{D842EBC7-05BE-495C-894A-E84B2D30A8D6}">
      <dgm:prSet/>
      <dgm:spPr/>
      <dgm:t>
        <a:bodyPr/>
        <a:lstStyle/>
        <a:p>
          <a:endParaRPr lang="en-US"/>
        </a:p>
      </dgm:t>
    </dgm:pt>
    <dgm:pt modelId="{DC311B52-8E2A-4803-8DF7-19E6B62D3962}" type="sibTrans" cxnId="{D842EBC7-05BE-495C-894A-E84B2D30A8D6}">
      <dgm:prSet/>
      <dgm:spPr/>
      <dgm:t>
        <a:bodyPr/>
        <a:lstStyle/>
        <a:p>
          <a:endParaRPr lang="en-US"/>
        </a:p>
      </dgm:t>
    </dgm:pt>
    <dgm:pt modelId="{0E5D2910-6A58-4F26-A943-E4EAB6E6FD6A}">
      <dgm:prSet/>
      <dgm:spPr/>
      <dgm:t>
        <a:bodyPr/>
        <a:lstStyle/>
        <a:p>
          <a:r>
            <a:rPr lang="uk-UA"/>
            <a:t>популяризація історій успіху людей з особливими потребами</a:t>
          </a:r>
          <a:endParaRPr lang="en-US"/>
        </a:p>
      </dgm:t>
    </dgm:pt>
    <dgm:pt modelId="{FB771BDE-2E71-42C0-BBAA-911C4D6D0A43}" type="parTrans" cxnId="{FDDEF407-8C87-4A72-875C-700CD20F4C2F}">
      <dgm:prSet/>
      <dgm:spPr/>
      <dgm:t>
        <a:bodyPr/>
        <a:lstStyle/>
        <a:p>
          <a:endParaRPr lang="en-US"/>
        </a:p>
      </dgm:t>
    </dgm:pt>
    <dgm:pt modelId="{E8BC4FD7-F15E-471E-8287-704931BDB131}" type="sibTrans" cxnId="{FDDEF407-8C87-4A72-875C-700CD20F4C2F}">
      <dgm:prSet/>
      <dgm:spPr/>
      <dgm:t>
        <a:bodyPr/>
        <a:lstStyle/>
        <a:p>
          <a:endParaRPr lang="en-US"/>
        </a:p>
      </dgm:t>
    </dgm:pt>
    <dgm:pt modelId="{B56CB0F8-7204-447B-A240-05CB9AF174EA}">
      <dgm:prSet/>
      <dgm:spPr/>
      <dgm:t>
        <a:bodyPr/>
        <a:lstStyle/>
        <a:p>
          <a:r>
            <a:rPr lang="uk-UA" dirty="0"/>
            <a:t>PR-технології та комп’ютерні інформаційні технології, спрямовані на популяризацію серед педагогічної громадськості програми розвитку інклюзивного освітнього середовища, як компоненту стратегічного управління закладом освіти</a:t>
          </a:r>
          <a:endParaRPr lang="en-US" dirty="0"/>
        </a:p>
      </dgm:t>
    </dgm:pt>
    <dgm:pt modelId="{5145950E-8F3D-488D-9F08-B791AE18CF5F}" type="parTrans" cxnId="{03C17D1B-FA6C-48B7-A325-00C0C6D0BA85}">
      <dgm:prSet/>
      <dgm:spPr/>
      <dgm:t>
        <a:bodyPr/>
        <a:lstStyle/>
        <a:p>
          <a:endParaRPr lang="en-US"/>
        </a:p>
      </dgm:t>
    </dgm:pt>
    <dgm:pt modelId="{FA150B46-7296-4C14-AB9F-ABC5AB186AB3}" type="sibTrans" cxnId="{03C17D1B-FA6C-48B7-A325-00C0C6D0BA85}">
      <dgm:prSet/>
      <dgm:spPr/>
      <dgm:t>
        <a:bodyPr/>
        <a:lstStyle/>
        <a:p>
          <a:endParaRPr lang="en-US"/>
        </a:p>
      </dgm:t>
    </dgm:pt>
    <dgm:pt modelId="{2AB561B3-CE16-4E7B-BA12-1FB67DB6E97C}" type="pres">
      <dgm:prSet presAssocID="{1C230286-CE9A-4326-9103-83BC499B661C}" presName="Name0" presStyleCnt="0">
        <dgm:presLayoutVars>
          <dgm:dir/>
          <dgm:animLvl val="lvl"/>
          <dgm:resizeHandles val="exact"/>
        </dgm:presLayoutVars>
      </dgm:prSet>
      <dgm:spPr/>
    </dgm:pt>
    <dgm:pt modelId="{87394A7A-C10B-48A1-8ECA-3499EE567F44}" type="pres">
      <dgm:prSet presAssocID="{B56CB0F8-7204-447B-A240-05CB9AF174EA}" presName="boxAndChildren" presStyleCnt="0"/>
      <dgm:spPr/>
    </dgm:pt>
    <dgm:pt modelId="{2EA0C771-3C8A-45BB-BE31-886DA61A7646}" type="pres">
      <dgm:prSet presAssocID="{B56CB0F8-7204-447B-A240-05CB9AF174EA}" presName="parentTextBox" presStyleLbl="node1" presStyleIdx="0" presStyleCnt="6"/>
      <dgm:spPr/>
    </dgm:pt>
    <dgm:pt modelId="{55C6E93E-7921-4200-9279-0DD442BCBD93}" type="pres">
      <dgm:prSet presAssocID="{E8BC4FD7-F15E-471E-8287-704931BDB131}" presName="sp" presStyleCnt="0"/>
      <dgm:spPr/>
    </dgm:pt>
    <dgm:pt modelId="{3E2C9AD9-10AD-4DC6-89AF-FFC57C16B353}" type="pres">
      <dgm:prSet presAssocID="{0E5D2910-6A58-4F26-A943-E4EAB6E6FD6A}" presName="arrowAndChildren" presStyleCnt="0"/>
      <dgm:spPr/>
    </dgm:pt>
    <dgm:pt modelId="{E05FB82C-B31B-4790-80D9-B1B975DAAE4D}" type="pres">
      <dgm:prSet presAssocID="{0E5D2910-6A58-4F26-A943-E4EAB6E6FD6A}" presName="parentTextArrow" presStyleLbl="node1" presStyleIdx="1" presStyleCnt="6"/>
      <dgm:spPr/>
    </dgm:pt>
    <dgm:pt modelId="{D98CC348-E44F-44A4-8CA4-859D4BDA6C21}" type="pres">
      <dgm:prSet presAssocID="{DC311B52-8E2A-4803-8DF7-19E6B62D3962}" presName="sp" presStyleCnt="0"/>
      <dgm:spPr/>
    </dgm:pt>
    <dgm:pt modelId="{EAB62189-8AFE-4FF0-B1DD-293AF3504763}" type="pres">
      <dgm:prSet presAssocID="{E04B6A7E-AD9E-4E87-80A2-0A3A4C74DCAB}" presName="arrowAndChildren" presStyleCnt="0"/>
      <dgm:spPr/>
    </dgm:pt>
    <dgm:pt modelId="{D384EB9C-6E1C-4369-869A-51EF6F3BFC6C}" type="pres">
      <dgm:prSet presAssocID="{E04B6A7E-AD9E-4E87-80A2-0A3A4C74DCAB}" presName="parentTextArrow" presStyleLbl="node1" presStyleIdx="2" presStyleCnt="6"/>
      <dgm:spPr/>
    </dgm:pt>
    <dgm:pt modelId="{C2048A8A-D6A1-4EA2-A096-207D19F4A7E4}" type="pres">
      <dgm:prSet presAssocID="{08744728-9444-4D36-AB24-06B9EFB51356}" presName="sp" presStyleCnt="0"/>
      <dgm:spPr/>
    </dgm:pt>
    <dgm:pt modelId="{B41F736F-6BB1-4721-AC47-CC96E3C18ED6}" type="pres">
      <dgm:prSet presAssocID="{AA720AD3-8949-446C-AF27-22C08C2C697A}" presName="arrowAndChildren" presStyleCnt="0"/>
      <dgm:spPr/>
    </dgm:pt>
    <dgm:pt modelId="{ED3B831A-18E7-4336-BAAC-4A9436582DB8}" type="pres">
      <dgm:prSet presAssocID="{AA720AD3-8949-446C-AF27-22C08C2C697A}" presName="parentTextArrow" presStyleLbl="node1" presStyleIdx="3" presStyleCnt="6"/>
      <dgm:spPr/>
    </dgm:pt>
    <dgm:pt modelId="{E50D2CC1-FA52-4498-A24A-F0171E62326A}" type="pres">
      <dgm:prSet presAssocID="{192C12F7-7869-4E9C-A69F-536ADD534F6C}" presName="sp" presStyleCnt="0"/>
      <dgm:spPr/>
    </dgm:pt>
    <dgm:pt modelId="{F48F4589-0E33-4399-AA12-99A86612D16D}" type="pres">
      <dgm:prSet presAssocID="{3ADA6B3B-311B-4D96-8E76-034046AEC84A}" presName="arrowAndChildren" presStyleCnt="0"/>
      <dgm:spPr/>
    </dgm:pt>
    <dgm:pt modelId="{992ACA43-A04B-4A72-95B9-979DEA8CD17C}" type="pres">
      <dgm:prSet presAssocID="{3ADA6B3B-311B-4D96-8E76-034046AEC84A}" presName="parentTextArrow" presStyleLbl="node1" presStyleIdx="4" presStyleCnt="6"/>
      <dgm:spPr/>
    </dgm:pt>
    <dgm:pt modelId="{81A14A01-1F64-47D3-91AA-F185109FE5DD}" type="pres">
      <dgm:prSet presAssocID="{0390FEE0-9548-4A84-9E4C-18339C14BBBB}" presName="sp" presStyleCnt="0"/>
      <dgm:spPr/>
    </dgm:pt>
    <dgm:pt modelId="{F0A4333C-B87F-47EF-9B5C-A0ADA16649AA}" type="pres">
      <dgm:prSet presAssocID="{CEA8FC76-79F5-4B1B-B9FD-5751E3BD5569}" presName="arrowAndChildren" presStyleCnt="0"/>
      <dgm:spPr/>
    </dgm:pt>
    <dgm:pt modelId="{C4186C9C-4411-4243-BACB-A55B277FC2EC}" type="pres">
      <dgm:prSet presAssocID="{CEA8FC76-79F5-4B1B-B9FD-5751E3BD5569}" presName="parentTextArrow" presStyleLbl="node1" presStyleIdx="5" presStyleCnt="6"/>
      <dgm:spPr/>
    </dgm:pt>
  </dgm:ptLst>
  <dgm:cxnLst>
    <dgm:cxn modelId="{FDDEF407-8C87-4A72-875C-700CD20F4C2F}" srcId="{1C230286-CE9A-4326-9103-83BC499B661C}" destId="{0E5D2910-6A58-4F26-A943-E4EAB6E6FD6A}" srcOrd="4" destOrd="0" parTransId="{FB771BDE-2E71-42C0-BBAA-911C4D6D0A43}" sibTransId="{E8BC4FD7-F15E-471E-8287-704931BDB131}"/>
    <dgm:cxn modelId="{FDF34D15-E89C-4EDE-82DD-5B022FD0B9F0}" type="presOf" srcId="{E04B6A7E-AD9E-4E87-80A2-0A3A4C74DCAB}" destId="{D384EB9C-6E1C-4369-869A-51EF6F3BFC6C}" srcOrd="0" destOrd="0" presId="urn:microsoft.com/office/officeart/2005/8/layout/process4"/>
    <dgm:cxn modelId="{03C17D1B-FA6C-48B7-A325-00C0C6D0BA85}" srcId="{1C230286-CE9A-4326-9103-83BC499B661C}" destId="{B56CB0F8-7204-447B-A240-05CB9AF174EA}" srcOrd="5" destOrd="0" parTransId="{5145950E-8F3D-488D-9F08-B791AE18CF5F}" sibTransId="{FA150B46-7296-4C14-AB9F-ABC5AB186AB3}"/>
    <dgm:cxn modelId="{AC37715B-0EEE-4CF7-9E92-9456C057AEBD}" srcId="{1C230286-CE9A-4326-9103-83BC499B661C}" destId="{AA720AD3-8949-446C-AF27-22C08C2C697A}" srcOrd="2" destOrd="0" parTransId="{E8A3AF18-6008-49AB-87C3-02030963A2B5}" sibTransId="{08744728-9444-4D36-AB24-06B9EFB51356}"/>
    <dgm:cxn modelId="{A5491842-3174-454B-A8AC-CD4EF0C44397}" type="presOf" srcId="{AA720AD3-8949-446C-AF27-22C08C2C697A}" destId="{ED3B831A-18E7-4336-BAAC-4A9436582DB8}" srcOrd="0" destOrd="0" presId="urn:microsoft.com/office/officeart/2005/8/layout/process4"/>
    <dgm:cxn modelId="{309ACB4C-8451-4EEB-A234-29798AFECC98}" type="presOf" srcId="{0E5D2910-6A58-4F26-A943-E4EAB6E6FD6A}" destId="{E05FB82C-B31B-4790-80D9-B1B975DAAE4D}" srcOrd="0" destOrd="0" presId="urn:microsoft.com/office/officeart/2005/8/layout/process4"/>
    <dgm:cxn modelId="{C109F18C-B6E2-4A24-BB22-A49CD55BDD34}" type="presOf" srcId="{1C230286-CE9A-4326-9103-83BC499B661C}" destId="{2AB561B3-CE16-4E7B-BA12-1FB67DB6E97C}" srcOrd="0" destOrd="0" presId="urn:microsoft.com/office/officeart/2005/8/layout/process4"/>
    <dgm:cxn modelId="{C96D1CA0-9825-4ACF-BA8F-9EFAB25F881E}" type="presOf" srcId="{CEA8FC76-79F5-4B1B-B9FD-5751E3BD5569}" destId="{C4186C9C-4411-4243-BACB-A55B277FC2EC}" srcOrd="0" destOrd="0" presId="urn:microsoft.com/office/officeart/2005/8/layout/process4"/>
    <dgm:cxn modelId="{23FC5FA1-0CA8-4464-B23F-E3D8D89801E7}" srcId="{1C230286-CE9A-4326-9103-83BC499B661C}" destId="{3ADA6B3B-311B-4D96-8E76-034046AEC84A}" srcOrd="1" destOrd="0" parTransId="{EBCE125C-5B95-459E-B015-D53FB36AC237}" sibTransId="{192C12F7-7869-4E9C-A69F-536ADD534F6C}"/>
    <dgm:cxn modelId="{3F8BF5A8-E1F8-4918-B98F-103C37EC8D24}" type="presOf" srcId="{3ADA6B3B-311B-4D96-8E76-034046AEC84A}" destId="{992ACA43-A04B-4A72-95B9-979DEA8CD17C}" srcOrd="0" destOrd="0" presId="urn:microsoft.com/office/officeart/2005/8/layout/process4"/>
    <dgm:cxn modelId="{8E40B2B9-E699-45DF-89EA-0CDE37A4FA14}" type="presOf" srcId="{B56CB0F8-7204-447B-A240-05CB9AF174EA}" destId="{2EA0C771-3C8A-45BB-BE31-886DA61A7646}" srcOrd="0" destOrd="0" presId="urn:microsoft.com/office/officeart/2005/8/layout/process4"/>
    <dgm:cxn modelId="{D842EBC7-05BE-495C-894A-E84B2D30A8D6}" srcId="{1C230286-CE9A-4326-9103-83BC499B661C}" destId="{E04B6A7E-AD9E-4E87-80A2-0A3A4C74DCAB}" srcOrd="3" destOrd="0" parTransId="{E18407E8-C931-4467-ABB1-0CFB5CE20A5F}" sibTransId="{DC311B52-8E2A-4803-8DF7-19E6B62D3962}"/>
    <dgm:cxn modelId="{6F2DB7E3-DDCA-47E4-B5CC-0AB933540E07}" srcId="{1C230286-CE9A-4326-9103-83BC499B661C}" destId="{CEA8FC76-79F5-4B1B-B9FD-5751E3BD5569}" srcOrd="0" destOrd="0" parTransId="{B40033B3-3B67-48F4-BC66-D58AED0414BD}" sibTransId="{0390FEE0-9548-4A84-9E4C-18339C14BBBB}"/>
    <dgm:cxn modelId="{40367D58-3447-4C42-ABC3-56B581D6A403}" type="presParOf" srcId="{2AB561B3-CE16-4E7B-BA12-1FB67DB6E97C}" destId="{87394A7A-C10B-48A1-8ECA-3499EE567F44}" srcOrd="0" destOrd="0" presId="urn:microsoft.com/office/officeart/2005/8/layout/process4"/>
    <dgm:cxn modelId="{4205EF54-E054-485A-9D65-CC3B89051D73}" type="presParOf" srcId="{87394A7A-C10B-48A1-8ECA-3499EE567F44}" destId="{2EA0C771-3C8A-45BB-BE31-886DA61A7646}" srcOrd="0" destOrd="0" presId="urn:microsoft.com/office/officeart/2005/8/layout/process4"/>
    <dgm:cxn modelId="{17031E69-8F36-4F21-A4FD-C1322A95A59C}" type="presParOf" srcId="{2AB561B3-CE16-4E7B-BA12-1FB67DB6E97C}" destId="{55C6E93E-7921-4200-9279-0DD442BCBD93}" srcOrd="1" destOrd="0" presId="urn:microsoft.com/office/officeart/2005/8/layout/process4"/>
    <dgm:cxn modelId="{AB00D401-90A5-4F63-98E9-53E9E6047752}" type="presParOf" srcId="{2AB561B3-CE16-4E7B-BA12-1FB67DB6E97C}" destId="{3E2C9AD9-10AD-4DC6-89AF-FFC57C16B353}" srcOrd="2" destOrd="0" presId="urn:microsoft.com/office/officeart/2005/8/layout/process4"/>
    <dgm:cxn modelId="{56F8299F-9BA1-4D5E-BC89-0ACE14220464}" type="presParOf" srcId="{3E2C9AD9-10AD-4DC6-89AF-FFC57C16B353}" destId="{E05FB82C-B31B-4790-80D9-B1B975DAAE4D}" srcOrd="0" destOrd="0" presId="urn:microsoft.com/office/officeart/2005/8/layout/process4"/>
    <dgm:cxn modelId="{BB20678E-D68D-47DD-AB09-6ED1D8FA96E2}" type="presParOf" srcId="{2AB561B3-CE16-4E7B-BA12-1FB67DB6E97C}" destId="{D98CC348-E44F-44A4-8CA4-859D4BDA6C21}" srcOrd="3" destOrd="0" presId="urn:microsoft.com/office/officeart/2005/8/layout/process4"/>
    <dgm:cxn modelId="{31D3EA79-0C1B-41B3-9D12-3FED33E5D56A}" type="presParOf" srcId="{2AB561B3-CE16-4E7B-BA12-1FB67DB6E97C}" destId="{EAB62189-8AFE-4FF0-B1DD-293AF3504763}" srcOrd="4" destOrd="0" presId="urn:microsoft.com/office/officeart/2005/8/layout/process4"/>
    <dgm:cxn modelId="{3BC87A24-03C0-4DDF-8395-4C4481F2A4FE}" type="presParOf" srcId="{EAB62189-8AFE-4FF0-B1DD-293AF3504763}" destId="{D384EB9C-6E1C-4369-869A-51EF6F3BFC6C}" srcOrd="0" destOrd="0" presId="urn:microsoft.com/office/officeart/2005/8/layout/process4"/>
    <dgm:cxn modelId="{3FEE7F79-4554-4561-B4F3-148F4012719A}" type="presParOf" srcId="{2AB561B3-CE16-4E7B-BA12-1FB67DB6E97C}" destId="{C2048A8A-D6A1-4EA2-A096-207D19F4A7E4}" srcOrd="5" destOrd="0" presId="urn:microsoft.com/office/officeart/2005/8/layout/process4"/>
    <dgm:cxn modelId="{0CFBBC3B-A421-47EF-85CA-8452B25294CC}" type="presParOf" srcId="{2AB561B3-CE16-4E7B-BA12-1FB67DB6E97C}" destId="{B41F736F-6BB1-4721-AC47-CC96E3C18ED6}" srcOrd="6" destOrd="0" presId="urn:microsoft.com/office/officeart/2005/8/layout/process4"/>
    <dgm:cxn modelId="{CC364BEC-0D68-454F-A89D-928AB212C224}" type="presParOf" srcId="{B41F736F-6BB1-4721-AC47-CC96E3C18ED6}" destId="{ED3B831A-18E7-4336-BAAC-4A9436582DB8}" srcOrd="0" destOrd="0" presId="urn:microsoft.com/office/officeart/2005/8/layout/process4"/>
    <dgm:cxn modelId="{7DA43EA9-A92A-4BD2-BD13-9B737C3C552D}" type="presParOf" srcId="{2AB561B3-CE16-4E7B-BA12-1FB67DB6E97C}" destId="{E50D2CC1-FA52-4498-A24A-F0171E62326A}" srcOrd="7" destOrd="0" presId="urn:microsoft.com/office/officeart/2005/8/layout/process4"/>
    <dgm:cxn modelId="{1FF41261-CB7C-4FA1-8F5E-912674254089}" type="presParOf" srcId="{2AB561B3-CE16-4E7B-BA12-1FB67DB6E97C}" destId="{F48F4589-0E33-4399-AA12-99A86612D16D}" srcOrd="8" destOrd="0" presId="urn:microsoft.com/office/officeart/2005/8/layout/process4"/>
    <dgm:cxn modelId="{9C4DC4B1-78EE-4AE8-B4E4-7C7B6634374E}" type="presParOf" srcId="{F48F4589-0E33-4399-AA12-99A86612D16D}" destId="{992ACA43-A04B-4A72-95B9-979DEA8CD17C}" srcOrd="0" destOrd="0" presId="urn:microsoft.com/office/officeart/2005/8/layout/process4"/>
    <dgm:cxn modelId="{125CB2E6-1452-4E82-BF32-72B8F004F367}" type="presParOf" srcId="{2AB561B3-CE16-4E7B-BA12-1FB67DB6E97C}" destId="{81A14A01-1F64-47D3-91AA-F185109FE5DD}" srcOrd="9" destOrd="0" presId="urn:microsoft.com/office/officeart/2005/8/layout/process4"/>
    <dgm:cxn modelId="{D74829F0-E268-4375-84E1-5D47D5FDF187}" type="presParOf" srcId="{2AB561B3-CE16-4E7B-BA12-1FB67DB6E97C}" destId="{F0A4333C-B87F-47EF-9B5C-A0ADA16649AA}" srcOrd="10" destOrd="0" presId="urn:microsoft.com/office/officeart/2005/8/layout/process4"/>
    <dgm:cxn modelId="{543AA452-46E9-40DF-B57E-21AA8C19F38E}" type="presParOf" srcId="{F0A4333C-B87F-47EF-9B5C-A0ADA16649AA}" destId="{C4186C9C-4411-4243-BACB-A55B277FC2EC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A7E6975-EDFA-4B2F-A7CA-D14C658BF57C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E4E48B7-CF84-4481-806C-44F72C2BCCDA}">
      <dgm:prSet/>
      <dgm:spPr/>
      <dgm:t>
        <a:bodyPr/>
        <a:lstStyle/>
        <a:p>
          <a:r>
            <a:rPr lang="cs-CZ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Nicholas James Vujci</a:t>
          </a:r>
          <a:r>
            <a:rPr lang="uk-UA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</a:t>
          </a:r>
          <a:endParaRPr lang="en-US" dirty="0">
            <a:solidFill>
              <a:schemeClr val="accent3">
                <a:lumMod val="7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D239748-CC9E-4B0F-8B31-95C0EBDB6D6A}" type="parTrans" cxnId="{5FDDC555-C9A9-43C0-8E1B-A047A7B4AC8D}">
      <dgm:prSet/>
      <dgm:spPr/>
      <dgm:t>
        <a:bodyPr/>
        <a:lstStyle/>
        <a:p>
          <a:endParaRPr lang="en-US"/>
        </a:p>
      </dgm:t>
    </dgm:pt>
    <dgm:pt modelId="{84635DAD-540B-459B-95F0-605F89CDC717}" type="sibTrans" cxnId="{5FDDC555-C9A9-43C0-8E1B-A047A7B4AC8D}">
      <dgm:prSet/>
      <dgm:spPr/>
      <dgm:t>
        <a:bodyPr/>
        <a:lstStyle/>
        <a:p>
          <a:endParaRPr lang="en-US"/>
        </a:p>
      </dgm:t>
    </dgm:pt>
    <dgm:pt modelId="{DFC4FEDB-396B-440B-B3BA-F1443378D736}">
      <dgm:prSet/>
      <dgm:spPr/>
      <dgm:t>
        <a:bodyPr/>
        <a:lstStyle/>
        <a:p>
          <a:r>
            <a:rPr lang="cs-CZ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Andrea Bochelli</a:t>
          </a:r>
          <a:endParaRPr lang="en-US" dirty="0">
            <a:solidFill>
              <a:srgbClr val="00B05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CE2DFDD-454E-4263-8D0D-68511C5BAAF6}" type="parTrans" cxnId="{F4792D18-38A4-4E63-8B20-3A392C8B0E4A}">
      <dgm:prSet/>
      <dgm:spPr/>
      <dgm:t>
        <a:bodyPr/>
        <a:lstStyle/>
        <a:p>
          <a:endParaRPr lang="en-US"/>
        </a:p>
      </dgm:t>
    </dgm:pt>
    <dgm:pt modelId="{D24C6B6A-205D-45DF-A73B-DFF21DB85271}" type="sibTrans" cxnId="{F4792D18-38A4-4E63-8B20-3A392C8B0E4A}">
      <dgm:prSet/>
      <dgm:spPr/>
      <dgm:t>
        <a:bodyPr/>
        <a:lstStyle/>
        <a:p>
          <a:endParaRPr lang="en-US"/>
        </a:p>
      </dgm:t>
    </dgm:pt>
    <dgm:pt modelId="{2E70EF2A-8AF9-4516-9402-91C11241F76D}">
      <dgm:prSet/>
      <dgm:spPr/>
      <dgm:t>
        <a:bodyPr/>
        <a:lstStyle/>
        <a:p>
          <a:r>
            <a:rPr lang="cs-CZ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Stephen Hawking</a:t>
          </a:r>
          <a:endParaRPr lang="en-US" dirty="0">
            <a:solidFill>
              <a:srgbClr val="0070C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8D18BF3-24FD-4FA0-B152-7208F121660B}" type="parTrans" cxnId="{4A41EE3B-9432-46E8-81E0-08F4B55CB1EA}">
      <dgm:prSet/>
      <dgm:spPr/>
      <dgm:t>
        <a:bodyPr/>
        <a:lstStyle/>
        <a:p>
          <a:endParaRPr lang="en-US"/>
        </a:p>
      </dgm:t>
    </dgm:pt>
    <dgm:pt modelId="{200C006E-DB80-4530-B006-8012C98A061D}" type="sibTrans" cxnId="{4A41EE3B-9432-46E8-81E0-08F4B55CB1EA}">
      <dgm:prSet/>
      <dgm:spPr/>
      <dgm:t>
        <a:bodyPr/>
        <a:lstStyle/>
        <a:p>
          <a:endParaRPr lang="en-US"/>
        </a:p>
      </dgm:t>
    </dgm:pt>
    <dgm:pt modelId="{9E32EE90-12CD-47C2-9E7F-5A68BA0943A8}">
      <dgm:prSet/>
      <dgm:spPr/>
      <dgm:t>
        <a:bodyPr/>
        <a:lstStyle/>
        <a:p>
          <a:r>
            <a:rPr lang="cs-CZ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Stevie Wonder</a:t>
          </a:r>
          <a:endParaRPr lang="en-US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6165D4B-1C68-46A4-8B7D-4E6E3C306175}" type="parTrans" cxnId="{D21D00C9-A63B-493B-986E-D9593C403DB0}">
      <dgm:prSet/>
      <dgm:spPr/>
      <dgm:t>
        <a:bodyPr/>
        <a:lstStyle/>
        <a:p>
          <a:endParaRPr lang="en-US"/>
        </a:p>
      </dgm:t>
    </dgm:pt>
    <dgm:pt modelId="{53CA3F6A-CFF9-4E5F-9A7B-77A36FFBA1AD}" type="sibTrans" cxnId="{D21D00C9-A63B-493B-986E-D9593C403DB0}">
      <dgm:prSet/>
      <dgm:spPr/>
      <dgm:t>
        <a:bodyPr/>
        <a:lstStyle/>
        <a:p>
          <a:endParaRPr lang="en-US"/>
        </a:p>
      </dgm:t>
    </dgm:pt>
    <dgm:pt modelId="{CFCE1295-4F04-4147-8418-6D2CB510C26B}">
      <dgm:prSet/>
      <dgm:spPr/>
      <dgm:t>
        <a:bodyPr/>
        <a:lstStyle/>
        <a:p>
          <a:r>
            <a:rPr lang="cs-CZ" dirty="0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Ellie Goldstein</a:t>
          </a:r>
          <a:endParaRPr lang="en-US" dirty="0">
            <a:solidFill>
              <a:srgbClr val="FFCC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915EA19-ECC6-4A92-9BD4-2A9FE556A3F5}" type="parTrans" cxnId="{DDB46B14-F721-45CF-BC90-8F999EDA1B02}">
      <dgm:prSet/>
      <dgm:spPr/>
      <dgm:t>
        <a:bodyPr/>
        <a:lstStyle/>
        <a:p>
          <a:endParaRPr lang="en-US"/>
        </a:p>
      </dgm:t>
    </dgm:pt>
    <dgm:pt modelId="{A022CCF7-14E7-421B-9265-B0C24A16EF35}" type="sibTrans" cxnId="{DDB46B14-F721-45CF-BC90-8F999EDA1B02}">
      <dgm:prSet/>
      <dgm:spPr/>
      <dgm:t>
        <a:bodyPr/>
        <a:lstStyle/>
        <a:p>
          <a:endParaRPr lang="en-US"/>
        </a:p>
      </dgm:t>
    </dgm:pt>
    <dgm:pt modelId="{299C702C-1817-4F73-9753-93519B5A0E8A}">
      <dgm:prSet/>
      <dgm:spPr/>
      <dgm:t>
        <a:bodyPr/>
        <a:lstStyle/>
        <a:p>
          <a:r>
            <a:rPr lang="cs-CZ" u="none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Louis Braille</a:t>
          </a:r>
          <a:endParaRPr lang="en-US" u="none" dirty="0">
            <a:solidFill>
              <a:srgbClr val="00B0F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4647F06-66F9-46D1-9D69-697E32ACD9E8}" type="parTrans" cxnId="{997D2302-56BF-4986-9A06-EBE02391E41E}">
      <dgm:prSet/>
      <dgm:spPr/>
      <dgm:t>
        <a:bodyPr/>
        <a:lstStyle/>
        <a:p>
          <a:endParaRPr lang="en-US"/>
        </a:p>
      </dgm:t>
    </dgm:pt>
    <dgm:pt modelId="{7DED4134-A2EC-4573-9CC6-B8BD40FC6014}" type="sibTrans" cxnId="{997D2302-56BF-4986-9A06-EBE02391E41E}">
      <dgm:prSet/>
      <dgm:spPr/>
      <dgm:t>
        <a:bodyPr/>
        <a:lstStyle/>
        <a:p>
          <a:endParaRPr lang="en-US"/>
        </a:p>
      </dgm:t>
    </dgm:pt>
    <dgm:pt modelId="{9247C390-C082-4B2F-9D96-F3A0C9B2CBFC}">
      <dgm:prSet/>
      <dgm:spPr/>
      <dgm:t>
        <a:bodyPr/>
        <a:lstStyle/>
        <a:p>
          <a:r>
            <a:rPr lang="cs-CZ" dirty="0"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Hallen Adams Keller</a:t>
          </a:r>
          <a:endParaRPr lang="en-US" dirty="0">
            <a:solidFill>
              <a:schemeClr val="accent6">
                <a:lumMod val="60000"/>
                <a:lumOff val="4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994B913-F223-4D11-830B-1ADDBC2C7C0A}" type="parTrans" cxnId="{8EBC4991-2BA0-4BD1-ABFE-355012E238DE}">
      <dgm:prSet/>
      <dgm:spPr/>
      <dgm:t>
        <a:bodyPr/>
        <a:lstStyle/>
        <a:p>
          <a:endParaRPr lang="en-US"/>
        </a:p>
      </dgm:t>
    </dgm:pt>
    <dgm:pt modelId="{874F67A1-48A6-44F0-8917-4BDDE7874F50}" type="sibTrans" cxnId="{8EBC4991-2BA0-4BD1-ABFE-355012E238DE}">
      <dgm:prSet/>
      <dgm:spPr/>
      <dgm:t>
        <a:bodyPr/>
        <a:lstStyle/>
        <a:p>
          <a:endParaRPr lang="en-US"/>
        </a:p>
      </dgm:t>
    </dgm:pt>
    <dgm:pt modelId="{F15AB281-19E7-422D-845E-B01560E943BC}">
      <dgm:prSet/>
      <dgm:spPr/>
      <dgm:t>
        <a:bodyPr/>
        <a:lstStyle/>
        <a:p>
          <a:r>
            <a:rPr lang="cs-CZ" dirty="0">
              <a:solidFill>
                <a:srgbClr val="CC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Ra</a:t>
          </a:r>
          <a:r>
            <a:rPr lang="en-US" dirty="0" err="1">
              <a:solidFill>
                <a:srgbClr val="CC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ymond</a:t>
          </a:r>
          <a:r>
            <a:rPr lang="en-US" dirty="0">
              <a:solidFill>
                <a:srgbClr val="CC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dirty="0" err="1">
              <a:solidFill>
                <a:srgbClr val="CC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Carles</a:t>
          </a:r>
          <a:r>
            <a:rPr lang="en-US" dirty="0">
              <a:solidFill>
                <a:srgbClr val="CC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Robinson</a:t>
          </a:r>
        </a:p>
      </dgm:t>
    </dgm:pt>
    <dgm:pt modelId="{33E41317-C0B4-4C23-A993-943C00F557C4}" type="parTrans" cxnId="{0A1570C1-41BE-4A42-8D20-B6EC470ABB36}">
      <dgm:prSet/>
      <dgm:spPr/>
      <dgm:t>
        <a:bodyPr/>
        <a:lstStyle/>
        <a:p>
          <a:endParaRPr lang="en-US"/>
        </a:p>
      </dgm:t>
    </dgm:pt>
    <dgm:pt modelId="{F1822614-725F-4742-B0D7-0A9649629135}" type="sibTrans" cxnId="{0A1570C1-41BE-4A42-8D20-B6EC470ABB36}">
      <dgm:prSet/>
      <dgm:spPr/>
      <dgm:t>
        <a:bodyPr/>
        <a:lstStyle/>
        <a:p>
          <a:endParaRPr lang="en-US"/>
        </a:p>
      </dgm:t>
    </dgm:pt>
    <dgm:pt modelId="{84D6107A-DC25-4868-AE42-44A24128CDC2}" type="pres">
      <dgm:prSet presAssocID="{5A7E6975-EDFA-4B2F-A7CA-D14C658BF57C}" presName="vert0" presStyleCnt="0">
        <dgm:presLayoutVars>
          <dgm:dir/>
          <dgm:animOne val="branch"/>
          <dgm:animLvl val="lvl"/>
        </dgm:presLayoutVars>
      </dgm:prSet>
      <dgm:spPr/>
    </dgm:pt>
    <dgm:pt modelId="{8C9ABAED-82D9-4B3A-8842-13E2F2DA5AE5}" type="pres">
      <dgm:prSet presAssocID="{4E4E48B7-CF84-4481-806C-44F72C2BCCDA}" presName="thickLine" presStyleLbl="alignNode1" presStyleIdx="0" presStyleCnt="8"/>
      <dgm:spPr/>
    </dgm:pt>
    <dgm:pt modelId="{03CB71CD-2462-4E76-B788-B8E34FDCF8E9}" type="pres">
      <dgm:prSet presAssocID="{4E4E48B7-CF84-4481-806C-44F72C2BCCDA}" presName="horz1" presStyleCnt="0"/>
      <dgm:spPr/>
    </dgm:pt>
    <dgm:pt modelId="{0E832CB7-98EF-4135-8827-0E246FF305B0}" type="pres">
      <dgm:prSet presAssocID="{4E4E48B7-CF84-4481-806C-44F72C2BCCDA}" presName="tx1" presStyleLbl="revTx" presStyleIdx="0" presStyleCnt="8"/>
      <dgm:spPr/>
    </dgm:pt>
    <dgm:pt modelId="{223BE364-2E59-43F0-969F-DF67B26FD2A8}" type="pres">
      <dgm:prSet presAssocID="{4E4E48B7-CF84-4481-806C-44F72C2BCCDA}" presName="vert1" presStyleCnt="0"/>
      <dgm:spPr/>
    </dgm:pt>
    <dgm:pt modelId="{C28F7135-EA6A-45FC-AF73-88EFF5AA6412}" type="pres">
      <dgm:prSet presAssocID="{DFC4FEDB-396B-440B-B3BA-F1443378D736}" presName="thickLine" presStyleLbl="alignNode1" presStyleIdx="1" presStyleCnt="8"/>
      <dgm:spPr/>
    </dgm:pt>
    <dgm:pt modelId="{C5827D95-5B29-4686-A61C-23488616866F}" type="pres">
      <dgm:prSet presAssocID="{DFC4FEDB-396B-440B-B3BA-F1443378D736}" presName="horz1" presStyleCnt="0"/>
      <dgm:spPr/>
    </dgm:pt>
    <dgm:pt modelId="{3BF3DDF5-7D78-41CD-B1A7-7A151B981883}" type="pres">
      <dgm:prSet presAssocID="{DFC4FEDB-396B-440B-B3BA-F1443378D736}" presName="tx1" presStyleLbl="revTx" presStyleIdx="1" presStyleCnt="8"/>
      <dgm:spPr/>
    </dgm:pt>
    <dgm:pt modelId="{2B71ADFE-4194-4318-B475-1C3FF4F6C45A}" type="pres">
      <dgm:prSet presAssocID="{DFC4FEDB-396B-440B-B3BA-F1443378D736}" presName="vert1" presStyleCnt="0"/>
      <dgm:spPr/>
    </dgm:pt>
    <dgm:pt modelId="{0F318BD6-7E3B-442D-A788-924267657E43}" type="pres">
      <dgm:prSet presAssocID="{2E70EF2A-8AF9-4516-9402-91C11241F76D}" presName="thickLine" presStyleLbl="alignNode1" presStyleIdx="2" presStyleCnt="8"/>
      <dgm:spPr/>
    </dgm:pt>
    <dgm:pt modelId="{4F975F32-E501-4D23-BCD5-66A74D6E0B37}" type="pres">
      <dgm:prSet presAssocID="{2E70EF2A-8AF9-4516-9402-91C11241F76D}" presName="horz1" presStyleCnt="0"/>
      <dgm:spPr/>
    </dgm:pt>
    <dgm:pt modelId="{3AAFD292-2179-4587-9B10-287E8FBA02D0}" type="pres">
      <dgm:prSet presAssocID="{2E70EF2A-8AF9-4516-9402-91C11241F76D}" presName="tx1" presStyleLbl="revTx" presStyleIdx="2" presStyleCnt="8"/>
      <dgm:spPr/>
    </dgm:pt>
    <dgm:pt modelId="{86CA7CC3-BC27-4EB1-8DAB-BA755161B291}" type="pres">
      <dgm:prSet presAssocID="{2E70EF2A-8AF9-4516-9402-91C11241F76D}" presName="vert1" presStyleCnt="0"/>
      <dgm:spPr/>
    </dgm:pt>
    <dgm:pt modelId="{D3ADE167-45EC-4700-A032-ED6335523868}" type="pres">
      <dgm:prSet presAssocID="{9E32EE90-12CD-47C2-9E7F-5A68BA0943A8}" presName="thickLine" presStyleLbl="alignNode1" presStyleIdx="3" presStyleCnt="8"/>
      <dgm:spPr/>
    </dgm:pt>
    <dgm:pt modelId="{DEA0C348-59D4-4235-8E02-6BB71EB84C1C}" type="pres">
      <dgm:prSet presAssocID="{9E32EE90-12CD-47C2-9E7F-5A68BA0943A8}" presName="horz1" presStyleCnt="0"/>
      <dgm:spPr/>
    </dgm:pt>
    <dgm:pt modelId="{2E74B221-14EB-4C53-9D46-5197EFCD9A9D}" type="pres">
      <dgm:prSet presAssocID="{9E32EE90-12CD-47C2-9E7F-5A68BA0943A8}" presName="tx1" presStyleLbl="revTx" presStyleIdx="3" presStyleCnt="8"/>
      <dgm:spPr/>
    </dgm:pt>
    <dgm:pt modelId="{7098BA71-8691-4A4D-AC84-9EFD13F377DB}" type="pres">
      <dgm:prSet presAssocID="{9E32EE90-12CD-47C2-9E7F-5A68BA0943A8}" presName="vert1" presStyleCnt="0"/>
      <dgm:spPr/>
    </dgm:pt>
    <dgm:pt modelId="{410A8C0C-5F78-4DF9-A02D-A1D73E698F57}" type="pres">
      <dgm:prSet presAssocID="{CFCE1295-4F04-4147-8418-6D2CB510C26B}" presName="thickLine" presStyleLbl="alignNode1" presStyleIdx="4" presStyleCnt="8"/>
      <dgm:spPr/>
    </dgm:pt>
    <dgm:pt modelId="{943701A6-D568-4629-9454-2070F165A4F5}" type="pres">
      <dgm:prSet presAssocID="{CFCE1295-4F04-4147-8418-6D2CB510C26B}" presName="horz1" presStyleCnt="0"/>
      <dgm:spPr/>
    </dgm:pt>
    <dgm:pt modelId="{14F18E42-B353-4AE3-8020-705953163B9D}" type="pres">
      <dgm:prSet presAssocID="{CFCE1295-4F04-4147-8418-6D2CB510C26B}" presName="tx1" presStyleLbl="revTx" presStyleIdx="4" presStyleCnt="8" custScaleY="104070"/>
      <dgm:spPr/>
    </dgm:pt>
    <dgm:pt modelId="{4400C62A-CC9B-47E1-A7F4-F6E49194DE10}" type="pres">
      <dgm:prSet presAssocID="{CFCE1295-4F04-4147-8418-6D2CB510C26B}" presName="vert1" presStyleCnt="0"/>
      <dgm:spPr/>
    </dgm:pt>
    <dgm:pt modelId="{983310EA-7634-4F0F-BFE2-DE80B147BB8E}" type="pres">
      <dgm:prSet presAssocID="{299C702C-1817-4F73-9753-93519B5A0E8A}" presName="thickLine" presStyleLbl="alignNode1" presStyleIdx="5" presStyleCnt="8"/>
      <dgm:spPr/>
    </dgm:pt>
    <dgm:pt modelId="{682A97B0-BCD9-4EEE-8EE4-C6A3F133BDF9}" type="pres">
      <dgm:prSet presAssocID="{299C702C-1817-4F73-9753-93519B5A0E8A}" presName="horz1" presStyleCnt="0"/>
      <dgm:spPr/>
    </dgm:pt>
    <dgm:pt modelId="{964DC0CB-E8DD-4E80-BDEA-9D3A780E4BC0}" type="pres">
      <dgm:prSet presAssocID="{299C702C-1817-4F73-9753-93519B5A0E8A}" presName="tx1" presStyleLbl="revTx" presStyleIdx="5" presStyleCnt="8"/>
      <dgm:spPr/>
    </dgm:pt>
    <dgm:pt modelId="{ED785978-6FD0-4A11-8D07-93DC650B29EA}" type="pres">
      <dgm:prSet presAssocID="{299C702C-1817-4F73-9753-93519B5A0E8A}" presName="vert1" presStyleCnt="0"/>
      <dgm:spPr/>
    </dgm:pt>
    <dgm:pt modelId="{7665C51C-4F52-44CE-857E-A7B73B0E507A}" type="pres">
      <dgm:prSet presAssocID="{9247C390-C082-4B2F-9D96-F3A0C9B2CBFC}" presName="thickLine" presStyleLbl="alignNode1" presStyleIdx="6" presStyleCnt="8"/>
      <dgm:spPr/>
    </dgm:pt>
    <dgm:pt modelId="{87E7C7D1-65C4-436A-9D2B-F96DACCA1A38}" type="pres">
      <dgm:prSet presAssocID="{9247C390-C082-4B2F-9D96-F3A0C9B2CBFC}" presName="horz1" presStyleCnt="0"/>
      <dgm:spPr/>
    </dgm:pt>
    <dgm:pt modelId="{BEDE4C40-E08F-4972-B675-0BF16EC9948C}" type="pres">
      <dgm:prSet presAssocID="{9247C390-C082-4B2F-9D96-F3A0C9B2CBFC}" presName="tx1" presStyleLbl="revTx" presStyleIdx="6" presStyleCnt="8"/>
      <dgm:spPr/>
    </dgm:pt>
    <dgm:pt modelId="{026495B1-E26E-4A41-A4F3-A0DB36B3CAB5}" type="pres">
      <dgm:prSet presAssocID="{9247C390-C082-4B2F-9D96-F3A0C9B2CBFC}" presName="vert1" presStyleCnt="0"/>
      <dgm:spPr/>
    </dgm:pt>
    <dgm:pt modelId="{EC3E9FBD-F14F-4F1B-AD11-B118424E7E0C}" type="pres">
      <dgm:prSet presAssocID="{F15AB281-19E7-422D-845E-B01560E943BC}" presName="thickLine" presStyleLbl="alignNode1" presStyleIdx="7" presStyleCnt="8"/>
      <dgm:spPr/>
    </dgm:pt>
    <dgm:pt modelId="{6C0EBD64-64DB-40B0-AD67-0ABD3A5E39D3}" type="pres">
      <dgm:prSet presAssocID="{F15AB281-19E7-422D-845E-B01560E943BC}" presName="horz1" presStyleCnt="0"/>
      <dgm:spPr/>
    </dgm:pt>
    <dgm:pt modelId="{04463671-F218-4524-96EB-B76A487020DA}" type="pres">
      <dgm:prSet presAssocID="{F15AB281-19E7-422D-845E-B01560E943BC}" presName="tx1" presStyleLbl="revTx" presStyleIdx="7" presStyleCnt="8"/>
      <dgm:spPr/>
    </dgm:pt>
    <dgm:pt modelId="{D0360A21-75AC-480C-8BCD-2CE9F3272718}" type="pres">
      <dgm:prSet presAssocID="{F15AB281-19E7-422D-845E-B01560E943BC}" presName="vert1" presStyleCnt="0"/>
      <dgm:spPr/>
    </dgm:pt>
  </dgm:ptLst>
  <dgm:cxnLst>
    <dgm:cxn modelId="{997D2302-56BF-4986-9A06-EBE02391E41E}" srcId="{5A7E6975-EDFA-4B2F-A7CA-D14C658BF57C}" destId="{299C702C-1817-4F73-9753-93519B5A0E8A}" srcOrd="5" destOrd="0" parTransId="{F4647F06-66F9-46D1-9D69-697E32ACD9E8}" sibTransId="{7DED4134-A2EC-4573-9CC6-B8BD40FC6014}"/>
    <dgm:cxn modelId="{DDB46B14-F721-45CF-BC90-8F999EDA1B02}" srcId="{5A7E6975-EDFA-4B2F-A7CA-D14C658BF57C}" destId="{CFCE1295-4F04-4147-8418-6D2CB510C26B}" srcOrd="4" destOrd="0" parTransId="{C915EA19-ECC6-4A92-9BD4-2A9FE556A3F5}" sibTransId="{A022CCF7-14E7-421B-9265-B0C24A16EF35}"/>
    <dgm:cxn modelId="{F4792D18-38A4-4E63-8B20-3A392C8B0E4A}" srcId="{5A7E6975-EDFA-4B2F-A7CA-D14C658BF57C}" destId="{DFC4FEDB-396B-440B-B3BA-F1443378D736}" srcOrd="1" destOrd="0" parTransId="{FCE2DFDD-454E-4263-8D0D-68511C5BAAF6}" sibTransId="{D24C6B6A-205D-45DF-A73B-DFF21DB85271}"/>
    <dgm:cxn modelId="{3535571C-4D90-41B8-891E-36627D022829}" type="presOf" srcId="{4E4E48B7-CF84-4481-806C-44F72C2BCCDA}" destId="{0E832CB7-98EF-4135-8827-0E246FF305B0}" srcOrd="0" destOrd="0" presId="urn:microsoft.com/office/officeart/2008/layout/LinedList"/>
    <dgm:cxn modelId="{FFD7F71C-23CA-4B4C-9BAB-1B4FCAC19CF5}" type="presOf" srcId="{9247C390-C082-4B2F-9D96-F3A0C9B2CBFC}" destId="{BEDE4C40-E08F-4972-B675-0BF16EC9948C}" srcOrd="0" destOrd="0" presId="urn:microsoft.com/office/officeart/2008/layout/LinedList"/>
    <dgm:cxn modelId="{B047EA31-A63B-4BCC-A485-8FD9495BEBFA}" type="presOf" srcId="{CFCE1295-4F04-4147-8418-6D2CB510C26B}" destId="{14F18E42-B353-4AE3-8020-705953163B9D}" srcOrd="0" destOrd="0" presId="urn:microsoft.com/office/officeart/2008/layout/LinedList"/>
    <dgm:cxn modelId="{4A41EE3B-9432-46E8-81E0-08F4B55CB1EA}" srcId="{5A7E6975-EDFA-4B2F-A7CA-D14C658BF57C}" destId="{2E70EF2A-8AF9-4516-9402-91C11241F76D}" srcOrd="2" destOrd="0" parTransId="{88D18BF3-24FD-4FA0-B152-7208F121660B}" sibTransId="{200C006E-DB80-4530-B006-8012C98A061D}"/>
    <dgm:cxn modelId="{CCC46750-9F6D-45A9-9317-D958139BDFED}" type="presOf" srcId="{299C702C-1817-4F73-9753-93519B5A0E8A}" destId="{964DC0CB-E8DD-4E80-BDEA-9D3A780E4BC0}" srcOrd="0" destOrd="0" presId="urn:microsoft.com/office/officeart/2008/layout/LinedList"/>
    <dgm:cxn modelId="{5FDDC555-C9A9-43C0-8E1B-A047A7B4AC8D}" srcId="{5A7E6975-EDFA-4B2F-A7CA-D14C658BF57C}" destId="{4E4E48B7-CF84-4481-806C-44F72C2BCCDA}" srcOrd="0" destOrd="0" parTransId="{AD239748-CC9E-4B0F-8B31-95C0EBDB6D6A}" sibTransId="{84635DAD-540B-459B-95F0-605F89CDC717}"/>
    <dgm:cxn modelId="{5413F159-6DF1-4760-B2AF-BC626D9E3C26}" type="presOf" srcId="{DFC4FEDB-396B-440B-B3BA-F1443378D736}" destId="{3BF3DDF5-7D78-41CD-B1A7-7A151B981883}" srcOrd="0" destOrd="0" presId="urn:microsoft.com/office/officeart/2008/layout/LinedList"/>
    <dgm:cxn modelId="{8EBC4991-2BA0-4BD1-ABFE-355012E238DE}" srcId="{5A7E6975-EDFA-4B2F-A7CA-D14C658BF57C}" destId="{9247C390-C082-4B2F-9D96-F3A0C9B2CBFC}" srcOrd="6" destOrd="0" parTransId="{4994B913-F223-4D11-830B-1ADDBC2C7C0A}" sibTransId="{874F67A1-48A6-44F0-8917-4BDDE7874F50}"/>
    <dgm:cxn modelId="{C488739A-BCA7-4A66-A1C8-40568A6F1F11}" type="presOf" srcId="{5A7E6975-EDFA-4B2F-A7CA-D14C658BF57C}" destId="{84D6107A-DC25-4868-AE42-44A24128CDC2}" srcOrd="0" destOrd="0" presId="urn:microsoft.com/office/officeart/2008/layout/LinedList"/>
    <dgm:cxn modelId="{E3E29CB4-180E-43F2-B2AB-B803B0F16C2A}" type="presOf" srcId="{2E70EF2A-8AF9-4516-9402-91C11241F76D}" destId="{3AAFD292-2179-4587-9B10-287E8FBA02D0}" srcOrd="0" destOrd="0" presId="urn:microsoft.com/office/officeart/2008/layout/LinedList"/>
    <dgm:cxn modelId="{086461BC-6518-4F54-B7D0-A678440CCBCB}" type="presOf" srcId="{F15AB281-19E7-422D-845E-B01560E943BC}" destId="{04463671-F218-4524-96EB-B76A487020DA}" srcOrd="0" destOrd="0" presId="urn:microsoft.com/office/officeart/2008/layout/LinedList"/>
    <dgm:cxn modelId="{0A1570C1-41BE-4A42-8D20-B6EC470ABB36}" srcId="{5A7E6975-EDFA-4B2F-A7CA-D14C658BF57C}" destId="{F15AB281-19E7-422D-845E-B01560E943BC}" srcOrd="7" destOrd="0" parTransId="{33E41317-C0B4-4C23-A993-943C00F557C4}" sibTransId="{F1822614-725F-4742-B0D7-0A9649629135}"/>
    <dgm:cxn modelId="{D21D00C9-A63B-493B-986E-D9593C403DB0}" srcId="{5A7E6975-EDFA-4B2F-A7CA-D14C658BF57C}" destId="{9E32EE90-12CD-47C2-9E7F-5A68BA0943A8}" srcOrd="3" destOrd="0" parTransId="{06165D4B-1C68-46A4-8B7D-4E6E3C306175}" sibTransId="{53CA3F6A-CFF9-4E5F-9A7B-77A36FFBA1AD}"/>
    <dgm:cxn modelId="{08B727F7-4D4B-4401-8561-EBF40801CE60}" type="presOf" srcId="{9E32EE90-12CD-47C2-9E7F-5A68BA0943A8}" destId="{2E74B221-14EB-4C53-9D46-5197EFCD9A9D}" srcOrd="0" destOrd="0" presId="urn:microsoft.com/office/officeart/2008/layout/LinedList"/>
    <dgm:cxn modelId="{43D21885-F599-450E-ADDF-7F0A5953221C}" type="presParOf" srcId="{84D6107A-DC25-4868-AE42-44A24128CDC2}" destId="{8C9ABAED-82D9-4B3A-8842-13E2F2DA5AE5}" srcOrd="0" destOrd="0" presId="urn:microsoft.com/office/officeart/2008/layout/LinedList"/>
    <dgm:cxn modelId="{50E5CAE4-7959-4C61-8BB5-15682373EB8A}" type="presParOf" srcId="{84D6107A-DC25-4868-AE42-44A24128CDC2}" destId="{03CB71CD-2462-4E76-B788-B8E34FDCF8E9}" srcOrd="1" destOrd="0" presId="urn:microsoft.com/office/officeart/2008/layout/LinedList"/>
    <dgm:cxn modelId="{61606B9B-3035-41E0-ACD7-B36A708E24D9}" type="presParOf" srcId="{03CB71CD-2462-4E76-B788-B8E34FDCF8E9}" destId="{0E832CB7-98EF-4135-8827-0E246FF305B0}" srcOrd="0" destOrd="0" presId="urn:microsoft.com/office/officeart/2008/layout/LinedList"/>
    <dgm:cxn modelId="{5B418C23-5C52-4931-99B8-E34922DF1B7C}" type="presParOf" srcId="{03CB71CD-2462-4E76-B788-B8E34FDCF8E9}" destId="{223BE364-2E59-43F0-969F-DF67B26FD2A8}" srcOrd="1" destOrd="0" presId="urn:microsoft.com/office/officeart/2008/layout/LinedList"/>
    <dgm:cxn modelId="{B5DD2D39-C917-4D22-9024-D6A47B6AD824}" type="presParOf" srcId="{84D6107A-DC25-4868-AE42-44A24128CDC2}" destId="{C28F7135-EA6A-45FC-AF73-88EFF5AA6412}" srcOrd="2" destOrd="0" presId="urn:microsoft.com/office/officeart/2008/layout/LinedList"/>
    <dgm:cxn modelId="{AFFB6291-27D1-477E-9F20-06DF73E8A27F}" type="presParOf" srcId="{84D6107A-DC25-4868-AE42-44A24128CDC2}" destId="{C5827D95-5B29-4686-A61C-23488616866F}" srcOrd="3" destOrd="0" presId="urn:microsoft.com/office/officeart/2008/layout/LinedList"/>
    <dgm:cxn modelId="{52100C66-BBBC-477A-B584-4EC9A7CBDDCE}" type="presParOf" srcId="{C5827D95-5B29-4686-A61C-23488616866F}" destId="{3BF3DDF5-7D78-41CD-B1A7-7A151B981883}" srcOrd="0" destOrd="0" presId="urn:microsoft.com/office/officeart/2008/layout/LinedList"/>
    <dgm:cxn modelId="{1F5191E5-1F18-4519-85BA-E5103559C23F}" type="presParOf" srcId="{C5827D95-5B29-4686-A61C-23488616866F}" destId="{2B71ADFE-4194-4318-B475-1C3FF4F6C45A}" srcOrd="1" destOrd="0" presId="urn:microsoft.com/office/officeart/2008/layout/LinedList"/>
    <dgm:cxn modelId="{E9B0627F-7967-4EFF-9A7A-133B3F7DCD3E}" type="presParOf" srcId="{84D6107A-DC25-4868-AE42-44A24128CDC2}" destId="{0F318BD6-7E3B-442D-A788-924267657E43}" srcOrd="4" destOrd="0" presId="urn:microsoft.com/office/officeart/2008/layout/LinedList"/>
    <dgm:cxn modelId="{9D30ED1E-77B9-42D5-8116-399BEDE7B1B3}" type="presParOf" srcId="{84D6107A-DC25-4868-AE42-44A24128CDC2}" destId="{4F975F32-E501-4D23-BCD5-66A74D6E0B37}" srcOrd="5" destOrd="0" presId="urn:microsoft.com/office/officeart/2008/layout/LinedList"/>
    <dgm:cxn modelId="{4A11C9C1-3DDE-436F-9A39-22C34D162298}" type="presParOf" srcId="{4F975F32-E501-4D23-BCD5-66A74D6E0B37}" destId="{3AAFD292-2179-4587-9B10-287E8FBA02D0}" srcOrd="0" destOrd="0" presId="urn:microsoft.com/office/officeart/2008/layout/LinedList"/>
    <dgm:cxn modelId="{6DBC5ADE-02A7-4FE7-9E27-0C610DD01EF1}" type="presParOf" srcId="{4F975F32-E501-4D23-BCD5-66A74D6E0B37}" destId="{86CA7CC3-BC27-4EB1-8DAB-BA755161B291}" srcOrd="1" destOrd="0" presId="urn:microsoft.com/office/officeart/2008/layout/LinedList"/>
    <dgm:cxn modelId="{192A3418-8429-4836-BBEA-D8DA09F47276}" type="presParOf" srcId="{84D6107A-DC25-4868-AE42-44A24128CDC2}" destId="{D3ADE167-45EC-4700-A032-ED6335523868}" srcOrd="6" destOrd="0" presId="urn:microsoft.com/office/officeart/2008/layout/LinedList"/>
    <dgm:cxn modelId="{90D6BEE4-2703-4E09-BED3-6259068A35AF}" type="presParOf" srcId="{84D6107A-DC25-4868-AE42-44A24128CDC2}" destId="{DEA0C348-59D4-4235-8E02-6BB71EB84C1C}" srcOrd="7" destOrd="0" presId="urn:microsoft.com/office/officeart/2008/layout/LinedList"/>
    <dgm:cxn modelId="{67E5ADC5-3172-45FB-AF9E-52B08B45CE65}" type="presParOf" srcId="{DEA0C348-59D4-4235-8E02-6BB71EB84C1C}" destId="{2E74B221-14EB-4C53-9D46-5197EFCD9A9D}" srcOrd="0" destOrd="0" presId="urn:microsoft.com/office/officeart/2008/layout/LinedList"/>
    <dgm:cxn modelId="{141BC17C-8786-4F81-A04F-E316FC9FDBC5}" type="presParOf" srcId="{DEA0C348-59D4-4235-8E02-6BB71EB84C1C}" destId="{7098BA71-8691-4A4D-AC84-9EFD13F377DB}" srcOrd="1" destOrd="0" presId="urn:microsoft.com/office/officeart/2008/layout/LinedList"/>
    <dgm:cxn modelId="{3A86444C-2AAF-4409-9FA5-4A3D99F2B155}" type="presParOf" srcId="{84D6107A-DC25-4868-AE42-44A24128CDC2}" destId="{410A8C0C-5F78-4DF9-A02D-A1D73E698F57}" srcOrd="8" destOrd="0" presId="urn:microsoft.com/office/officeart/2008/layout/LinedList"/>
    <dgm:cxn modelId="{8FBDF8D3-2A17-48F4-A799-A1656709A849}" type="presParOf" srcId="{84D6107A-DC25-4868-AE42-44A24128CDC2}" destId="{943701A6-D568-4629-9454-2070F165A4F5}" srcOrd="9" destOrd="0" presId="urn:microsoft.com/office/officeart/2008/layout/LinedList"/>
    <dgm:cxn modelId="{B5D49F9A-2A53-4C8F-98C5-8FC5F1ECE481}" type="presParOf" srcId="{943701A6-D568-4629-9454-2070F165A4F5}" destId="{14F18E42-B353-4AE3-8020-705953163B9D}" srcOrd="0" destOrd="0" presId="urn:microsoft.com/office/officeart/2008/layout/LinedList"/>
    <dgm:cxn modelId="{671752B5-833E-4C2D-9771-931D8B600350}" type="presParOf" srcId="{943701A6-D568-4629-9454-2070F165A4F5}" destId="{4400C62A-CC9B-47E1-A7F4-F6E49194DE10}" srcOrd="1" destOrd="0" presId="urn:microsoft.com/office/officeart/2008/layout/LinedList"/>
    <dgm:cxn modelId="{691E442D-3616-4556-B740-102D30A65A57}" type="presParOf" srcId="{84D6107A-DC25-4868-AE42-44A24128CDC2}" destId="{983310EA-7634-4F0F-BFE2-DE80B147BB8E}" srcOrd="10" destOrd="0" presId="urn:microsoft.com/office/officeart/2008/layout/LinedList"/>
    <dgm:cxn modelId="{CC6CB0EA-28DE-4C41-8EE8-DBBDAE6E3AF6}" type="presParOf" srcId="{84D6107A-DC25-4868-AE42-44A24128CDC2}" destId="{682A97B0-BCD9-4EEE-8EE4-C6A3F133BDF9}" srcOrd="11" destOrd="0" presId="urn:microsoft.com/office/officeart/2008/layout/LinedList"/>
    <dgm:cxn modelId="{B8E21EE1-34F6-46AD-9751-BB7E28F2FFC1}" type="presParOf" srcId="{682A97B0-BCD9-4EEE-8EE4-C6A3F133BDF9}" destId="{964DC0CB-E8DD-4E80-BDEA-9D3A780E4BC0}" srcOrd="0" destOrd="0" presId="urn:microsoft.com/office/officeart/2008/layout/LinedList"/>
    <dgm:cxn modelId="{B24109FF-9D78-4EA5-A1F2-5ECBF80ACBC5}" type="presParOf" srcId="{682A97B0-BCD9-4EEE-8EE4-C6A3F133BDF9}" destId="{ED785978-6FD0-4A11-8D07-93DC650B29EA}" srcOrd="1" destOrd="0" presId="urn:microsoft.com/office/officeart/2008/layout/LinedList"/>
    <dgm:cxn modelId="{3542E4A7-76BF-49A3-BEB0-B0514643D9CF}" type="presParOf" srcId="{84D6107A-DC25-4868-AE42-44A24128CDC2}" destId="{7665C51C-4F52-44CE-857E-A7B73B0E507A}" srcOrd="12" destOrd="0" presId="urn:microsoft.com/office/officeart/2008/layout/LinedList"/>
    <dgm:cxn modelId="{A6A779AC-1DCF-4DB2-B169-0758FF2BF8F7}" type="presParOf" srcId="{84D6107A-DC25-4868-AE42-44A24128CDC2}" destId="{87E7C7D1-65C4-436A-9D2B-F96DACCA1A38}" srcOrd="13" destOrd="0" presId="urn:microsoft.com/office/officeart/2008/layout/LinedList"/>
    <dgm:cxn modelId="{089C9DE1-592A-4BED-A422-AC523374C0A1}" type="presParOf" srcId="{87E7C7D1-65C4-436A-9D2B-F96DACCA1A38}" destId="{BEDE4C40-E08F-4972-B675-0BF16EC9948C}" srcOrd="0" destOrd="0" presId="urn:microsoft.com/office/officeart/2008/layout/LinedList"/>
    <dgm:cxn modelId="{065FA8F4-1B73-434D-9B4E-F1FACFB82636}" type="presParOf" srcId="{87E7C7D1-65C4-436A-9D2B-F96DACCA1A38}" destId="{026495B1-E26E-4A41-A4F3-A0DB36B3CAB5}" srcOrd="1" destOrd="0" presId="urn:microsoft.com/office/officeart/2008/layout/LinedList"/>
    <dgm:cxn modelId="{A4322155-4368-4C47-B940-B8DA4C944EEA}" type="presParOf" srcId="{84D6107A-DC25-4868-AE42-44A24128CDC2}" destId="{EC3E9FBD-F14F-4F1B-AD11-B118424E7E0C}" srcOrd="14" destOrd="0" presId="urn:microsoft.com/office/officeart/2008/layout/LinedList"/>
    <dgm:cxn modelId="{AE390F45-5DEC-47BC-A1F0-30DE7026DD9A}" type="presParOf" srcId="{84D6107A-DC25-4868-AE42-44A24128CDC2}" destId="{6C0EBD64-64DB-40B0-AD67-0ABD3A5E39D3}" srcOrd="15" destOrd="0" presId="urn:microsoft.com/office/officeart/2008/layout/LinedList"/>
    <dgm:cxn modelId="{84102D4E-9D9F-4355-9A82-2D861B7521C8}" type="presParOf" srcId="{6C0EBD64-64DB-40B0-AD67-0ABD3A5E39D3}" destId="{04463671-F218-4524-96EB-B76A487020DA}" srcOrd="0" destOrd="0" presId="urn:microsoft.com/office/officeart/2008/layout/LinedList"/>
    <dgm:cxn modelId="{3684B3CA-A73C-443E-97BC-FA7F3433E083}" type="presParOf" srcId="{6C0EBD64-64DB-40B0-AD67-0ABD3A5E39D3}" destId="{D0360A21-75AC-480C-8BCD-2CE9F3272718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7499C07-639C-43F3-9644-66374BEBCA14}">
      <dsp:nvSpPr>
        <dsp:cNvPr id="0" name=""/>
        <dsp:cNvSpPr/>
      </dsp:nvSpPr>
      <dsp:spPr>
        <a:xfrm>
          <a:off x="1104171" y="224169"/>
          <a:ext cx="4398913" cy="5259277"/>
        </a:xfrm>
        <a:prstGeom prst="rightArrow">
          <a:avLst>
            <a:gd name="adj1" fmla="val 70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8255" rIns="16510" bIns="8255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uk-UA" sz="13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володіння інноваційними педагогічними технологіями</a:t>
          </a:r>
          <a:endParaRPr lang="en-US" sz="13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uk-UA" sz="13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знання основ спеціальної психології та корекційної педагогіки</a:t>
          </a:r>
          <a:endParaRPr lang="en-US" sz="13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uk-UA" sz="13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знання індивідуальних особливостей дітей з особливостями розвитку</a:t>
          </a:r>
          <a:endParaRPr lang="en-US" sz="13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uk-UA" sz="13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готовність моделювати діяльність і використовувати варіативність у процесі навчання</a:t>
          </a:r>
          <a:endParaRPr lang="en-US" sz="13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203900" y="1013061"/>
        <a:ext cx="2144470" cy="3681493"/>
      </dsp:txXfrm>
    </dsp:sp>
    <dsp:sp modelId="{1EF9862C-FECA-4908-ADFA-A2FDF37EAC03}">
      <dsp:nvSpPr>
        <dsp:cNvPr id="0" name=""/>
        <dsp:cNvSpPr/>
      </dsp:nvSpPr>
      <dsp:spPr>
        <a:xfrm>
          <a:off x="4443" y="1754079"/>
          <a:ext cx="2199456" cy="219945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b="1" kern="1200" dirty="0"/>
            <a:t>педагогічна готовність</a:t>
          </a:r>
          <a:endParaRPr lang="en-US" sz="1800" kern="1200" dirty="0"/>
        </a:p>
      </dsp:txBody>
      <dsp:txXfrm>
        <a:off x="326546" y="2076182"/>
        <a:ext cx="1555250" cy="1555250"/>
      </dsp:txXfrm>
    </dsp:sp>
    <dsp:sp modelId="{7BAAD3E3-89DD-40E9-90BB-DCECABAA4AB2}">
      <dsp:nvSpPr>
        <dsp:cNvPr id="0" name=""/>
        <dsp:cNvSpPr/>
      </dsp:nvSpPr>
      <dsp:spPr>
        <a:xfrm>
          <a:off x="6880429" y="65977"/>
          <a:ext cx="4398913" cy="5575661"/>
        </a:xfrm>
        <a:prstGeom prst="rightArrow">
          <a:avLst>
            <a:gd name="adj1" fmla="val 70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8890" rIns="1778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uk-UA" sz="14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емоційне прийняття дітей з </a:t>
          </a:r>
          <a:r>
            <a:rPr lang="ru-RU" sz="1400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особливими</a:t>
          </a:r>
          <a:r>
            <a:rPr lang="ru-RU" sz="14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1400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осв</a:t>
          </a:r>
          <a:r>
            <a:rPr lang="uk-UA" sz="1400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ітніми</a:t>
          </a:r>
          <a:r>
            <a:rPr lang="uk-UA" sz="14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потребами</a:t>
          </a:r>
          <a:endParaRPr lang="en-US" sz="14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uk-UA" sz="14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готовність залучати дітей з особливими освітніми потребами до навчальної діяльності</a:t>
          </a:r>
          <a:endParaRPr lang="en-US" sz="14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uk-UA" sz="14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готовність до професійної взаємодії і навчання</a:t>
          </a:r>
          <a:endParaRPr lang="en-US" sz="14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uk-UA" sz="14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задоволеність власною педагогічною діяльністю</a:t>
          </a:r>
          <a:endParaRPr lang="en-US" sz="14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7980157" y="902326"/>
        <a:ext cx="2144470" cy="3902963"/>
      </dsp:txXfrm>
    </dsp:sp>
    <dsp:sp modelId="{472F6BCA-8EB9-4A86-BE05-1E26DFF00096}">
      <dsp:nvSpPr>
        <dsp:cNvPr id="0" name=""/>
        <dsp:cNvSpPr/>
      </dsp:nvSpPr>
      <dsp:spPr>
        <a:xfrm>
          <a:off x="5778017" y="1754079"/>
          <a:ext cx="2204823" cy="219945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b="1" kern="1200" dirty="0"/>
            <a:t>психологічна готовність</a:t>
          </a:r>
          <a:endParaRPr lang="en-US" sz="1800" kern="1200" dirty="0"/>
        </a:p>
      </dsp:txBody>
      <dsp:txXfrm>
        <a:off x="6100906" y="2076182"/>
        <a:ext cx="1559045" cy="155525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5D9CB9-9E6A-4546-A865-1112954A845C}">
      <dsp:nvSpPr>
        <dsp:cNvPr id="0" name=""/>
        <dsp:cNvSpPr/>
      </dsp:nvSpPr>
      <dsp:spPr>
        <a:xfrm>
          <a:off x="0" y="620763"/>
          <a:ext cx="3266302" cy="257387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0361293-C6B3-4692-A62C-DF4D65D6B02F}">
      <dsp:nvSpPr>
        <dsp:cNvPr id="0" name=""/>
        <dsp:cNvSpPr/>
      </dsp:nvSpPr>
      <dsp:spPr>
        <a:xfrm>
          <a:off x="362922" y="965539"/>
          <a:ext cx="3266302" cy="257387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500" b="1" kern="1200" dirty="0"/>
            <a:t>по-перше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500" kern="1200" dirty="0"/>
            <a:t>інклюзивна компетентність є особистісним відображенням особливостей навчально- виховного процесу закладу освіти, що трансформується в основні характеристики діяльність викладача</a:t>
          </a:r>
          <a:endParaRPr lang="en-US" sz="1500" kern="1200" dirty="0"/>
        </a:p>
      </dsp:txBody>
      <dsp:txXfrm>
        <a:off x="438308" y="1040925"/>
        <a:ext cx="3115530" cy="2423105"/>
      </dsp:txXfrm>
    </dsp:sp>
    <dsp:sp modelId="{50BE39E6-492A-4677-803A-6263844C208B}">
      <dsp:nvSpPr>
        <dsp:cNvPr id="0" name=""/>
        <dsp:cNvSpPr/>
      </dsp:nvSpPr>
      <dsp:spPr>
        <a:xfrm>
          <a:off x="3992147" y="620763"/>
          <a:ext cx="3266302" cy="257387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D95F43B-FFD2-46E5-B2CB-9953D26941D5}">
      <dsp:nvSpPr>
        <dsp:cNvPr id="0" name=""/>
        <dsp:cNvSpPr/>
      </dsp:nvSpPr>
      <dsp:spPr>
        <a:xfrm>
          <a:off x="4355070" y="965539"/>
          <a:ext cx="3266302" cy="257387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500" b="1" kern="1200" dirty="0"/>
            <a:t>по-друге</a:t>
          </a:r>
          <a:r>
            <a:rPr lang="uk-UA" sz="1500" kern="1200" dirty="0"/>
            <a:t> 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500" kern="1200" dirty="0"/>
            <a:t>це відображення є тісно пов’язаним з «Я-образом» педагога, що підкреслює значущість установки на самовдосконалення під час моделювання взаємодії з учнями із особливими потребами</a:t>
          </a:r>
          <a:endParaRPr lang="en-US" sz="1500" kern="1200" dirty="0"/>
        </a:p>
      </dsp:txBody>
      <dsp:txXfrm>
        <a:off x="4430456" y="1040925"/>
        <a:ext cx="3115530" cy="2423105"/>
      </dsp:txXfrm>
    </dsp:sp>
    <dsp:sp modelId="{D780C0E9-876A-427A-BA6A-C26A84B560D9}">
      <dsp:nvSpPr>
        <dsp:cNvPr id="0" name=""/>
        <dsp:cNvSpPr/>
      </dsp:nvSpPr>
      <dsp:spPr>
        <a:xfrm>
          <a:off x="7984295" y="620763"/>
          <a:ext cx="3266302" cy="257387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794A9F0-A9B5-44FB-B556-0C4F3E048B31}">
      <dsp:nvSpPr>
        <dsp:cNvPr id="0" name=""/>
        <dsp:cNvSpPr/>
      </dsp:nvSpPr>
      <dsp:spPr>
        <a:xfrm>
          <a:off x="8347218" y="965539"/>
          <a:ext cx="3266302" cy="257387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500" b="1" kern="1200" dirty="0"/>
            <a:t>по-третє</a:t>
          </a:r>
          <a:r>
            <a:rPr lang="uk-UA" sz="1500" kern="1200" dirty="0"/>
            <a:t> 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500" kern="1200" dirty="0"/>
            <a:t>відповідно до особливостей навчально- виховної діяльності, зміст інклюзивної компетентності акцентує увагу на гуманістичній спрямованості діяльності педагога</a:t>
          </a:r>
          <a:endParaRPr lang="en-US" sz="1500" kern="1200" dirty="0"/>
        </a:p>
      </dsp:txBody>
      <dsp:txXfrm>
        <a:off x="8422604" y="1040925"/>
        <a:ext cx="3115530" cy="242310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A0C771-3C8A-45BB-BE31-886DA61A7646}">
      <dsp:nvSpPr>
        <dsp:cNvPr id="0" name=""/>
        <dsp:cNvSpPr/>
      </dsp:nvSpPr>
      <dsp:spPr>
        <a:xfrm>
          <a:off x="0" y="4463801"/>
          <a:ext cx="10724131" cy="585871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300" kern="1200" dirty="0"/>
            <a:t>PR-технології та комп’ютерні інформаційні технології, спрямовані на популяризацію серед педагогічної громадськості програми розвитку інклюзивного освітнього середовища, як компоненту стратегічного управління закладом освіти</a:t>
          </a:r>
          <a:endParaRPr lang="en-US" sz="1300" kern="1200" dirty="0"/>
        </a:p>
      </dsp:txBody>
      <dsp:txXfrm>
        <a:off x="0" y="4463801"/>
        <a:ext cx="10724131" cy="585871"/>
      </dsp:txXfrm>
    </dsp:sp>
    <dsp:sp modelId="{E05FB82C-B31B-4790-80D9-B1B975DAAE4D}">
      <dsp:nvSpPr>
        <dsp:cNvPr id="0" name=""/>
        <dsp:cNvSpPr/>
      </dsp:nvSpPr>
      <dsp:spPr>
        <a:xfrm rot="10800000">
          <a:off x="0" y="3571519"/>
          <a:ext cx="10724131" cy="901070"/>
        </a:xfrm>
        <a:prstGeom prst="upArrowCallout">
          <a:avLst/>
        </a:prstGeom>
        <a:solidFill>
          <a:schemeClr val="accent2">
            <a:hueOff val="177917"/>
            <a:satOff val="-3977"/>
            <a:lumOff val="-3765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300" kern="1200"/>
            <a:t>популяризація історій успіху людей з особливими потребами</a:t>
          </a:r>
          <a:endParaRPr lang="en-US" sz="1300" kern="1200"/>
        </a:p>
      </dsp:txBody>
      <dsp:txXfrm rot="10800000">
        <a:off x="0" y="3571519"/>
        <a:ext cx="10724131" cy="585488"/>
      </dsp:txXfrm>
    </dsp:sp>
    <dsp:sp modelId="{D384EB9C-6E1C-4369-869A-51EF6F3BFC6C}">
      <dsp:nvSpPr>
        <dsp:cNvPr id="0" name=""/>
        <dsp:cNvSpPr/>
      </dsp:nvSpPr>
      <dsp:spPr>
        <a:xfrm rot="10800000">
          <a:off x="0" y="2679236"/>
          <a:ext cx="10724131" cy="901070"/>
        </a:xfrm>
        <a:prstGeom prst="upArrowCallout">
          <a:avLst/>
        </a:prstGeom>
        <a:solidFill>
          <a:schemeClr val="accent2">
            <a:hueOff val="355834"/>
            <a:satOff val="-7953"/>
            <a:lumOff val="-7529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300" kern="1200"/>
            <a:t>різномані форми мотивації та позитивного налаштування представників соціально-виховного середовища</a:t>
          </a:r>
          <a:endParaRPr lang="en-US" sz="1300" kern="1200"/>
        </a:p>
      </dsp:txBody>
      <dsp:txXfrm rot="10800000">
        <a:off x="0" y="2679236"/>
        <a:ext cx="10724131" cy="585488"/>
      </dsp:txXfrm>
    </dsp:sp>
    <dsp:sp modelId="{ED3B831A-18E7-4336-BAAC-4A9436582DB8}">
      <dsp:nvSpPr>
        <dsp:cNvPr id="0" name=""/>
        <dsp:cNvSpPr/>
      </dsp:nvSpPr>
      <dsp:spPr>
        <a:xfrm rot="10800000">
          <a:off x="0" y="1786954"/>
          <a:ext cx="10724131" cy="901070"/>
        </a:xfrm>
        <a:prstGeom prst="upArrowCallout">
          <a:avLst/>
        </a:prstGeom>
        <a:solidFill>
          <a:schemeClr val="accent2">
            <a:hueOff val="533752"/>
            <a:satOff val="-11930"/>
            <a:lumOff val="-11294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300" kern="1200"/>
            <a:t>проведення семінарів, тренінгів, майстер-класів для педагогічних працівників з використанням практичних методів</a:t>
          </a:r>
          <a:endParaRPr lang="en-US" sz="1300" kern="1200"/>
        </a:p>
      </dsp:txBody>
      <dsp:txXfrm rot="10800000">
        <a:off x="0" y="1786954"/>
        <a:ext cx="10724131" cy="585488"/>
      </dsp:txXfrm>
    </dsp:sp>
    <dsp:sp modelId="{992ACA43-A04B-4A72-95B9-979DEA8CD17C}">
      <dsp:nvSpPr>
        <dsp:cNvPr id="0" name=""/>
        <dsp:cNvSpPr/>
      </dsp:nvSpPr>
      <dsp:spPr>
        <a:xfrm rot="10800000">
          <a:off x="0" y="894672"/>
          <a:ext cx="10724131" cy="901070"/>
        </a:xfrm>
        <a:prstGeom prst="upArrowCallout">
          <a:avLst/>
        </a:prstGeom>
        <a:solidFill>
          <a:schemeClr val="accent2">
            <a:hueOff val="711669"/>
            <a:satOff val="-15906"/>
            <a:lumOff val="-15058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300" kern="1200" dirty="0"/>
            <a:t>вироблення спільного бачення стратегії діяльності та використання взаємодоповнюючих можливостей</a:t>
          </a:r>
          <a:endParaRPr lang="en-US" sz="1300" kern="1200" dirty="0"/>
        </a:p>
      </dsp:txBody>
      <dsp:txXfrm rot="10800000">
        <a:off x="0" y="894672"/>
        <a:ext cx="10724131" cy="585488"/>
      </dsp:txXfrm>
    </dsp:sp>
    <dsp:sp modelId="{C4186C9C-4411-4243-BACB-A55B277FC2EC}">
      <dsp:nvSpPr>
        <dsp:cNvPr id="0" name=""/>
        <dsp:cNvSpPr/>
      </dsp:nvSpPr>
      <dsp:spPr>
        <a:xfrm rot="10800000">
          <a:off x="0" y="2389"/>
          <a:ext cx="10724131" cy="901070"/>
        </a:xfrm>
        <a:prstGeom prst="upArrowCallout">
          <a:avLst/>
        </a:prstGeom>
        <a:solidFill>
          <a:schemeClr val="accent2">
            <a:hueOff val="889586"/>
            <a:satOff val="-19883"/>
            <a:lumOff val="-18823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300" kern="1200" dirty="0"/>
            <a:t>технології організації соціальних контактів і конструктивної співпраці суб’єктів інклюзії (у тому числі через посередницьку діяльність) </a:t>
          </a:r>
          <a:endParaRPr lang="en-US" sz="1300" kern="1200" dirty="0"/>
        </a:p>
      </dsp:txBody>
      <dsp:txXfrm rot="10800000">
        <a:off x="0" y="2389"/>
        <a:ext cx="10724131" cy="58548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9ABAED-82D9-4B3A-8842-13E2F2DA5AE5}">
      <dsp:nvSpPr>
        <dsp:cNvPr id="0" name=""/>
        <dsp:cNvSpPr/>
      </dsp:nvSpPr>
      <dsp:spPr>
        <a:xfrm>
          <a:off x="0" y="2184"/>
          <a:ext cx="699792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E832CB7-98EF-4135-8827-0E246FF305B0}">
      <dsp:nvSpPr>
        <dsp:cNvPr id="0" name=""/>
        <dsp:cNvSpPr/>
      </dsp:nvSpPr>
      <dsp:spPr>
        <a:xfrm>
          <a:off x="0" y="2184"/>
          <a:ext cx="6997926" cy="6771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100" kern="1200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Nicholas James Vujci</a:t>
          </a:r>
          <a:r>
            <a:rPr lang="uk-UA" sz="3100" kern="1200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</a:t>
          </a:r>
          <a:endParaRPr lang="en-US" sz="3100" kern="1200" dirty="0">
            <a:solidFill>
              <a:schemeClr val="accent3">
                <a:lumMod val="7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2184"/>
        <a:ext cx="6997926" cy="677143"/>
      </dsp:txXfrm>
    </dsp:sp>
    <dsp:sp modelId="{C28F7135-EA6A-45FC-AF73-88EFF5AA6412}">
      <dsp:nvSpPr>
        <dsp:cNvPr id="0" name=""/>
        <dsp:cNvSpPr/>
      </dsp:nvSpPr>
      <dsp:spPr>
        <a:xfrm>
          <a:off x="0" y="679327"/>
          <a:ext cx="699792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BF3DDF5-7D78-41CD-B1A7-7A151B981883}">
      <dsp:nvSpPr>
        <dsp:cNvPr id="0" name=""/>
        <dsp:cNvSpPr/>
      </dsp:nvSpPr>
      <dsp:spPr>
        <a:xfrm>
          <a:off x="0" y="679327"/>
          <a:ext cx="6997926" cy="6771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100" kern="12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Andrea Bochelli</a:t>
          </a:r>
          <a:endParaRPr lang="en-US" sz="3100" kern="1200" dirty="0">
            <a:solidFill>
              <a:srgbClr val="00B05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679327"/>
        <a:ext cx="6997926" cy="677143"/>
      </dsp:txXfrm>
    </dsp:sp>
    <dsp:sp modelId="{0F318BD6-7E3B-442D-A788-924267657E43}">
      <dsp:nvSpPr>
        <dsp:cNvPr id="0" name=""/>
        <dsp:cNvSpPr/>
      </dsp:nvSpPr>
      <dsp:spPr>
        <a:xfrm>
          <a:off x="0" y="1356471"/>
          <a:ext cx="699792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AAFD292-2179-4587-9B10-287E8FBA02D0}">
      <dsp:nvSpPr>
        <dsp:cNvPr id="0" name=""/>
        <dsp:cNvSpPr/>
      </dsp:nvSpPr>
      <dsp:spPr>
        <a:xfrm>
          <a:off x="0" y="1356471"/>
          <a:ext cx="6997926" cy="6771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100" kern="12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Stephen Hawking</a:t>
          </a:r>
          <a:endParaRPr lang="en-US" sz="3100" kern="1200" dirty="0">
            <a:solidFill>
              <a:srgbClr val="0070C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1356471"/>
        <a:ext cx="6997926" cy="677143"/>
      </dsp:txXfrm>
    </dsp:sp>
    <dsp:sp modelId="{D3ADE167-45EC-4700-A032-ED6335523868}">
      <dsp:nvSpPr>
        <dsp:cNvPr id="0" name=""/>
        <dsp:cNvSpPr/>
      </dsp:nvSpPr>
      <dsp:spPr>
        <a:xfrm>
          <a:off x="0" y="2033615"/>
          <a:ext cx="699792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E74B221-14EB-4C53-9D46-5197EFCD9A9D}">
      <dsp:nvSpPr>
        <dsp:cNvPr id="0" name=""/>
        <dsp:cNvSpPr/>
      </dsp:nvSpPr>
      <dsp:spPr>
        <a:xfrm>
          <a:off x="0" y="2033615"/>
          <a:ext cx="6997926" cy="6771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100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Stevie Wonder</a:t>
          </a:r>
          <a:endParaRPr lang="en-US" sz="3100" kern="1200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2033615"/>
        <a:ext cx="6997926" cy="677143"/>
      </dsp:txXfrm>
    </dsp:sp>
    <dsp:sp modelId="{410A8C0C-5F78-4DF9-A02D-A1D73E698F57}">
      <dsp:nvSpPr>
        <dsp:cNvPr id="0" name=""/>
        <dsp:cNvSpPr/>
      </dsp:nvSpPr>
      <dsp:spPr>
        <a:xfrm>
          <a:off x="0" y="2710758"/>
          <a:ext cx="699792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4F18E42-B353-4AE3-8020-705953163B9D}">
      <dsp:nvSpPr>
        <dsp:cNvPr id="0" name=""/>
        <dsp:cNvSpPr/>
      </dsp:nvSpPr>
      <dsp:spPr>
        <a:xfrm>
          <a:off x="0" y="2710758"/>
          <a:ext cx="6991092" cy="7047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100" kern="1200" dirty="0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Ellie Goldstein</a:t>
          </a:r>
          <a:endParaRPr lang="en-US" sz="3100" kern="1200" dirty="0">
            <a:solidFill>
              <a:srgbClr val="FFCC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2710758"/>
        <a:ext cx="6991092" cy="704703"/>
      </dsp:txXfrm>
    </dsp:sp>
    <dsp:sp modelId="{983310EA-7634-4F0F-BFE2-DE80B147BB8E}">
      <dsp:nvSpPr>
        <dsp:cNvPr id="0" name=""/>
        <dsp:cNvSpPr/>
      </dsp:nvSpPr>
      <dsp:spPr>
        <a:xfrm>
          <a:off x="0" y="3415461"/>
          <a:ext cx="699792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64DC0CB-E8DD-4E80-BDEA-9D3A780E4BC0}">
      <dsp:nvSpPr>
        <dsp:cNvPr id="0" name=""/>
        <dsp:cNvSpPr/>
      </dsp:nvSpPr>
      <dsp:spPr>
        <a:xfrm>
          <a:off x="0" y="3415461"/>
          <a:ext cx="6997926" cy="6771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100" u="none" kern="1200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Louis Braille</a:t>
          </a:r>
          <a:endParaRPr lang="en-US" sz="3100" u="none" kern="1200" dirty="0">
            <a:solidFill>
              <a:srgbClr val="00B0F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3415461"/>
        <a:ext cx="6997926" cy="677143"/>
      </dsp:txXfrm>
    </dsp:sp>
    <dsp:sp modelId="{7665C51C-4F52-44CE-857E-A7B73B0E507A}">
      <dsp:nvSpPr>
        <dsp:cNvPr id="0" name=""/>
        <dsp:cNvSpPr/>
      </dsp:nvSpPr>
      <dsp:spPr>
        <a:xfrm>
          <a:off x="0" y="4092605"/>
          <a:ext cx="699792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EDE4C40-E08F-4972-B675-0BF16EC9948C}">
      <dsp:nvSpPr>
        <dsp:cNvPr id="0" name=""/>
        <dsp:cNvSpPr/>
      </dsp:nvSpPr>
      <dsp:spPr>
        <a:xfrm>
          <a:off x="0" y="4092605"/>
          <a:ext cx="6997926" cy="6771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100" kern="1200" dirty="0"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Hallen Adams Keller</a:t>
          </a:r>
          <a:endParaRPr lang="en-US" sz="3100" kern="1200" dirty="0">
            <a:solidFill>
              <a:schemeClr val="accent6">
                <a:lumMod val="60000"/>
                <a:lumOff val="4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4092605"/>
        <a:ext cx="6997926" cy="677143"/>
      </dsp:txXfrm>
    </dsp:sp>
    <dsp:sp modelId="{EC3E9FBD-F14F-4F1B-AD11-B118424E7E0C}">
      <dsp:nvSpPr>
        <dsp:cNvPr id="0" name=""/>
        <dsp:cNvSpPr/>
      </dsp:nvSpPr>
      <dsp:spPr>
        <a:xfrm>
          <a:off x="0" y="4769749"/>
          <a:ext cx="699792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4463671-F218-4524-96EB-B76A487020DA}">
      <dsp:nvSpPr>
        <dsp:cNvPr id="0" name=""/>
        <dsp:cNvSpPr/>
      </dsp:nvSpPr>
      <dsp:spPr>
        <a:xfrm>
          <a:off x="0" y="4769749"/>
          <a:ext cx="6997926" cy="6771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100" kern="1200" dirty="0">
              <a:solidFill>
                <a:srgbClr val="CC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Ra</a:t>
          </a:r>
          <a:r>
            <a:rPr lang="en-US" sz="3100" kern="1200" dirty="0" err="1">
              <a:solidFill>
                <a:srgbClr val="CC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ymond</a:t>
          </a:r>
          <a:r>
            <a:rPr lang="en-US" sz="3100" kern="1200" dirty="0">
              <a:solidFill>
                <a:srgbClr val="CC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3100" kern="1200" dirty="0" err="1">
              <a:solidFill>
                <a:srgbClr val="CC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Carles</a:t>
          </a:r>
          <a:r>
            <a:rPr lang="en-US" sz="3100" kern="1200" dirty="0">
              <a:solidFill>
                <a:srgbClr val="CC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Robinson</a:t>
          </a:r>
        </a:p>
      </dsp:txBody>
      <dsp:txXfrm>
        <a:off x="0" y="4769749"/>
        <a:ext cx="6997926" cy="67714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6">
  <dgm:title val=""/>
  <dgm:desc val=""/>
  <dgm:catLst>
    <dgm:cat type="process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L"/>
          <dgm:param type="nodeHorzAlign" val="l"/>
        </dgm:alg>
      </dgm:if>
      <dgm:else name="Name2">
        <dgm:alg type="lin">
          <dgm:param type="linDir" val="from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refFor="ch" refForName="compNode" fact="0.7"/>
      <dgm:constr type="ctrY" for="ch" forName="compNode" refType="h" fact="0.5"/>
      <dgm:constr type="w" for="ch" forName="aSpace" refType="w" fact="0.05"/>
      <dgm:constr type="primFontSz" for="des" forName="childTextHidden" op="equ" val="65"/>
      <dgm:constr type="primFontSz" for="des" forName="parentText" op="equ"/>
    </dgm:constrLst>
    <dgm:ruleLst/>
    <dgm:forEach name="aNodeForEach" axis="ch" ptType="node">
      <dgm:layoutNode name="compNode">
        <dgm:alg type="composite">
          <dgm:param type="ar" val="1.43"/>
        </dgm:alg>
        <dgm:shape xmlns:r="http://schemas.openxmlformats.org/officeDocument/2006/relationships" r:blip="">
          <dgm:adjLst/>
        </dgm:shape>
        <dgm:presOf/>
        <dgm:choose name="Name3">
          <dgm:if name="Name4" func="var" arg="dir" op="equ" val="norm">
            <dgm:constrLst>
              <dgm:constr type="w" for="ch" forName="childTextVisible" refType="w" fact="0.8"/>
              <dgm:constr type="h" for="ch" forName="childTextVisible" refType="h"/>
              <dgm:constr type="r" for="ch" forName="childTextVisible" refType="w"/>
              <dgm:constr type="w" for="ch" forName="childTextHidden" refType="w" fact="0.6"/>
              <dgm:constr type="h" for="ch" forName="childTextHidden" refType="h"/>
              <dgm:constr type="r" for="ch" forName="childTextHidden" refType="w"/>
              <dgm:constr type="l" for="ch" forName="parentText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if>
          <dgm:else name="Name5">
            <dgm:constrLst>
              <dgm:constr type="w" for="ch" forName="childTextVisible" refType="w" fact="0.8"/>
              <dgm:constr type="h" for="ch" forName="childTextVisible" refType="h"/>
              <dgm:constr type="l" for="ch" forName="childTextVisible"/>
              <dgm:constr type="w" for="ch" forName="childTextHidden" refType="w" fact="0.6"/>
              <dgm:constr type="h" for="ch" forName="childTextHidden" refType="h"/>
              <dgm:constr type="l" for="ch" forName="childTextHidden"/>
              <dgm:constr type="r" for="ch" forName="parentText" refType="w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else>
        </dgm:choose>
        <dgm:ruleLst/>
        <dgm:layoutNode name="noGeometry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childTextVisible" styleLbl="bgAccFollowNode1">
          <dgm:varLst>
            <dgm:bulletEnabled val="1"/>
          </dgm:varLst>
          <dgm:alg type="sp"/>
          <dgm:choose name="Name6">
            <dgm:if name="Name7" func="var" arg="dir" op="equ" val="norm">
              <dgm:shape xmlns:r="http://schemas.openxmlformats.org/officeDocument/2006/relationships" type="rightArrow" r:blip="">
                <dgm:adjLst>
                  <dgm:adj idx="1" val="0.7"/>
                  <dgm:adj idx="2" val="0.5"/>
                </dgm:adjLst>
              </dgm:shape>
            </dgm:if>
            <dgm:else name="Name8">
              <dgm:shape xmlns:r="http://schemas.openxmlformats.org/officeDocument/2006/relationships" type="leftArrow" r:blip="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/>
          <dgm:ruleLst/>
        </dgm:layoutNode>
        <dgm:layoutNode name="childTextHidden" styleLbl="bgAccFollowNode1">
          <dgm:choose name="Name9">
            <dgm:if name="Name10" axis="des followSib" ptType="node node" st="1 1" cnt="1 0" func="cnt" op="gte" val="1">
              <dgm:alg type="tx">
                <dgm:param type="stBulletLvl" val="1"/>
                <dgm:param type="txAnchorVertCh" val="mid"/>
              </dgm:alg>
            </dgm:if>
            <dgm:else name="Name11">
              <dgm:alg type="tx">
                <dgm:param type="stBulletLvl" val="2"/>
                <dgm:param type="txAnchorVertCh" val="mid"/>
              </dgm:alg>
            </dgm:else>
          </dgm:choose>
          <dgm:choose name="Name12">
            <dgm:if name="Name13" func="var" arg="dir" op="equ" val="norm">
              <dgm:shape xmlns:r="http://schemas.openxmlformats.org/officeDocument/2006/relationships" type="rightArrow" r:blip="" hideGeom="1">
                <dgm:adjLst>
                  <dgm:adj idx="1" val="0.7"/>
                  <dgm:adj idx="2" val="0.5"/>
                </dgm:adjLst>
              </dgm:shape>
            </dgm:if>
            <dgm:else name="Name14">
              <dgm:shape xmlns:r="http://schemas.openxmlformats.org/officeDocument/2006/relationships" type="leftArrow" r:blip="" hideGeom="1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rMarg" refType="primFontSz" fact="0.1"/>
            <dgm:constr type="lMarg" refType="primFontSz" fact="0.2"/>
          </dgm:constrLst>
          <dgm:ruleLst>
            <dgm:rule type="primFontSz" val="5" fact="NaN" max="NaN"/>
          </dgm:ruleLst>
        </dgm:layoutNode>
        <dgm:layoutNode name="parentText" styleLbl="node1">
          <dgm:varLst>
            <dgm:chMax val="1"/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primFontSz" val="65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choose name="Name15">
        <dgm:if name="Name16" axis="self" ptType="node" func="revPos" op="gte" val="2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‹№›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‹№›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3/19/2024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3/19/2024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3/19/2024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7000">
              <a:schemeClr val="bg2">
                <a:tint val="90000"/>
                <a:lumMod val="120000"/>
              </a:schemeClr>
            </a:gs>
            <a:gs pos="80000">
              <a:schemeClr val="bg2">
                <a:shade val="98000"/>
                <a:satMod val="120000"/>
                <a:lumMod val="98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157"/>
            <a:ext cx="2356674" cy="6853096"/>
            <a:chOff x="6627813" y="195610"/>
            <a:chExt cx="1952625" cy="5678141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"/>
              <a:t>Sample 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"/>
              <a:t>Text sample</a:t>
            </a:r>
          </a:p>
          <a:p>
            <a:pPr lvl="1"/>
            <a:r>
              <a:rPr lang="en"/>
              <a:t>Second level</a:t>
            </a:r>
          </a:p>
          <a:p>
            <a:pPr lvl="2"/>
            <a:r>
              <a:rPr lang="en"/>
              <a:t>The third level</a:t>
            </a:r>
          </a:p>
          <a:p>
            <a:pPr lvl="3"/>
            <a:r>
              <a:rPr lang="en"/>
              <a:t>The fourth level</a:t>
            </a:r>
          </a:p>
          <a:p>
            <a:pPr lvl="4"/>
            <a:r>
              <a:rPr lang="en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3/19/2024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‹№›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4" name="Rectangle 53">
            <a:extLst>
              <a:ext uri="{FF2B5EF4-FFF2-40B4-BE49-F238E27FC236}">
                <a16:creationId xmlns:a16="http://schemas.microsoft.com/office/drawing/2014/main" id="{1FF9CEF5-A50D-4B8B-9852-D76F703786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4" descr="Зображення, що містить косметичний, пляма&#10;&#10;Автоматично згенерований опис">
            <a:extLst>
              <a:ext uri="{FF2B5EF4-FFF2-40B4-BE49-F238E27FC236}">
                <a16:creationId xmlns:a16="http://schemas.microsoft.com/office/drawing/2014/main" id="{7E60B679-E70A-C31B-7553-03132F40AE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b="625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F82864-BF28-2629-B57F-F9216E92A6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>
            <a:normAutofit/>
          </a:bodyPr>
          <a:lstStyle/>
          <a:p>
            <a:r>
              <a:rPr lang="uk-UA" sz="5000" b="1" i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Інклюзивна компетентність педагогів</a:t>
            </a:r>
            <a:endParaRPr lang="ru-UA" sz="5000" b="1" i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95D15A1B-26E8-B10E-F425-B6422BF433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>
            <a:normAutofit/>
          </a:bodyPr>
          <a:lstStyle/>
          <a:p>
            <a:pPr algn="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Кандидат педагог</a:t>
            </a:r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чних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наук, доцент,</a:t>
            </a:r>
          </a:p>
          <a:p>
            <a:pPr algn="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Ольга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Клопота</a:t>
            </a:r>
            <a:endParaRPr lang="ru-UA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30684D86-C9D1-40C3-A9B6-EC935C7312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rgbClr val="5E659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ru-UA"/>
          </a:p>
        </p:txBody>
      </p:sp>
      <p:sp>
        <p:nvSpPr>
          <p:cNvPr id="58" name="Freeform 33">
            <a:extLst>
              <a:ext uri="{FF2B5EF4-FFF2-40B4-BE49-F238E27FC236}">
                <a16:creationId xmlns:a16="http://schemas.microsoft.com/office/drawing/2014/main" id="{1EDF7896-F56A-49DA-90F3-F5CE8B9833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79426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1520B72-94C4-4ABB-AC64-A3382705BE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159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A64CBFD-D6E8-4E6A-8F66-1948BED331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1Рэй(00h33m41s-00h35m10s)">
            <a:hlinkClick r:id="" action="ppaction://media"/>
            <a:extLst>
              <a:ext uri="{FF2B5EF4-FFF2-40B4-BE49-F238E27FC236}">
                <a16:creationId xmlns:a16="http://schemas.microsoft.com/office/drawing/2014/main" id="{53B6189D-3919-8368-21F6-D7E368CD1E0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4951" y="643467"/>
            <a:ext cx="10462097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116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6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1520B72-94C4-4ABB-AC64-A3382705BE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75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A64CBFD-D6E8-4E6A-8F66-1948BED331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4Рэй(01h42m54s-01h44m13s)">
            <a:hlinkClick r:id="" action="ppaction://media"/>
            <a:extLst>
              <a:ext uri="{FF2B5EF4-FFF2-40B4-BE49-F238E27FC236}">
                <a16:creationId xmlns:a16="http://schemas.microsoft.com/office/drawing/2014/main" id="{E619B754-0139-B66B-B7C9-FFA7D9C842B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4951" y="643467"/>
            <a:ext cx="10462097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010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10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AF362C82-EA67-94AB-C8FB-C529FB01CD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indent="450215">
              <a:lnSpc>
                <a:spcPct val="115000"/>
              </a:lnSpc>
              <a:spcAft>
                <a:spcPts val="1000"/>
              </a:spcAft>
            </a:pPr>
            <a:br>
              <a:rPr lang="ru-U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UA" dirty="0"/>
          </a:p>
        </p:txBody>
      </p:sp>
      <p:graphicFrame>
        <p:nvGraphicFramePr>
          <p:cNvPr id="15" name="Місце для вмісту 10">
            <a:extLst>
              <a:ext uri="{FF2B5EF4-FFF2-40B4-BE49-F238E27FC236}">
                <a16:creationId xmlns:a16="http://schemas.microsoft.com/office/drawing/2014/main" id="{E9C71EEC-C765-645E-1320-9DA5C444588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00374245"/>
              </p:ext>
            </p:extLst>
          </p:nvPr>
        </p:nvGraphicFramePr>
        <p:xfrm>
          <a:off x="4506686" y="877078"/>
          <a:ext cx="6997926" cy="54490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175173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A9B9215-9B76-6831-BD9D-0C53245B368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t="10106" b="10107"/>
          <a:stretch/>
        </p:blipFill>
        <p:spPr>
          <a:xfrm>
            <a:off x="0" y="10"/>
            <a:ext cx="12191980" cy="6857990"/>
          </a:xfrm>
          <a:prstGeom prst="rect">
            <a:avLst/>
          </a:prstGeom>
        </p:spPr>
      </p:pic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130E391F-C9D3-A914-1226-B5777D928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4" y="624109"/>
            <a:ext cx="8911687" cy="5776691"/>
          </a:xfrm>
        </p:spPr>
        <p:txBody>
          <a:bodyPr>
            <a:normAutofit/>
          </a:bodyPr>
          <a:lstStyle/>
          <a:p>
            <a:pPr marL="161290" marR="285750" indent="449580" algn="r">
              <a:spcBef>
                <a:spcPts val="10"/>
              </a:spcBef>
              <a:spcAft>
                <a:spcPts val="0"/>
              </a:spcAft>
            </a:pPr>
            <a:br>
              <a:rPr lang="uk-UA" sz="1800" dirty="0">
                <a:solidFill>
                  <a:srgbClr val="FFC000"/>
                </a:solidFill>
                <a:effectLst/>
                <a:latin typeface="Georgia Pro Cond Black" panose="020B0604020202020204" pitchFamily="18" charset="0"/>
                <a:ea typeface="Times New Roman" panose="02020603050405020304" pitchFamily="18" charset="0"/>
              </a:rPr>
            </a:br>
            <a:br>
              <a:rPr lang="ru-UA" sz="18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uk-UA" sz="1800" i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uk-UA" sz="1800" i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UA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 Pro Cond Black" panose="020B060402020202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962669A-7ECB-F803-2B26-2728DCA55327}"/>
              </a:ext>
            </a:extLst>
          </p:cNvPr>
          <p:cNvSpPr txBox="1"/>
          <p:nvPr/>
        </p:nvSpPr>
        <p:spPr>
          <a:xfrm>
            <a:off x="3048777" y="998375"/>
            <a:ext cx="7718750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800" dirty="0">
                <a:solidFill>
                  <a:schemeClr val="accent6">
                    <a:lumMod val="75000"/>
                  </a:schemeClr>
                </a:solidFill>
                <a:effectLst/>
                <a:latin typeface="Georgia Pro Cond Black" panose="020B0604020202020204" pitchFamily="18" charset="0"/>
                <a:ea typeface="Times New Roman" panose="02020603050405020304" pitchFamily="18" charset="0"/>
              </a:rPr>
              <a:t>Ефективність</a:t>
            </a:r>
            <a:r>
              <a:rPr lang="uk-UA" sz="1800" spc="5" dirty="0">
                <a:solidFill>
                  <a:schemeClr val="accent6">
                    <a:lumMod val="75000"/>
                  </a:schemeClr>
                </a:solidFill>
                <a:effectLst/>
                <a:latin typeface="Georgia Pro Cond Black" panose="020B0604020202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solidFill>
                  <a:schemeClr val="accent6">
                    <a:lumMod val="75000"/>
                  </a:schemeClr>
                </a:solidFill>
                <a:effectLst/>
                <a:latin typeface="Georgia Pro Cond Black" panose="020B0604020202020204" pitchFamily="18" charset="0"/>
                <a:ea typeface="Times New Roman" panose="02020603050405020304" pitchFamily="18" charset="0"/>
              </a:rPr>
              <a:t>інклюзивного освітнього простору</a:t>
            </a:r>
            <a:r>
              <a:rPr lang="uk-UA" sz="1800" spc="5" dirty="0">
                <a:solidFill>
                  <a:schemeClr val="accent6">
                    <a:lumMod val="75000"/>
                  </a:schemeClr>
                </a:solidFill>
                <a:effectLst/>
                <a:latin typeface="Georgia Pro Cond Black" panose="020B0604020202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solidFill>
                  <a:schemeClr val="accent6">
                    <a:lumMod val="75000"/>
                  </a:schemeClr>
                </a:solidFill>
                <a:effectLst/>
                <a:latin typeface="Georgia Pro Cond Black" panose="020B0604020202020204" pitchFamily="18" charset="0"/>
                <a:ea typeface="Times New Roman" panose="02020603050405020304" pitchFamily="18" charset="0"/>
              </a:rPr>
              <a:t>значною мірою</a:t>
            </a:r>
            <a:r>
              <a:rPr lang="uk-UA" sz="1800" spc="5" dirty="0">
                <a:solidFill>
                  <a:schemeClr val="accent6">
                    <a:lumMod val="75000"/>
                  </a:schemeClr>
                </a:solidFill>
                <a:effectLst/>
                <a:latin typeface="Georgia Pro Cond Black" panose="020B0604020202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solidFill>
                  <a:schemeClr val="accent6">
                    <a:lumMod val="75000"/>
                  </a:schemeClr>
                </a:solidFill>
                <a:effectLst/>
                <a:latin typeface="Georgia Pro Cond Black" panose="020B0604020202020204" pitchFamily="18" charset="0"/>
                <a:ea typeface="Times New Roman" panose="02020603050405020304" pitchFamily="18" charset="0"/>
              </a:rPr>
              <a:t>залежить</a:t>
            </a:r>
            <a:r>
              <a:rPr lang="uk-UA" sz="1800" spc="5" dirty="0">
                <a:solidFill>
                  <a:schemeClr val="accent6">
                    <a:lumMod val="75000"/>
                  </a:schemeClr>
                </a:solidFill>
                <a:effectLst/>
                <a:latin typeface="Georgia Pro Cond Black" panose="020B0604020202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solidFill>
                  <a:schemeClr val="accent6">
                    <a:lumMod val="75000"/>
                  </a:schemeClr>
                </a:solidFill>
                <a:effectLst/>
                <a:latin typeface="Georgia Pro Cond Black" panose="020B0604020202020204" pitchFamily="18" charset="0"/>
                <a:ea typeface="Times New Roman" panose="02020603050405020304" pitchFamily="18" charset="0"/>
              </a:rPr>
              <a:t>від</a:t>
            </a:r>
            <a:r>
              <a:rPr lang="uk-UA" sz="1800" spc="5" dirty="0">
                <a:solidFill>
                  <a:schemeClr val="accent6">
                    <a:lumMod val="75000"/>
                  </a:schemeClr>
                </a:solidFill>
                <a:effectLst/>
                <a:latin typeface="Georgia Pro Cond Black" panose="020B0604020202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solidFill>
                  <a:schemeClr val="accent6">
                    <a:lumMod val="75000"/>
                  </a:schemeClr>
                </a:solidFill>
                <a:effectLst/>
                <a:latin typeface="Georgia Pro Cond Black" panose="020B0604020202020204" pitchFamily="18" charset="0"/>
                <a:ea typeface="Times New Roman" panose="02020603050405020304" pitchFamily="18" charset="0"/>
              </a:rPr>
              <a:t>готовності</a:t>
            </a:r>
            <a:r>
              <a:rPr lang="uk-UA" sz="1800" spc="5" dirty="0">
                <a:solidFill>
                  <a:schemeClr val="accent6">
                    <a:lumMod val="75000"/>
                  </a:schemeClr>
                </a:solidFill>
                <a:effectLst/>
                <a:latin typeface="Georgia Pro Cond Black" panose="020B0604020202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solidFill>
                  <a:schemeClr val="accent6">
                    <a:lumMod val="75000"/>
                  </a:schemeClr>
                </a:solidFill>
                <a:effectLst/>
                <a:latin typeface="Georgia Pro Cond Black" panose="020B0604020202020204" pitchFamily="18" charset="0"/>
                <a:ea typeface="Times New Roman" panose="02020603050405020304" pitchFamily="18" charset="0"/>
              </a:rPr>
              <a:t>й</a:t>
            </a:r>
            <a:r>
              <a:rPr lang="uk-UA" sz="1800" spc="5" dirty="0">
                <a:solidFill>
                  <a:schemeClr val="accent6">
                    <a:lumMod val="75000"/>
                  </a:schemeClr>
                </a:solidFill>
                <a:effectLst/>
                <a:latin typeface="Georgia Pro Cond Black" panose="020B0604020202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solidFill>
                  <a:schemeClr val="accent6">
                    <a:lumMod val="75000"/>
                  </a:schemeClr>
                </a:solidFill>
                <a:effectLst/>
                <a:latin typeface="Georgia Pro Cond Black" panose="020B0604020202020204" pitchFamily="18" charset="0"/>
                <a:ea typeface="Times New Roman" panose="02020603050405020304" pitchFamily="18" charset="0"/>
              </a:rPr>
              <a:t>здатності</a:t>
            </a:r>
            <a:r>
              <a:rPr lang="uk-UA" sz="1800" spc="5" dirty="0">
                <a:solidFill>
                  <a:schemeClr val="accent6">
                    <a:lumMod val="75000"/>
                  </a:schemeClr>
                </a:solidFill>
                <a:effectLst/>
                <a:latin typeface="Georgia Pro Cond Black" panose="020B0604020202020204" pitchFamily="18" charset="0"/>
                <a:ea typeface="Times New Roman" panose="02020603050405020304" pitchFamily="18" charset="0"/>
              </a:rPr>
              <a:t> його </a:t>
            </a:r>
            <a:r>
              <a:rPr lang="uk-UA" sz="1800" dirty="0">
                <a:solidFill>
                  <a:schemeClr val="accent6">
                    <a:lumMod val="75000"/>
                  </a:schemeClr>
                </a:solidFill>
                <a:effectLst/>
                <a:latin typeface="Georgia Pro Cond Black" panose="020B0604020202020204" pitchFamily="18" charset="0"/>
                <a:ea typeface="Times New Roman" panose="02020603050405020304" pitchFamily="18" charset="0"/>
              </a:rPr>
              <a:t>учасників</a:t>
            </a:r>
            <a:r>
              <a:rPr lang="uk-UA" sz="1800" spc="5" dirty="0">
                <a:solidFill>
                  <a:schemeClr val="accent6">
                    <a:lumMod val="75000"/>
                  </a:schemeClr>
                </a:solidFill>
                <a:effectLst/>
                <a:latin typeface="Georgia Pro Cond Black" panose="020B0604020202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solidFill>
                  <a:schemeClr val="accent6">
                    <a:lumMod val="75000"/>
                  </a:schemeClr>
                </a:solidFill>
                <a:effectLst/>
                <a:latin typeface="Georgia Pro Cond Black" panose="020B0604020202020204" pitchFamily="18" charset="0"/>
                <a:ea typeface="Times New Roman" panose="02020603050405020304" pitchFamily="18" charset="0"/>
              </a:rPr>
              <a:t>здійснювати</a:t>
            </a:r>
            <a:r>
              <a:rPr lang="uk-UA" sz="1800" spc="5" dirty="0">
                <a:solidFill>
                  <a:schemeClr val="accent6">
                    <a:lumMod val="75000"/>
                  </a:schemeClr>
                </a:solidFill>
                <a:effectLst/>
                <a:latin typeface="Georgia Pro Cond Black" panose="020B0604020202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solidFill>
                  <a:schemeClr val="accent6">
                    <a:lumMod val="75000"/>
                  </a:schemeClr>
                </a:solidFill>
                <a:effectLst/>
                <a:latin typeface="Georgia Pro Cond Black" panose="020B0604020202020204" pitchFamily="18" charset="0"/>
                <a:ea typeface="Times New Roman" panose="02020603050405020304" pitchFamily="18" charset="0"/>
              </a:rPr>
              <a:t>професійну</a:t>
            </a:r>
            <a:r>
              <a:rPr lang="uk-UA" sz="1800" spc="5" dirty="0">
                <a:solidFill>
                  <a:schemeClr val="accent6">
                    <a:lumMod val="75000"/>
                  </a:schemeClr>
                </a:solidFill>
                <a:effectLst/>
                <a:latin typeface="Georgia Pro Cond Black" panose="020B0604020202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solidFill>
                  <a:schemeClr val="accent6">
                    <a:lumMod val="75000"/>
                  </a:schemeClr>
                </a:solidFill>
                <a:effectLst/>
                <a:latin typeface="Georgia Pro Cond Black" panose="020B0604020202020204" pitchFamily="18" charset="0"/>
                <a:ea typeface="Times New Roman" panose="02020603050405020304" pitchFamily="18" charset="0"/>
              </a:rPr>
              <a:t>діяльність</a:t>
            </a:r>
            <a:r>
              <a:rPr lang="uk-UA" sz="1800" spc="5" dirty="0">
                <a:solidFill>
                  <a:schemeClr val="accent6">
                    <a:lumMod val="75000"/>
                  </a:schemeClr>
                </a:solidFill>
                <a:effectLst/>
                <a:latin typeface="Georgia Pro Cond Black" panose="020B0604020202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solidFill>
                  <a:schemeClr val="accent6">
                    <a:lumMod val="75000"/>
                  </a:schemeClr>
                </a:solidFill>
                <a:effectLst/>
                <a:latin typeface="Georgia Pro Cond Black" panose="020B0604020202020204" pitchFamily="18" charset="0"/>
                <a:ea typeface="Times New Roman" panose="02020603050405020304" pitchFamily="18" charset="0"/>
              </a:rPr>
              <a:t>в</a:t>
            </a:r>
            <a:r>
              <a:rPr lang="uk-UA" sz="1800" spc="5" dirty="0">
                <a:solidFill>
                  <a:schemeClr val="accent6">
                    <a:lumMod val="75000"/>
                  </a:schemeClr>
                </a:solidFill>
                <a:effectLst/>
                <a:latin typeface="Georgia Pro Cond Black" panose="020B0604020202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solidFill>
                  <a:schemeClr val="accent6">
                    <a:lumMod val="75000"/>
                  </a:schemeClr>
                </a:solidFill>
                <a:effectLst/>
                <a:latin typeface="Georgia Pro Cond Black" panose="020B0604020202020204" pitchFamily="18" charset="0"/>
                <a:ea typeface="Times New Roman" panose="02020603050405020304" pitchFamily="18" charset="0"/>
              </a:rPr>
              <a:t>умовах,</a:t>
            </a:r>
            <a:r>
              <a:rPr lang="uk-UA" sz="1800" spc="5" dirty="0">
                <a:solidFill>
                  <a:schemeClr val="accent6">
                    <a:lumMod val="75000"/>
                  </a:schemeClr>
                </a:solidFill>
                <a:effectLst/>
                <a:latin typeface="Georgia Pro Cond Black" panose="020B0604020202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solidFill>
                  <a:schemeClr val="accent6">
                    <a:lumMod val="75000"/>
                  </a:schemeClr>
                </a:solidFill>
                <a:effectLst/>
                <a:latin typeface="Georgia Pro Cond Black" panose="020B0604020202020204" pitchFamily="18" charset="0"/>
                <a:ea typeface="Times New Roman" panose="02020603050405020304" pitchFamily="18" charset="0"/>
              </a:rPr>
              <a:t>коли</a:t>
            </a:r>
            <a:r>
              <a:rPr lang="uk-UA" sz="1800" spc="5" dirty="0">
                <a:solidFill>
                  <a:schemeClr val="accent6">
                    <a:lumMod val="75000"/>
                  </a:schemeClr>
                </a:solidFill>
                <a:effectLst/>
                <a:latin typeface="Georgia Pro Cond Black" panose="020B0604020202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solidFill>
                  <a:schemeClr val="accent6">
                    <a:lumMod val="75000"/>
                  </a:schemeClr>
                </a:solidFill>
                <a:effectLst/>
                <a:latin typeface="Georgia Pro Cond Black" panose="020B0604020202020204" pitchFamily="18" charset="0"/>
                <a:ea typeface="Times New Roman" panose="02020603050405020304" pitchFamily="18" charset="0"/>
              </a:rPr>
              <a:t>ідея</a:t>
            </a:r>
            <a:r>
              <a:rPr lang="uk-UA" sz="1800" spc="5" dirty="0">
                <a:solidFill>
                  <a:schemeClr val="accent6">
                    <a:lumMod val="75000"/>
                  </a:schemeClr>
                </a:solidFill>
                <a:effectLst/>
                <a:latin typeface="Georgia Pro Cond Black" panose="020B0604020202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solidFill>
                  <a:schemeClr val="accent6">
                    <a:lumMod val="75000"/>
                  </a:schemeClr>
                </a:solidFill>
                <a:effectLst/>
                <a:latin typeface="Georgia Pro Cond Black" panose="020B0604020202020204" pitchFamily="18" charset="0"/>
                <a:ea typeface="Times New Roman" panose="02020603050405020304" pitchFamily="18" charset="0"/>
              </a:rPr>
              <a:t>інклюзії</a:t>
            </a:r>
            <a:r>
              <a:rPr lang="uk-UA" sz="1800" spc="5" dirty="0">
                <a:solidFill>
                  <a:schemeClr val="accent6">
                    <a:lumMod val="75000"/>
                  </a:schemeClr>
                </a:solidFill>
                <a:effectLst/>
                <a:latin typeface="Georgia Pro Cond Black" panose="020B0604020202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solidFill>
                  <a:schemeClr val="accent6">
                    <a:lumMod val="75000"/>
                  </a:schemeClr>
                </a:solidFill>
                <a:effectLst/>
                <a:latin typeface="Georgia Pro Cond Black" panose="020B0604020202020204" pitchFamily="18" charset="0"/>
                <a:ea typeface="Times New Roman" panose="02020603050405020304" pitchFamily="18" charset="0"/>
              </a:rPr>
              <a:t>стає</a:t>
            </a:r>
            <a:r>
              <a:rPr lang="uk-UA" sz="1800" spc="5" dirty="0">
                <a:solidFill>
                  <a:schemeClr val="accent6">
                    <a:lumMod val="75000"/>
                  </a:schemeClr>
                </a:solidFill>
                <a:effectLst/>
                <a:latin typeface="Georgia Pro Cond Black" panose="020B0604020202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solidFill>
                  <a:schemeClr val="accent6">
                    <a:lumMod val="75000"/>
                  </a:schemeClr>
                </a:solidFill>
                <a:effectLst/>
                <a:latin typeface="Georgia Pro Cond Black" panose="020B0604020202020204" pitchFamily="18" charset="0"/>
                <a:ea typeface="Times New Roman" panose="02020603050405020304" pitchFamily="18" charset="0"/>
              </a:rPr>
              <a:t>основою</a:t>
            </a:r>
            <a:r>
              <a:rPr lang="uk-UA" sz="1800" spc="5" dirty="0">
                <a:solidFill>
                  <a:schemeClr val="accent6">
                    <a:lumMod val="75000"/>
                  </a:schemeClr>
                </a:solidFill>
                <a:effectLst/>
                <a:latin typeface="Georgia Pro Cond Black" panose="020B0604020202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solidFill>
                  <a:schemeClr val="accent6">
                    <a:lumMod val="75000"/>
                  </a:schemeClr>
                </a:solidFill>
                <a:effectLst/>
                <a:latin typeface="Georgia Pro Cond Black" panose="020B0604020202020204" pitchFamily="18" charset="0"/>
                <a:ea typeface="Times New Roman" panose="02020603050405020304" pitchFamily="18" charset="0"/>
              </a:rPr>
              <a:t>професійної</a:t>
            </a:r>
            <a:r>
              <a:rPr lang="uk-UA" sz="1800" spc="5" dirty="0">
                <a:solidFill>
                  <a:schemeClr val="accent6">
                    <a:lumMod val="75000"/>
                  </a:schemeClr>
                </a:solidFill>
                <a:effectLst/>
                <a:latin typeface="Georgia Pro Cond Black" panose="020B0604020202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solidFill>
                  <a:schemeClr val="accent6">
                    <a:lumMod val="75000"/>
                  </a:schemeClr>
                </a:solidFill>
                <a:effectLst/>
                <a:latin typeface="Georgia Pro Cond Black" panose="020B0604020202020204" pitchFamily="18" charset="0"/>
                <a:ea typeface="Times New Roman" panose="02020603050405020304" pitchFamily="18" charset="0"/>
              </a:rPr>
              <a:t>самосвідомості</a:t>
            </a:r>
            <a:r>
              <a:rPr lang="uk-UA" sz="1800" spc="5" dirty="0">
                <a:solidFill>
                  <a:schemeClr val="accent6">
                    <a:lumMod val="75000"/>
                  </a:schemeClr>
                </a:solidFill>
                <a:effectLst/>
                <a:latin typeface="Georgia Pro Cond Black" panose="020B0604020202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spc="5" dirty="0">
                <a:solidFill>
                  <a:schemeClr val="accent6">
                    <a:lumMod val="75000"/>
                  </a:schemeClr>
                </a:solidFill>
                <a:latin typeface="Georgia Pro Cond Black" panose="020B0604020202020204" pitchFamily="18" charset="0"/>
                <a:ea typeface="Times New Roman" panose="02020603050405020304" pitchFamily="18" charset="0"/>
              </a:rPr>
              <a:t>й</a:t>
            </a:r>
            <a:r>
              <a:rPr lang="uk-UA" sz="1800" spc="5" dirty="0">
                <a:solidFill>
                  <a:schemeClr val="accent6">
                    <a:lumMod val="75000"/>
                  </a:schemeClr>
                </a:solidFill>
                <a:effectLst/>
                <a:latin typeface="Georgia Pro Cond Black" panose="020B0604020202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solidFill>
                  <a:schemeClr val="accent6">
                    <a:lumMod val="75000"/>
                  </a:schemeClr>
                </a:solidFill>
                <a:effectLst/>
                <a:latin typeface="Georgia Pro Cond Black" panose="020B0604020202020204" pitchFamily="18" charset="0"/>
                <a:ea typeface="Times New Roman" panose="02020603050405020304" pitchFamily="18" charset="0"/>
              </a:rPr>
              <a:t>відповідно, реалізації професійних функцій</a:t>
            </a:r>
            <a:br>
              <a:rPr lang="uk-UA" sz="1800" dirty="0">
                <a:solidFill>
                  <a:schemeClr val="accent6">
                    <a:lumMod val="75000"/>
                  </a:schemeClr>
                </a:solidFill>
                <a:effectLst/>
                <a:latin typeface="Georgia Pro Cond Black" panose="020B0604020202020204" pitchFamily="18" charset="0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FFC000"/>
                </a:solidFill>
                <a:effectLst/>
                <a:latin typeface="Georgia Pro Cond Black" panose="020B0604020202020204" pitchFamily="18" charset="0"/>
                <a:ea typeface="Times New Roman" panose="02020603050405020304" pitchFamily="18" charset="0"/>
              </a:rPr>
            </a:br>
            <a:br>
              <a:rPr lang="uk-UA" sz="1800" dirty="0">
                <a:solidFill>
                  <a:srgbClr val="FFC000"/>
                </a:solidFill>
                <a:effectLst/>
                <a:latin typeface="Georgia Pro Cond Black" panose="020B0604020202020204" pitchFamily="18" charset="0"/>
                <a:ea typeface="Times New Roman" panose="02020603050405020304" pitchFamily="18" charset="0"/>
              </a:rPr>
            </a:br>
            <a:r>
              <a:rPr lang="uk-UA" sz="1800" dirty="0">
                <a:solidFill>
                  <a:schemeClr val="accent5">
                    <a:lumMod val="75000"/>
                  </a:schemeClr>
                </a:solidFill>
                <a:latin typeface="Georgia Pro Cond Black" panose="020B0604020202020204" pitchFamily="18" charset="0"/>
                <a:ea typeface="Times New Roman" panose="02020603050405020304" pitchFamily="18" charset="0"/>
              </a:rPr>
              <a:t>І</a:t>
            </a:r>
            <a:r>
              <a:rPr lang="uk-UA" sz="1800" dirty="0">
                <a:solidFill>
                  <a:schemeClr val="accent5">
                    <a:lumMod val="75000"/>
                  </a:schemeClr>
                </a:solidFill>
                <a:effectLst/>
                <a:latin typeface="Georgia Pro Cond Black" panose="020B0604020202020204" pitchFamily="18" charset="0"/>
                <a:ea typeface="Times New Roman" panose="02020603050405020304" pitchFamily="18" charset="0"/>
              </a:rPr>
              <a:t>нклюзивне</a:t>
            </a:r>
            <a:r>
              <a:rPr lang="uk-UA" sz="1800" spc="5" dirty="0">
                <a:solidFill>
                  <a:schemeClr val="accent5">
                    <a:lumMod val="75000"/>
                  </a:schemeClr>
                </a:solidFill>
                <a:effectLst/>
                <a:latin typeface="Georgia Pro Cond Black" panose="020B0604020202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solidFill>
                  <a:schemeClr val="accent5">
                    <a:lumMod val="75000"/>
                  </a:schemeClr>
                </a:solidFill>
                <a:effectLst/>
                <a:latin typeface="Georgia Pro Cond Black" panose="020B0604020202020204" pitchFamily="18" charset="0"/>
                <a:ea typeface="Times New Roman" panose="02020603050405020304" pitchFamily="18" charset="0"/>
              </a:rPr>
              <a:t>навчання</a:t>
            </a:r>
            <a:r>
              <a:rPr lang="uk-UA" sz="1800" spc="5" dirty="0">
                <a:solidFill>
                  <a:schemeClr val="accent5">
                    <a:lumMod val="75000"/>
                  </a:schemeClr>
                </a:solidFill>
                <a:effectLst/>
                <a:latin typeface="Georgia Pro Cond Black" panose="020B0604020202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solidFill>
                  <a:schemeClr val="accent5">
                    <a:lumMod val="75000"/>
                  </a:schemeClr>
                </a:solidFill>
                <a:effectLst/>
                <a:latin typeface="Georgia Pro Cond Black" panose="020B0604020202020204" pitchFamily="18" charset="0"/>
                <a:ea typeface="Times New Roman" panose="02020603050405020304" pitchFamily="18" charset="0"/>
              </a:rPr>
              <a:t>не</a:t>
            </a:r>
            <a:r>
              <a:rPr lang="uk-UA" sz="1800" spc="5" dirty="0">
                <a:solidFill>
                  <a:schemeClr val="accent5">
                    <a:lumMod val="75000"/>
                  </a:schemeClr>
                </a:solidFill>
                <a:effectLst/>
                <a:latin typeface="Georgia Pro Cond Black" panose="020B0604020202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solidFill>
                  <a:schemeClr val="accent5">
                    <a:lumMod val="75000"/>
                  </a:schemeClr>
                </a:solidFill>
                <a:effectLst/>
                <a:latin typeface="Georgia Pro Cond Black" panose="020B0604020202020204" pitchFamily="18" charset="0"/>
                <a:ea typeface="Times New Roman" panose="02020603050405020304" pitchFamily="18" charset="0"/>
              </a:rPr>
              <a:t>можна</a:t>
            </a:r>
            <a:r>
              <a:rPr lang="uk-UA" sz="1800" spc="5" dirty="0">
                <a:solidFill>
                  <a:schemeClr val="accent5">
                    <a:lumMod val="75000"/>
                  </a:schemeClr>
                </a:solidFill>
                <a:effectLst/>
                <a:latin typeface="Georgia Pro Cond Black" panose="020B0604020202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solidFill>
                  <a:schemeClr val="accent5">
                    <a:lumMod val="75000"/>
                  </a:schemeClr>
                </a:solidFill>
                <a:effectLst/>
                <a:latin typeface="Georgia Pro Cond Black" panose="020B0604020202020204" pitchFamily="18" charset="0"/>
                <a:ea typeface="Times New Roman" panose="02020603050405020304" pitchFamily="18" charset="0"/>
              </a:rPr>
              <a:t>вважати</a:t>
            </a:r>
            <a:r>
              <a:rPr lang="uk-UA" sz="1800" spc="5" dirty="0">
                <a:solidFill>
                  <a:schemeClr val="accent5">
                    <a:lumMod val="75000"/>
                  </a:schemeClr>
                </a:solidFill>
                <a:effectLst/>
                <a:latin typeface="Georgia Pro Cond Black" panose="020B0604020202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solidFill>
                  <a:schemeClr val="accent5">
                    <a:lumMod val="75000"/>
                  </a:schemeClr>
                </a:solidFill>
                <a:effectLst/>
                <a:latin typeface="Georgia Pro Cond Black" panose="020B0604020202020204" pitchFamily="18" charset="0"/>
                <a:ea typeface="Times New Roman" panose="02020603050405020304" pitchFamily="18" charset="0"/>
              </a:rPr>
              <a:t>повноцінним,</a:t>
            </a:r>
            <a:r>
              <a:rPr lang="uk-UA" sz="1800" spc="5" dirty="0">
                <a:solidFill>
                  <a:schemeClr val="accent5">
                    <a:lumMod val="75000"/>
                  </a:schemeClr>
                </a:solidFill>
                <a:effectLst/>
                <a:latin typeface="Georgia Pro Cond Black" panose="020B0604020202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solidFill>
                  <a:schemeClr val="accent5">
                    <a:lumMod val="75000"/>
                  </a:schemeClr>
                </a:solidFill>
                <a:effectLst/>
                <a:latin typeface="Georgia Pro Cond Black" panose="020B0604020202020204" pitchFamily="18" charset="0"/>
                <a:ea typeface="Times New Roman" panose="02020603050405020304" pitchFamily="18" charset="0"/>
              </a:rPr>
              <a:t>якщо</a:t>
            </a:r>
            <a:r>
              <a:rPr lang="uk-UA" sz="1800" spc="5" dirty="0">
                <a:solidFill>
                  <a:schemeClr val="accent5">
                    <a:lumMod val="75000"/>
                  </a:schemeClr>
                </a:solidFill>
                <a:effectLst/>
                <a:latin typeface="Georgia Pro Cond Black" panose="020B0604020202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solidFill>
                  <a:schemeClr val="accent5">
                    <a:lumMod val="75000"/>
                  </a:schemeClr>
                </a:solidFill>
                <a:effectLst/>
                <a:latin typeface="Georgia Pro Cond Black" panose="020B0604020202020204" pitchFamily="18" charset="0"/>
                <a:ea typeface="Times New Roman" panose="02020603050405020304" pitchFamily="18" charset="0"/>
              </a:rPr>
              <a:t>воно</a:t>
            </a:r>
            <a:r>
              <a:rPr lang="uk-UA" sz="1800" spc="5" dirty="0">
                <a:solidFill>
                  <a:schemeClr val="accent5">
                    <a:lumMod val="75000"/>
                  </a:schemeClr>
                </a:solidFill>
                <a:effectLst/>
                <a:latin typeface="Georgia Pro Cond Black" panose="020B0604020202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solidFill>
                  <a:schemeClr val="accent5">
                    <a:lumMod val="75000"/>
                  </a:schemeClr>
                </a:solidFill>
                <a:effectLst/>
                <a:latin typeface="Georgia Pro Cond Black" panose="020B0604020202020204" pitchFamily="18" charset="0"/>
                <a:ea typeface="Times New Roman" panose="02020603050405020304" pitchFamily="18" charset="0"/>
              </a:rPr>
              <a:t>обмежуватиметься</a:t>
            </a:r>
            <a:r>
              <a:rPr lang="uk-UA" sz="1800" spc="5" dirty="0">
                <a:solidFill>
                  <a:schemeClr val="accent5">
                    <a:lumMod val="75000"/>
                  </a:schemeClr>
                </a:solidFill>
                <a:effectLst/>
                <a:latin typeface="Georgia Pro Cond Black" panose="020B0604020202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solidFill>
                  <a:schemeClr val="accent5">
                    <a:lumMod val="75000"/>
                  </a:schemeClr>
                </a:solidFill>
                <a:effectLst/>
                <a:latin typeface="Georgia Pro Cond Black" panose="020B0604020202020204" pitchFamily="18" charset="0"/>
                <a:ea typeface="Times New Roman" panose="02020603050405020304" pitchFamily="18" charset="0"/>
              </a:rPr>
              <a:t>тільки</a:t>
            </a:r>
            <a:r>
              <a:rPr lang="uk-UA" sz="1800" spc="5" dirty="0">
                <a:solidFill>
                  <a:schemeClr val="accent5">
                    <a:lumMod val="75000"/>
                  </a:schemeClr>
                </a:solidFill>
                <a:effectLst/>
                <a:latin typeface="Georgia Pro Cond Black" panose="020B0604020202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solidFill>
                  <a:schemeClr val="accent5">
                    <a:lumMod val="75000"/>
                  </a:schemeClr>
                </a:solidFill>
                <a:effectLst/>
                <a:latin typeface="Georgia Pro Cond Black" panose="020B0604020202020204" pitchFamily="18" charset="0"/>
                <a:ea typeface="Times New Roman" panose="02020603050405020304" pitchFamily="18" charset="0"/>
              </a:rPr>
              <a:t>фізичним</a:t>
            </a:r>
            <a:r>
              <a:rPr lang="uk-UA" sz="1800" spc="5" dirty="0">
                <a:solidFill>
                  <a:schemeClr val="accent5">
                    <a:lumMod val="75000"/>
                  </a:schemeClr>
                </a:solidFill>
                <a:effectLst/>
                <a:latin typeface="Georgia Pro Cond Black" panose="020B0604020202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solidFill>
                  <a:schemeClr val="accent5">
                    <a:lumMod val="75000"/>
                  </a:schemeClr>
                </a:solidFill>
                <a:effectLst/>
                <a:latin typeface="Georgia Pro Cond Black" panose="020B0604020202020204" pitchFamily="18" charset="0"/>
                <a:ea typeface="Times New Roman" panose="02020603050405020304" pitchFamily="18" charset="0"/>
              </a:rPr>
              <a:t>перебуванням</a:t>
            </a:r>
            <a:r>
              <a:rPr lang="uk-UA" sz="1800" spc="5" dirty="0">
                <a:solidFill>
                  <a:schemeClr val="accent5">
                    <a:lumMod val="75000"/>
                  </a:schemeClr>
                </a:solidFill>
                <a:effectLst/>
                <a:latin typeface="Georgia Pro Cond Black" panose="020B0604020202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solidFill>
                  <a:schemeClr val="accent5">
                    <a:lumMod val="75000"/>
                  </a:schemeClr>
                </a:solidFill>
                <a:effectLst/>
                <a:latin typeface="Georgia Pro Cond Black" panose="020B0604020202020204" pitchFamily="18" charset="0"/>
                <a:ea typeface="Times New Roman" panose="02020603050405020304" pitchFamily="18" charset="0"/>
              </a:rPr>
              <a:t>у</a:t>
            </a:r>
            <a:r>
              <a:rPr lang="uk-UA" sz="1800" spc="-285" dirty="0">
                <a:solidFill>
                  <a:schemeClr val="accent5">
                    <a:lumMod val="75000"/>
                  </a:schemeClr>
                </a:solidFill>
                <a:effectLst/>
                <a:latin typeface="Georgia Pro Cond Black" panose="020B0604020202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solidFill>
                  <a:schemeClr val="accent5">
                    <a:lumMod val="75000"/>
                  </a:schemeClr>
                </a:solidFill>
                <a:effectLst/>
                <a:latin typeface="Georgia Pro Cond Black" panose="020B0604020202020204" pitchFamily="18" charset="0"/>
                <a:ea typeface="Times New Roman" panose="02020603050405020304" pitchFamily="18" charset="0"/>
              </a:rPr>
              <a:t>навчальному</a:t>
            </a:r>
            <a:r>
              <a:rPr lang="uk-UA" sz="1800" spc="5" dirty="0">
                <a:solidFill>
                  <a:schemeClr val="accent5">
                    <a:lumMod val="75000"/>
                  </a:schemeClr>
                </a:solidFill>
                <a:effectLst/>
                <a:latin typeface="Georgia Pro Cond Black" panose="020B0604020202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solidFill>
                  <a:schemeClr val="accent5">
                    <a:lumMod val="75000"/>
                  </a:schemeClr>
                </a:solidFill>
                <a:effectLst/>
                <a:latin typeface="Georgia Pro Cond Black" panose="020B0604020202020204" pitchFamily="18" charset="0"/>
                <a:ea typeface="Times New Roman" panose="02020603050405020304" pitchFamily="18" charset="0"/>
              </a:rPr>
              <a:t>закладі</a:t>
            </a:r>
            <a:br>
              <a:rPr lang="en-US" sz="1800" dirty="0">
                <a:solidFill>
                  <a:schemeClr val="accent5">
                    <a:lumMod val="75000"/>
                  </a:schemeClr>
                </a:solidFill>
                <a:effectLst/>
                <a:latin typeface="Georgia Pro Cond Black" panose="020B0604020202020204" pitchFamily="18" charset="0"/>
                <a:ea typeface="Times New Roman" panose="02020603050405020304" pitchFamily="18" charset="0"/>
              </a:rPr>
            </a:br>
            <a:br>
              <a:rPr lang="uk-UA" sz="1800" spc="5" dirty="0">
                <a:solidFill>
                  <a:srgbClr val="FFC000"/>
                </a:solidFill>
                <a:effectLst/>
                <a:latin typeface="Georgia Pro Cond Black" panose="020B0604020202020204" pitchFamily="18" charset="0"/>
                <a:ea typeface="Times New Roman" panose="02020603050405020304" pitchFamily="18" charset="0"/>
              </a:rPr>
            </a:br>
            <a:br>
              <a:rPr lang="uk-UA" sz="1800" spc="5" dirty="0">
                <a:solidFill>
                  <a:srgbClr val="FFC000"/>
                </a:solidFill>
                <a:effectLst/>
                <a:latin typeface="Georgia Pro Cond Black" panose="020B0604020202020204" pitchFamily="18" charset="0"/>
                <a:ea typeface="Times New Roman" panose="02020603050405020304" pitchFamily="18" charset="0"/>
              </a:rPr>
            </a:br>
            <a:r>
              <a:rPr lang="uk-UA" sz="1800" spc="5" dirty="0">
                <a:solidFill>
                  <a:schemeClr val="accent2">
                    <a:lumMod val="75000"/>
                  </a:schemeClr>
                </a:solidFill>
                <a:effectLst/>
                <a:latin typeface="Georgia Pro Cond Black" panose="020B0604020202020204" pitchFamily="18" charset="0"/>
                <a:ea typeface="Times New Roman" panose="02020603050405020304" pitchFamily="18" charset="0"/>
              </a:rPr>
              <a:t>І</a:t>
            </a:r>
            <a:r>
              <a:rPr lang="uk-UA" sz="1800" dirty="0">
                <a:solidFill>
                  <a:schemeClr val="accent2">
                    <a:lumMod val="75000"/>
                  </a:schemeClr>
                </a:solidFill>
                <a:effectLst/>
                <a:latin typeface="Georgia Pro Cond Black" panose="020B0604020202020204" pitchFamily="18" charset="0"/>
                <a:ea typeface="Times New Roman" panose="02020603050405020304" pitchFamily="18" charset="0"/>
              </a:rPr>
              <a:t>нклюзія</a:t>
            </a:r>
            <a:r>
              <a:rPr lang="uk-UA" sz="1800" spc="5" dirty="0">
                <a:solidFill>
                  <a:schemeClr val="accent2">
                    <a:lumMod val="75000"/>
                  </a:schemeClr>
                </a:solidFill>
                <a:effectLst/>
                <a:latin typeface="Georgia Pro Cond Black" panose="020B0604020202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solidFill>
                  <a:schemeClr val="accent2">
                    <a:lumMod val="75000"/>
                  </a:schemeClr>
                </a:solidFill>
                <a:effectLst/>
                <a:latin typeface="Georgia Pro Cond Black" panose="020B0604020202020204" pitchFamily="18" charset="0"/>
                <a:ea typeface="Times New Roman" panose="02020603050405020304" pitchFamily="18" charset="0"/>
              </a:rPr>
              <a:t>передбачає відповідальність суспільства</a:t>
            </a:r>
            <a:r>
              <a:rPr lang="uk-UA" sz="1800" spc="-285" dirty="0">
                <a:solidFill>
                  <a:schemeClr val="accent2">
                    <a:lumMod val="75000"/>
                  </a:schemeClr>
                </a:solidFill>
                <a:effectLst/>
                <a:latin typeface="Georgia Pro Cond Black" panose="020B0604020202020204" pitchFamily="18" charset="0"/>
                <a:ea typeface="Times New Roman" panose="02020603050405020304" pitchFamily="18" charset="0"/>
              </a:rPr>
              <a:t>  </a:t>
            </a:r>
            <a:r>
              <a:rPr lang="uk-UA" sz="1800" dirty="0">
                <a:solidFill>
                  <a:schemeClr val="accent2">
                    <a:lumMod val="75000"/>
                  </a:schemeClr>
                </a:solidFill>
                <a:effectLst/>
                <a:latin typeface="Georgia Pro Cond Black" panose="020B0604020202020204" pitchFamily="18" charset="0"/>
                <a:ea typeface="Times New Roman" panose="02020603050405020304" pitchFamily="18" charset="0"/>
              </a:rPr>
              <a:t>за</a:t>
            </a:r>
            <a:r>
              <a:rPr lang="uk-UA" sz="1800" spc="5" dirty="0">
                <a:solidFill>
                  <a:schemeClr val="accent2">
                    <a:lumMod val="75000"/>
                  </a:schemeClr>
                </a:solidFill>
                <a:effectLst/>
                <a:latin typeface="Georgia Pro Cond Black" panose="020B0604020202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solidFill>
                  <a:schemeClr val="accent2">
                    <a:lumMod val="75000"/>
                  </a:schemeClr>
                </a:solidFill>
                <a:effectLst/>
                <a:latin typeface="Georgia Pro Cond Black" panose="020B0604020202020204" pitchFamily="18" charset="0"/>
                <a:ea typeface="Times New Roman" panose="02020603050405020304" pitchFamily="18" charset="0"/>
              </a:rPr>
              <a:t>виявлення</a:t>
            </a:r>
            <a:r>
              <a:rPr lang="uk-UA" sz="1800" spc="5" dirty="0">
                <a:solidFill>
                  <a:schemeClr val="accent2">
                    <a:lumMod val="75000"/>
                  </a:schemeClr>
                </a:solidFill>
                <a:effectLst/>
                <a:latin typeface="Georgia Pro Cond Black" panose="020B0604020202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solidFill>
                  <a:schemeClr val="accent2">
                    <a:lumMod val="75000"/>
                  </a:schemeClr>
                </a:solidFill>
                <a:effectLst/>
                <a:latin typeface="Georgia Pro Cond Black" panose="020B0604020202020204" pitchFamily="18" charset="0"/>
                <a:ea typeface="Times New Roman" panose="02020603050405020304" pitchFamily="18" charset="0"/>
              </a:rPr>
              <a:t>та</a:t>
            </a:r>
            <a:r>
              <a:rPr lang="uk-UA" sz="1800" spc="5" dirty="0">
                <a:solidFill>
                  <a:schemeClr val="accent2">
                    <a:lumMod val="75000"/>
                  </a:schemeClr>
                </a:solidFill>
                <a:effectLst/>
                <a:latin typeface="Georgia Pro Cond Black" panose="020B0604020202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solidFill>
                  <a:schemeClr val="accent2">
                    <a:lumMod val="75000"/>
                  </a:schemeClr>
                </a:solidFill>
                <a:effectLst/>
                <a:latin typeface="Georgia Pro Cond Black" panose="020B0604020202020204" pitchFamily="18" charset="0"/>
                <a:ea typeface="Times New Roman" panose="02020603050405020304" pitchFamily="18" charset="0"/>
              </a:rPr>
              <a:t>урахування</a:t>
            </a:r>
            <a:r>
              <a:rPr lang="uk-UA" sz="1800" spc="5" dirty="0">
                <a:solidFill>
                  <a:schemeClr val="accent2">
                    <a:lumMod val="75000"/>
                  </a:schemeClr>
                </a:solidFill>
                <a:effectLst/>
                <a:latin typeface="Georgia Pro Cond Black" panose="020B0604020202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solidFill>
                  <a:schemeClr val="accent2">
                    <a:lumMod val="75000"/>
                  </a:schemeClr>
                </a:solidFill>
                <a:effectLst/>
                <a:latin typeface="Georgia Pro Cond Black" panose="020B0604020202020204" pitchFamily="18" charset="0"/>
                <a:ea typeface="Times New Roman" panose="02020603050405020304" pitchFamily="18" charset="0"/>
              </a:rPr>
              <a:t>специфіки</a:t>
            </a:r>
            <a:r>
              <a:rPr lang="uk-UA" sz="1800" spc="5" dirty="0">
                <a:solidFill>
                  <a:schemeClr val="accent2">
                    <a:lumMod val="75000"/>
                  </a:schemeClr>
                </a:solidFill>
                <a:effectLst/>
                <a:latin typeface="Georgia Pro Cond Black" panose="020B0604020202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solidFill>
                  <a:schemeClr val="accent2">
                    <a:lumMod val="75000"/>
                  </a:schemeClr>
                </a:solidFill>
                <a:effectLst/>
                <a:latin typeface="Georgia Pro Cond Black" panose="020B0604020202020204" pitchFamily="18" charset="0"/>
                <a:ea typeface="Times New Roman" panose="02020603050405020304" pitchFamily="18" charset="0"/>
              </a:rPr>
              <a:t>потреб</a:t>
            </a:r>
            <a:r>
              <a:rPr lang="uk-UA" sz="1800" spc="5" dirty="0">
                <a:solidFill>
                  <a:schemeClr val="accent2">
                    <a:lumMod val="75000"/>
                  </a:schemeClr>
                </a:solidFill>
                <a:effectLst/>
                <a:latin typeface="Georgia Pro Cond Black" panose="020B0604020202020204" pitchFamily="18" charset="0"/>
                <a:ea typeface="Times New Roman" panose="02020603050405020304" pitchFamily="18" charset="0"/>
              </a:rPr>
              <a:t> людей </a:t>
            </a:r>
            <a:r>
              <a:rPr lang="uk-UA" sz="1800" dirty="0">
                <a:solidFill>
                  <a:schemeClr val="accent2">
                    <a:lumMod val="75000"/>
                  </a:schemeClr>
                </a:solidFill>
                <a:effectLst/>
                <a:latin typeface="Georgia Pro Cond Black" panose="020B0604020202020204" pitchFamily="18" charset="0"/>
                <a:ea typeface="Times New Roman" panose="02020603050405020304" pitchFamily="18" charset="0"/>
              </a:rPr>
              <a:t>з</a:t>
            </a:r>
            <a:r>
              <a:rPr lang="uk-UA" sz="1800" spc="5" dirty="0">
                <a:solidFill>
                  <a:schemeClr val="accent2">
                    <a:lumMod val="75000"/>
                  </a:schemeClr>
                </a:solidFill>
                <a:effectLst/>
                <a:latin typeface="Georgia Pro Cond Black" panose="020B0604020202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solidFill>
                  <a:schemeClr val="accent2">
                    <a:lumMod val="75000"/>
                  </a:schemeClr>
                </a:solidFill>
                <a:effectLst/>
                <a:latin typeface="Georgia Pro Cond Black" panose="020B0604020202020204" pitchFamily="18" charset="0"/>
                <a:ea typeface="Times New Roman" panose="02020603050405020304" pitchFamily="18" charset="0"/>
              </a:rPr>
              <a:t>інвалідністю. Йдеться не тільки й не</a:t>
            </a:r>
            <a:r>
              <a:rPr lang="uk-UA" sz="1800" spc="-285" dirty="0">
                <a:solidFill>
                  <a:schemeClr val="accent2">
                    <a:lumMod val="75000"/>
                  </a:schemeClr>
                </a:solidFill>
                <a:effectLst/>
                <a:latin typeface="Georgia Pro Cond Black" panose="020B0604020202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solidFill>
                  <a:schemeClr val="accent2">
                    <a:lumMod val="75000"/>
                  </a:schemeClr>
                </a:solidFill>
                <a:effectLst/>
                <a:latin typeface="Georgia Pro Cond Black" panose="020B0604020202020204" pitchFamily="18" charset="0"/>
                <a:ea typeface="Times New Roman" panose="02020603050405020304" pitchFamily="18" charset="0"/>
              </a:rPr>
              <a:t>стільки про </a:t>
            </a:r>
            <a:r>
              <a:rPr lang="uk-UA" sz="1800" spc="5" dirty="0">
                <a:solidFill>
                  <a:schemeClr val="accent2">
                    <a:lumMod val="75000"/>
                  </a:schemeClr>
                </a:solidFill>
                <a:effectLst/>
                <a:latin typeface="Georgia Pro Cond Black" panose="020B0604020202020204" pitchFamily="18" charset="0"/>
                <a:ea typeface="Times New Roman" panose="02020603050405020304" pitchFamily="18" charset="0"/>
              </a:rPr>
              <a:t> подолання </a:t>
            </a:r>
            <a:r>
              <a:rPr lang="uk-UA" sz="1800" dirty="0">
                <a:solidFill>
                  <a:schemeClr val="accent2">
                    <a:lumMod val="75000"/>
                  </a:schemeClr>
                </a:solidFill>
                <a:effectLst/>
                <a:latin typeface="Georgia Pro Cond Black" panose="020B0604020202020204" pitchFamily="18" charset="0"/>
                <a:ea typeface="Times New Roman" panose="02020603050405020304" pitchFamily="18" charset="0"/>
              </a:rPr>
              <a:t>архітектурних бар</a:t>
            </a:r>
            <a:r>
              <a:rPr lang="en-US" sz="1800" dirty="0">
                <a:solidFill>
                  <a:schemeClr val="accent2">
                    <a:lumMod val="75000"/>
                  </a:schemeClr>
                </a:solidFill>
                <a:effectLst/>
                <a:latin typeface="Georgia Pro Cond Black" panose="020B0604020202020204" pitchFamily="18" charset="0"/>
                <a:ea typeface="Times New Roman" panose="02020603050405020304" pitchFamily="18" charset="0"/>
              </a:rPr>
              <a:t>’</a:t>
            </a:r>
            <a:r>
              <a:rPr lang="uk-UA" sz="1800" dirty="0" err="1">
                <a:solidFill>
                  <a:schemeClr val="accent2">
                    <a:lumMod val="75000"/>
                  </a:schemeClr>
                </a:solidFill>
                <a:latin typeface="Georgia Pro Cond Black" panose="020B0604020202020204" pitchFamily="18" charset="0"/>
                <a:ea typeface="Times New Roman" panose="02020603050405020304" pitchFamily="18" charset="0"/>
              </a:rPr>
              <a:t>є</a:t>
            </a:r>
            <a:r>
              <a:rPr lang="uk-UA" sz="1800" dirty="0" err="1">
                <a:solidFill>
                  <a:schemeClr val="accent2">
                    <a:lumMod val="75000"/>
                  </a:schemeClr>
                </a:solidFill>
                <a:effectLst/>
                <a:latin typeface="Georgia Pro Cond Black" panose="020B0604020202020204" pitchFamily="18" charset="0"/>
                <a:ea typeface="Times New Roman" panose="02020603050405020304" pitchFamily="18" charset="0"/>
              </a:rPr>
              <a:t>р</a:t>
            </a:r>
            <a:r>
              <a:rPr lang="uk-UA" sz="1800" dirty="0" err="1">
                <a:solidFill>
                  <a:schemeClr val="accent2">
                    <a:lumMod val="75000"/>
                  </a:schemeClr>
                </a:solidFill>
                <a:latin typeface="Georgia Pro Cond Black" panose="020B0604020202020204" pitchFamily="18" charset="0"/>
                <a:ea typeface="Times New Roman" panose="02020603050405020304" pitchFamily="18" charset="0"/>
              </a:rPr>
              <a:t>і</a:t>
            </a:r>
            <a:r>
              <a:rPr lang="uk-UA" sz="1800" dirty="0" err="1">
                <a:solidFill>
                  <a:schemeClr val="accent2">
                    <a:lumMod val="75000"/>
                  </a:schemeClr>
                </a:solidFill>
                <a:effectLst/>
                <a:latin typeface="Georgia Pro Cond Black" panose="020B0604020202020204" pitchFamily="18" charset="0"/>
                <a:ea typeface="Times New Roman" panose="02020603050405020304" pitchFamily="18" charset="0"/>
              </a:rPr>
              <a:t>в</a:t>
            </a:r>
            <a:r>
              <a:rPr lang="uk-UA" sz="1800" dirty="0">
                <a:solidFill>
                  <a:schemeClr val="accent2">
                    <a:lumMod val="75000"/>
                  </a:schemeClr>
                </a:solidFill>
                <a:effectLst/>
                <a:latin typeface="Georgia Pro Cond Black" panose="020B0604020202020204" pitchFamily="18" charset="0"/>
                <a:ea typeface="Times New Roman" panose="02020603050405020304" pitchFamily="18" charset="0"/>
              </a:rPr>
              <a:t>,</a:t>
            </a:r>
            <a:r>
              <a:rPr lang="uk-UA" sz="1800" spc="5" dirty="0">
                <a:solidFill>
                  <a:schemeClr val="accent2">
                    <a:lumMod val="75000"/>
                  </a:schemeClr>
                </a:solidFill>
                <a:effectLst/>
                <a:latin typeface="Georgia Pro Cond Black" panose="020B0604020202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solidFill>
                  <a:schemeClr val="accent2">
                    <a:lumMod val="75000"/>
                  </a:schemeClr>
                </a:solidFill>
                <a:effectLst/>
                <a:latin typeface="Georgia Pro Cond Black" panose="020B0604020202020204" pitchFamily="18" charset="0"/>
                <a:ea typeface="Times New Roman" panose="02020603050405020304" pitchFamily="18" charset="0"/>
              </a:rPr>
              <a:t>але</a:t>
            </a:r>
            <a:r>
              <a:rPr lang="uk-UA" sz="1800" spc="5" dirty="0">
                <a:solidFill>
                  <a:schemeClr val="accent2">
                    <a:lumMod val="75000"/>
                  </a:schemeClr>
                </a:solidFill>
                <a:effectLst/>
                <a:latin typeface="Georgia Pro Cond Black" panose="020B0604020202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solidFill>
                  <a:schemeClr val="accent2">
                    <a:lumMod val="75000"/>
                  </a:schemeClr>
                </a:solidFill>
                <a:effectLst/>
                <a:latin typeface="Georgia Pro Cond Black" panose="020B0604020202020204" pitchFamily="18" charset="0"/>
                <a:ea typeface="Times New Roman" panose="02020603050405020304" pitchFamily="18" charset="0"/>
              </a:rPr>
              <a:t>й,</a:t>
            </a:r>
            <a:r>
              <a:rPr lang="uk-UA" sz="1800" spc="5" dirty="0">
                <a:solidFill>
                  <a:schemeClr val="accent2">
                    <a:lumMod val="75000"/>
                  </a:schemeClr>
                </a:solidFill>
                <a:effectLst/>
                <a:latin typeface="Georgia Pro Cond Black" panose="020B0604020202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solidFill>
                  <a:schemeClr val="accent2">
                    <a:lumMod val="75000"/>
                  </a:schemeClr>
                </a:solidFill>
                <a:effectLst/>
                <a:latin typeface="Georgia Pro Cond Black" panose="020B0604020202020204" pitchFamily="18" charset="0"/>
                <a:ea typeface="Times New Roman" panose="02020603050405020304" pitchFamily="18" charset="0"/>
              </a:rPr>
              <a:t>найголовніше,</a:t>
            </a:r>
            <a:r>
              <a:rPr lang="uk-UA" sz="1800" spc="5" dirty="0">
                <a:solidFill>
                  <a:schemeClr val="accent2">
                    <a:lumMod val="75000"/>
                  </a:schemeClr>
                </a:solidFill>
                <a:effectLst/>
                <a:latin typeface="Georgia Pro Cond Black" panose="020B0604020202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solidFill>
                  <a:schemeClr val="accent2">
                    <a:lumMod val="75000"/>
                  </a:schemeClr>
                </a:solidFill>
                <a:effectLst/>
                <a:latin typeface="Georgia Pro Cond Black" panose="020B0604020202020204" pitchFamily="18" charset="0"/>
                <a:ea typeface="Times New Roman" panose="02020603050405020304" pitchFamily="18" charset="0"/>
              </a:rPr>
              <a:t>–</a:t>
            </a:r>
            <a:r>
              <a:rPr lang="uk-UA" sz="1800" spc="5" dirty="0">
                <a:solidFill>
                  <a:schemeClr val="accent2">
                    <a:lumMod val="75000"/>
                  </a:schemeClr>
                </a:solidFill>
                <a:effectLst/>
                <a:latin typeface="Georgia Pro Cond Black" panose="020B0604020202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solidFill>
                  <a:schemeClr val="accent2">
                    <a:lumMod val="75000"/>
                  </a:schemeClr>
                </a:solidFill>
                <a:effectLst/>
                <a:latin typeface="Georgia Pro Cond Black" panose="020B0604020202020204" pitchFamily="18" charset="0"/>
                <a:ea typeface="Times New Roman" panose="02020603050405020304" pitchFamily="18" charset="0"/>
              </a:rPr>
              <a:t>про пристосування соціально-</a:t>
            </a:r>
            <a:r>
              <a:rPr lang="uk-UA" sz="1800" spc="5" dirty="0">
                <a:solidFill>
                  <a:schemeClr val="accent2">
                    <a:lumMod val="75000"/>
                  </a:schemeClr>
                </a:solidFill>
                <a:effectLst/>
                <a:latin typeface="Georgia Pro Cond Black" panose="020B0604020202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solidFill>
                  <a:schemeClr val="accent2">
                    <a:lumMod val="75000"/>
                  </a:schemeClr>
                </a:solidFill>
                <a:effectLst/>
                <a:latin typeface="Georgia Pro Cond Black" panose="020B0604020202020204" pitchFamily="18" charset="0"/>
                <a:ea typeface="Times New Roman" panose="02020603050405020304" pitchFamily="18" charset="0"/>
              </a:rPr>
              <a:t>виховного  середовища</a:t>
            </a:r>
            <a:endParaRPr lang="ru-UA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2564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A9B9215-9B76-6831-BD9D-0C53245B368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t="10106" b="1010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130E391F-C9D3-A914-1226-B5777D928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3592" y="540654"/>
            <a:ext cx="9247623" cy="5776691"/>
          </a:xfrm>
        </p:spPr>
        <p:txBody>
          <a:bodyPr>
            <a:normAutofit fontScale="90000"/>
          </a:bodyPr>
          <a:lstStyle/>
          <a:p>
            <a:pPr marL="161290" marR="285750" indent="449580" algn="r">
              <a:spcBef>
                <a:spcPts val="10"/>
              </a:spcBef>
              <a:spcAft>
                <a:spcPts val="0"/>
              </a:spcAft>
            </a:pPr>
            <a:br>
              <a:rPr lang="uk-UA" sz="1800" dirty="0">
                <a:solidFill>
                  <a:srgbClr val="FFC000"/>
                </a:solidFill>
                <a:effectLst/>
                <a:latin typeface="Georgia Pro Cond Black" panose="020B0604020202020204" pitchFamily="18" charset="0"/>
                <a:ea typeface="Times New Roman" panose="02020603050405020304" pitchFamily="18" charset="0"/>
              </a:rPr>
            </a:br>
            <a:r>
              <a:rPr lang="uk-UA" sz="2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Pro" panose="02040502050405020303" pitchFamily="18" charset="0"/>
                <a:ea typeface="Times New Roman" panose="02020603050405020304" pitchFamily="18" charset="0"/>
              </a:rPr>
              <a:t>Професійна</a:t>
            </a:r>
            <a:r>
              <a:rPr lang="uk-UA" sz="2000" b="1" spc="5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Pro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Pro" panose="02040502050405020303" pitchFamily="18" charset="0"/>
                <a:ea typeface="Times New Roman" panose="02020603050405020304" pitchFamily="18" charset="0"/>
              </a:rPr>
              <a:t>компетентність</a:t>
            </a:r>
            <a:r>
              <a:rPr lang="uk-UA" sz="2000" b="1" spc="5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Pro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Pro" panose="02040502050405020303" pitchFamily="18" charset="0"/>
                <a:ea typeface="Times New Roman" panose="02020603050405020304" pitchFamily="18" charset="0"/>
              </a:rPr>
              <a:t>педагога</a:t>
            </a:r>
            <a:r>
              <a:rPr lang="uk-UA" sz="2000" b="1" spc="5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Pro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Pro" panose="02040502050405020303" pitchFamily="18" charset="0"/>
                <a:ea typeface="Times New Roman" panose="02020603050405020304" pitchFamily="18" charset="0"/>
              </a:rPr>
              <a:t>визначає</a:t>
            </a:r>
            <a:r>
              <a:rPr lang="uk-UA" sz="2000" b="1" spc="5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Pro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Pro" panose="02040502050405020303" pitchFamily="18" charset="0"/>
                <a:ea typeface="Times New Roman" panose="02020603050405020304" pitchFamily="18" charset="0"/>
              </a:rPr>
              <a:t>рівень</a:t>
            </a:r>
            <a:r>
              <a:rPr lang="uk-UA" sz="2000" b="1" spc="5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Pro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Pro" panose="02040502050405020303" pitchFamily="18" charset="0"/>
                <a:ea typeface="Times New Roman" panose="02020603050405020304" pitchFamily="18" charset="0"/>
              </a:rPr>
              <a:t>готовності</a:t>
            </a:r>
            <a:r>
              <a:rPr lang="uk-UA" sz="2000" b="1" spc="5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Pro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Pro" panose="02040502050405020303" pitchFamily="18" charset="0"/>
                <a:ea typeface="Times New Roman" panose="02020603050405020304" pitchFamily="18" charset="0"/>
              </a:rPr>
              <a:t>до</a:t>
            </a:r>
            <a:r>
              <a:rPr lang="uk-UA" sz="2000" b="1" spc="5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Pro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Pro" panose="02040502050405020303" pitchFamily="18" charset="0"/>
                <a:ea typeface="Times New Roman" panose="02020603050405020304" pitchFamily="18" charset="0"/>
              </a:rPr>
              <a:t>професійної</a:t>
            </a:r>
            <a:r>
              <a:rPr lang="uk-UA" sz="2000" b="1" spc="5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Pro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Pro" panose="02040502050405020303" pitchFamily="18" charset="0"/>
                <a:ea typeface="Times New Roman" panose="02020603050405020304" pitchFamily="18" charset="0"/>
              </a:rPr>
              <a:t>діяльності.</a:t>
            </a:r>
            <a:r>
              <a:rPr lang="uk-UA" sz="2000" b="1" spc="5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Pro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Pro" panose="02040502050405020303" pitchFamily="18" charset="0"/>
                <a:ea typeface="Times New Roman" panose="02020603050405020304" pitchFamily="18" charset="0"/>
              </a:rPr>
              <a:t>Разом</a:t>
            </a:r>
            <a:r>
              <a:rPr lang="uk-UA" sz="2000" b="1" spc="5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Pro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Pro" panose="02040502050405020303" pitchFamily="18" charset="0"/>
                <a:ea typeface="Times New Roman" panose="02020603050405020304" pitchFamily="18" charset="0"/>
              </a:rPr>
              <a:t>із</a:t>
            </a:r>
            <a:r>
              <a:rPr lang="uk-UA" sz="2000" b="1" spc="5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Pro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Pro" panose="02040502050405020303" pitchFamily="18" charset="0"/>
                <a:ea typeface="Times New Roman" panose="02020603050405020304" pitchFamily="18" charset="0"/>
              </a:rPr>
              <a:t>цим,</a:t>
            </a:r>
            <a:r>
              <a:rPr lang="uk-UA" sz="2000" b="1" spc="5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Pro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Pro" panose="02040502050405020303" pitchFamily="18" charset="0"/>
                <a:ea typeface="Times New Roman" panose="02020603050405020304" pitchFamily="18" charset="0"/>
              </a:rPr>
              <a:t>педагог,</a:t>
            </a:r>
            <a:r>
              <a:rPr lang="uk-UA" sz="2000" b="1" spc="5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Pro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Pro" panose="02040502050405020303" pitchFamily="18" charset="0"/>
                <a:ea typeface="Times New Roman" panose="02020603050405020304" pitchFamily="18" charset="0"/>
              </a:rPr>
              <a:t>який</a:t>
            </a:r>
            <a:r>
              <a:rPr lang="uk-UA" sz="2000" b="1" spc="5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Pro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Pro" panose="02040502050405020303" pitchFamily="18" charset="0"/>
                <a:ea typeface="Times New Roman" panose="02020603050405020304" pitchFamily="18" charset="0"/>
              </a:rPr>
              <a:t>досягнув</a:t>
            </a:r>
            <a:r>
              <a:rPr lang="uk-UA" sz="2000" b="1" spc="5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Pro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Pro" panose="02040502050405020303" pitchFamily="18" charset="0"/>
                <a:ea typeface="Times New Roman" panose="02020603050405020304" pitchFamily="18" charset="0"/>
              </a:rPr>
              <a:t>професійної</a:t>
            </a:r>
            <a:r>
              <a:rPr lang="uk-UA" sz="2000" b="1" spc="5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Pro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Pro" panose="02040502050405020303" pitchFamily="18" charset="0"/>
                <a:ea typeface="Times New Roman" panose="02020603050405020304" pitchFamily="18" charset="0"/>
              </a:rPr>
              <a:t>майстерності,</a:t>
            </a:r>
            <a:r>
              <a:rPr lang="uk-UA" sz="2000" b="1" spc="5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Pro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Pro" panose="02040502050405020303" pitchFamily="18" charset="0"/>
                <a:ea typeface="Times New Roman" panose="02020603050405020304" pitchFamily="18" charset="0"/>
              </a:rPr>
              <a:t>професійної</a:t>
            </a:r>
            <a:r>
              <a:rPr lang="uk-UA" sz="2000" b="1" spc="5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Pro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Pro" panose="02040502050405020303" pitchFamily="18" charset="0"/>
                <a:ea typeface="Times New Roman" panose="02020603050405020304" pitchFamily="18" charset="0"/>
              </a:rPr>
              <a:t>зрілості</a:t>
            </a:r>
            <a:r>
              <a:rPr lang="uk-UA" sz="2000" b="1" spc="5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Pro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Pro" panose="02040502050405020303" pitchFamily="18" charset="0"/>
                <a:ea typeface="Times New Roman" panose="02020603050405020304" pitchFamily="18" charset="0"/>
              </a:rPr>
              <a:t>в</a:t>
            </a:r>
            <a:r>
              <a:rPr lang="uk-UA" sz="2000" b="1" spc="5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Pro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Pro" panose="02040502050405020303" pitchFamily="18" charset="0"/>
                <a:ea typeface="Times New Roman" panose="02020603050405020304" pitchFamily="18" charset="0"/>
              </a:rPr>
              <a:t>умовах</a:t>
            </a:r>
            <a:r>
              <a:rPr lang="uk-UA" sz="2000" b="1" spc="5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Pro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Pro" panose="02040502050405020303" pitchFamily="18" charset="0"/>
                <a:ea typeface="Times New Roman" panose="02020603050405020304" pitchFamily="18" charset="0"/>
              </a:rPr>
              <a:t>закладу</a:t>
            </a:r>
            <a:r>
              <a:rPr lang="uk-UA" sz="2000" b="1" spc="5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Pro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Pro" panose="02040502050405020303" pitchFamily="18" charset="0"/>
                <a:ea typeface="Times New Roman" panose="02020603050405020304" pitchFamily="18" charset="0"/>
              </a:rPr>
              <a:t>загальної</a:t>
            </a:r>
            <a:r>
              <a:rPr lang="uk-UA" sz="2000" b="1" spc="5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Pro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Pro" panose="02040502050405020303" pitchFamily="18" charset="0"/>
                <a:ea typeface="Times New Roman" panose="02020603050405020304" pitchFamily="18" charset="0"/>
              </a:rPr>
              <a:t>середньої</a:t>
            </a:r>
            <a:r>
              <a:rPr lang="uk-UA" sz="2000" b="1" spc="5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Pro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Pro" panose="02040502050405020303" pitchFamily="18" charset="0"/>
                <a:ea typeface="Times New Roman" panose="02020603050405020304" pitchFamily="18" charset="0"/>
              </a:rPr>
              <a:t>освіти, часом не може себе ефективно реалізувати в умовах</a:t>
            </a:r>
            <a:r>
              <a:rPr lang="uk-UA" sz="2000" b="1" spc="5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Pro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Pro" panose="02040502050405020303" pitchFamily="18" charset="0"/>
                <a:ea typeface="Times New Roman" panose="02020603050405020304" pitchFamily="18" charset="0"/>
              </a:rPr>
              <a:t>інклюзивного навчання за відсутності спеціальної підготовки і</a:t>
            </a:r>
            <a:r>
              <a:rPr lang="uk-UA" sz="2000" b="1" spc="-285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Pro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Pro" panose="02040502050405020303" pitchFamily="18" charset="0"/>
                <a:ea typeface="Times New Roman" panose="02020603050405020304" pitchFamily="18" charset="0"/>
              </a:rPr>
              <a:t>досвіду роботи з дітьми і молоддю з особливими потребами</a:t>
            </a:r>
            <a:r>
              <a:rPr lang="uk-UA" sz="2000" b="1" spc="5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Pro" panose="02040502050405020303" pitchFamily="18" charset="0"/>
                <a:ea typeface="Times New Roman" panose="02020603050405020304" pitchFamily="18" charset="0"/>
              </a:rPr>
              <a:t> </a:t>
            </a:r>
            <a:br>
              <a:rPr lang="uk-UA" sz="2000" b="1" spc="5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Pro" panose="02040502050405020303" pitchFamily="18" charset="0"/>
                <a:ea typeface="Times New Roman" panose="02020603050405020304" pitchFamily="18" charset="0"/>
              </a:rPr>
            </a:br>
            <a:r>
              <a:rPr lang="uk-UA" sz="2000" b="1" i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Pro" panose="02040502050405020303" pitchFamily="18" charset="0"/>
                <a:ea typeface="Times New Roman" panose="02020603050405020304" pitchFamily="18" charset="0"/>
              </a:rPr>
              <a:t>(Чайковський,</a:t>
            </a:r>
            <a:r>
              <a:rPr lang="uk-UA" sz="2000" b="1" i="1" spc="-5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Pro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i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Pro" panose="02040502050405020303" pitchFamily="18" charset="0"/>
                <a:ea typeface="Times New Roman" panose="02020603050405020304" pitchFamily="18" charset="0"/>
              </a:rPr>
              <a:t>2016)</a:t>
            </a:r>
            <a:br>
              <a:rPr lang="uk-UA" sz="2000" b="1" i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Pro" panose="02040502050405020303" pitchFamily="18" charset="0"/>
                <a:ea typeface="Times New Roman" panose="02020603050405020304" pitchFamily="18" charset="0"/>
              </a:rPr>
            </a:br>
            <a:br>
              <a:rPr lang="uk-UA" sz="2000" i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Pro" panose="02040502050405020303" pitchFamily="18" charset="0"/>
                <a:ea typeface="Times New Roman" panose="02020603050405020304" pitchFamily="18" charset="0"/>
              </a:rPr>
            </a:br>
            <a:br>
              <a:rPr lang="uk-UA" sz="2000" i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Pro" panose="02040502050405020303" pitchFamily="18" charset="0"/>
                <a:ea typeface="Times New Roman" panose="02020603050405020304" pitchFamily="18" charset="0"/>
              </a:rPr>
            </a:br>
            <a:r>
              <a:rPr lang="uk-UA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Pro" panose="02040502050405020303" pitchFamily="18" charset="0"/>
                <a:ea typeface="Times New Roman" panose="02020603050405020304" pitchFamily="18" charset="0"/>
              </a:rPr>
              <a:t>Обізнаність</a:t>
            </a:r>
            <a:r>
              <a:rPr lang="uk-UA" sz="2000" b="1" spc="5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Pro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Pro" panose="02040502050405020303" pitchFamily="18" charset="0"/>
                <a:ea typeface="Times New Roman" panose="02020603050405020304" pitchFamily="18" charset="0"/>
              </a:rPr>
              <a:t>учителя,</a:t>
            </a:r>
            <a:r>
              <a:rPr lang="uk-UA" sz="2000" b="1" spc="5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Pro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Pro" panose="02040502050405020303" pitchFamily="18" charset="0"/>
                <a:ea typeface="Times New Roman" panose="02020603050405020304" pitchFamily="18" charset="0"/>
              </a:rPr>
              <a:t>готовність</a:t>
            </a:r>
            <a:r>
              <a:rPr lang="uk-UA" sz="2000" b="1" spc="5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Pro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Pro" panose="02040502050405020303" pitchFamily="18" charset="0"/>
                <a:ea typeface="Times New Roman" panose="02020603050405020304" pitchFamily="18" charset="0"/>
              </a:rPr>
              <a:t>допомогти</a:t>
            </a:r>
            <a:r>
              <a:rPr lang="uk-UA" sz="2000" b="1" spc="5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Pro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Pro" panose="02040502050405020303" pitchFamily="18" charset="0"/>
                <a:ea typeface="Times New Roman" panose="02020603050405020304" pitchFamily="18" charset="0"/>
              </a:rPr>
              <a:t>«особливому»</a:t>
            </a:r>
            <a:r>
              <a:rPr lang="uk-UA" sz="2000" b="1" spc="5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Pro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Pro" panose="02040502050405020303" pitchFamily="18" charset="0"/>
                <a:ea typeface="Times New Roman" panose="02020603050405020304" pitchFamily="18" charset="0"/>
              </a:rPr>
              <a:t>учневі</a:t>
            </a:r>
            <a:r>
              <a:rPr lang="uk-UA" sz="2000" b="1" spc="5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Pro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Pro" panose="02040502050405020303" pitchFamily="18" charset="0"/>
                <a:ea typeface="Times New Roman" panose="02020603050405020304" pitchFamily="18" charset="0"/>
              </a:rPr>
              <a:t>й</a:t>
            </a:r>
            <a:r>
              <a:rPr lang="uk-UA" sz="2000" b="1" spc="5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Pro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Pro" panose="02040502050405020303" pitchFamily="18" charset="0"/>
                <a:ea typeface="Times New Roman" panose="02020603050405020304" pitchFamily="18" charset="0"/>
              </a:rPr>
              <a:t>бажання</a:t>
            </a:r>
            <a:r>
              <a:rPr lang="uk-UA" sz="2000" b="1" spc="5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Pro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Pro" panose="02040502050405020303" pitchFamily="18" charset="0"/>
                <a:ea typeface="Times New Roman" panose="02020603050405020304" pitchFamily="18" charset="0"/>
              </a:rPr>
              <a:t>розкрити</a:t>
            </a:r>
            <a:r>
              <a:rPr lang="uk-UA" sz="2000" b="1" spc="5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Pro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Pro" panose="02040502050405020303" pitchFamily="18" charset="0"/>
                <a:ea typeface="Times New Roman" panose="02020603050405020304" pitchFamily="18" charset="0"/>
              </a:rPr>
              <a:t>його</a:t>
            </a:r>
            <a:r>
              <a:rPr lang="uk-UA" sz="2000" b="1" spc="5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Pro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Pro" panose="02040502050405020303" pitchFamily="18" charset="0"/>
                <a:ea typeface="Times New Roman" panose="02020603050405020304" pitchFamily="18" charset="0"/>
              </a:rPr>
              <a:t>потенційні</a:t>
            </a:r>
            <a:r>
              <a:rPr lang="uk-UA" sz="2000" b="1" spc="5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Pro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Pro" panose="02040502050405020303" pitchFamily="18" charset="0"/>
                <a:ea typeface="Times New Roman" panose="02020603050405020304" pitchFamily="18" charset="0"/>
              </a:rPr>
              <a:t>здібності</a:t>
            </a:r>
            <a:r>
              <a:rPr lang="uk-UA" sz="2000" b="1" spc="5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Pro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Pro" panose="02040502050405020303" pitchFamily="18" charset="0"/>
                <a:ea typeface="Times New Roman" panose="02020603050405020304" pitchFamily="18" charset="0"/>
              </a:rPr>
              <a:t>забезпечує</a:t>
            </a:r>
            <a:r>
              <a:rPr lang="uk-UA" sz="2000" b="1" spc="5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Pro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Pro" panose="02040502050405020303" pitchFamily="18" charset="0"/>
                <a:ea typeface="Times New Roman" panose="02020603050405020304" pitchFamily="18" charset="0"/>
              </a:rPr>
              <a:t>ефективність</a:t>
            </a:r>
            <a:r>
              <a:rPr lang="uk-UA" sz="2000" b="1" spc="5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Pro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Pro" panose="02040502050405020303" pitchFamily="18" charset="0"/>
                <a:ea typeface="Times New Roman" panose="02020603050405020304" pitchFamily="18" charset="0"/>
              </a:rPr>
              <a:t>процесу</a:t>
            </a:r>
            <a:r>
              <a:rPr lang="uk-UA" sz="2000" b="1" spc="5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Pro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Pro" panose="02040502050405020303" pitchFamily="18" charset="0"/>
                <a:ea typeface="Times New Roman" panose="02020603050405020304" pitchFamily="18" charset="0"/>
              </a:rPr>
              <a:t>інклюзивного</a:t>
            </a:r>
            <a:r>
              <a:rPr lang="uk-UA" sz="2000" b="1" spc="5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Pro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Pro" panose="02040502050405020303" pitchFamily="18" charset="0"/>
                <a:ea typeface="Times New Roman" panose="02020603050405020304" pitchFamily="18" charset="0"/>
              </a:rPr>
              <a:t>навчання.</a:t>
            </a:r>
            <a:r>
              <a:rPr lang="uk-UA" sz="2000" b="1" spc="5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Pro" panose="02040502050405020303" pitchFamily="18" charset="0"/>
                <a:ea typeface="Times New Roman" panose="02020603050405020304" pitchFamily="18" charset="0"/>
              </a:rPr>
              <a:t> </a:t>
            </a:r>
            <a:br>
              <a:rPr lang="uk-UA" sz="2000" b="1" spc="5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Pro" panose="02040502050405020303" pitchFamily="18" charset="0"/>
                <a:ea typeface="Times New Roman" panose="02020603050405020304" pitchFamily="18" charset="0"/>
              </a:rPr>
            </a:br>
            <a:r>
              <a:rPr lang="uk-UA" sz="2000" b="1" spc="5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Pro" panose="02040502050405020303" pitchFamily="18" charset="0"/>
                <a:ea typeface="Times New Roman" panose="02020603050405020304" pitchFamily="18" charset="0"/>
              </a:rPr>
              <a:t>В</a:t>
            </a:r>
            <a:r>
              <a:rPr lang="uk-UA" sz="2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Pro" panose="02040502050405020303" pitchFamily="18" charset="0"/>
                <a:ea typeface="Times New Roman" panose="02020603050405020304" pitchFamily="18" charset="0"/>
              </a:rPr>
              <a:t>ідсутность</a:t>
            </a:r>
            <a:r>
              <a:rPr lang="uk-UA" sz="2000" b="1" spc="5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Pro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Pro" panose="02040502050405020303" pitchFamily="18" charset="0"/>
                <a:ea typeface="Times New Roman" panose="02020603050405020304" pitchFamily="18" charset="0"/>
              </a:rPr>
              <a:t>системи</a:t>
            </a:r>
            <a:r>
              <a:rPr lang="uk-UA" sz="2000" b="1" spc="5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Pro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Pro" panose="02040502050405020303" pitchFamily="18" charset="0"/>
                <a:ea typeface="Times New Roman" panose="02020603050405020304" pitchFamily="18" charset="0"/>
              </a:rPr>
              <a:t>підготовки</a:t>
            </a:r>
            <a:r>
              <a:rPr lang="uk-UA" sz="2000" b="1" spc="5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Pro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Pro" panose="02040502050405020303" pitchFamily="18" charset="0"/>
                <a:ea typeface="Times New Roman" panose="02020603050405020304" pitchFamily="18" charset="0"/>
              </a:rPr>
              <a:t>майбутніх</a:t>
            </a:r>
            <a:r>
              <a:rPr lang="uk-UA" sz="2000" b="1" spc="5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Pro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Pro" panose="02040502050405020303" pitchFamily="18" charset="0"/>
                <a:ea typeface="Times New Roman" panose="02020603050405020304" pitchFamily="18" charset="0"/>
              </a:rPr>
              <a:t>педагогів</a:t>
            </a:r>
            <a:r>
              <a:rPr lang="uk-UA" sz="2000" b="1" spc="5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Pro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Pro" panose="02040502050405020303" pitchFamily="18" charset="0"/>
                <a:ea typeface="Times New Roman" panose="02020603050405020304" pitchFamily="18" charset="0"/>
              </a:rPr>
              <a:t>до</a:t>
            </a:r>
            <a:r>
              <a:rPr lang="uk-UA" sz="2000" b="1" spc="5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Pro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Pro" panose="02040502050405020303" pitchFamily="18" charset="0"/>
                <a:ea typeface="Times New Roman" panose="02020603050405020304" pitchFamily="18" charset="0"/>
              </a:rPr>
              <a:t>роботи</a:t>
            </a:r>
            <a:r>
              <a:rPr lang="uk-UA" sz="2000" b="1" spc="5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Pro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Pro" panose="02040502050405020303" pitchFamily="18" charset="0"/>
                <a:ea typeface="Times New Roman" panose="02020603050405020304" pitchFamily="18" charset="0"/>
              </a:rPr>
              <a:t>в</a:t>
            </a:r>
            <a:r>
              <a:rPr lang="uk-UA" sz="2000" b="1" spc="5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Pro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Pro" panose="02040502050405020303" pitchFamily="18" charset="0"/>
                <a:ea typeface="Times New Roman" panose="02020603050405020304" pitchFamily="18" charset="0"/>
              </a:rPr>
              <a:t>інклюзивному середовищі призводить до виникнення</a:t>
            </a:r>
            <a:r>
              <a:rPr lang="uk-UA" sz="2000" b="1" spc="5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Pro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Pro" panose="02040502050405020303" pitchFamily="18" charset="0"/>
                <a:ea typeface="Times New Roman" panose="02020603050405020304" pitchFamily="18" charset="0"/>
              </a:rPr>
              <a:t>суперечностей,</a:t>
            </a:r>
            <a:r>
              <a:rPr lang="uk-UA" sz="2000" b="1" spc="-5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Pro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Pro" panose="02040502050405020303" pitchFamily="18" charset="0"/>
                <a:ea typeface="Times New Roman" panose="02020603050405020304" pitchFamily="18" charset="0"/>
              </a:rPr>
              <a:t>непорозумінь</a:t>
            </a:r>
            <a:r>
              <a:rPr lang="uk-UA" sz="2000" b="1" spc="-1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Pro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Pro" panose="02040502050405020303" pitchFamily="18" charset="0"/>
                <a:ea typeface="Times New Roman" panose="02020603050405020304" pitchFamily="18" charset="0"/>
              </a:rPr>
              <a:t>та ускладнень у процесі інклюзії дітей з</a:t>
            </a:r>
            <a:r>
              <a:rPr lang="uk-UA" sz="2000" b="1" spc="5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Pro" panose="02040502050405020303" pitchFamily="18" charset="0"/>
                <a:ea typeface="Times New Roman" panose="02020603050405020304" pitchFamily="18" charset="0"/>
              </a:rPr>
              <a:t> особливими потребами </a:t>
            </a:r>
            <a:r>
              <a:rPr lang="uk-UA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Pro" panose="02040502050405020303" pitchFamily="18" charset="0"/>
                <a:ea typeface="Times New Roman" panose="02020603050405020304" pitchFamily="18" charset="0"/>
              </a:rPr>
              <a:t>в</a:t>
            </a:r>
            <a:r>
              <a:rPr lang="uk-UA" sz="2000" b="1" spc="5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Pro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Pro" panose="02040502050405020303" pitchFamily="18" charset="0"/>
                <a:ea typeface="Times New Roman" panose="02020603050405020304" pitchFamily="18" charset="0"/>
              </a:rPr>
              <a:t>освітній</a:t>
            </a:r>
            <a:r>
              <a:rPr lang="uk-UA" sz="2000" b="1" spc="5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Pro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Pro" panose="02040502050405020303" pitchFamily="18" charset="0"/>
                <a:ea typeface="Times New Roman" panose="02020603050405020304" pitchFamily="18" charset="0"/>
              </a:rPr>
              <a:t>простір</a:t>
            </a:r>
            <a:r>
              <a:rPr lang="uk-UA" sz="2000" b="1" spc="-1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Pro" panose="02040502050405020303" pitchFamily="18" charset="0"/>
                <a:ea typeface="Times New Roman" panose="02020603050405020304" pitchFamily="18" charset="0"/>
              </a:rPr>
              <a:t> </a:t>
            </a:r>
            <a:br>
              <a:rPr lang="uk-UA" sz="2000" b="1" spc="-1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Pro" panose="02040502050405020303" pitchFamily="18" charset="0"/>
                <a:ea typeface="Times New Roman" panose="02020603050405020304" pitchFamily="18" charset="0"/>
              </a:rPr>
            </a:br>
            <a:r>
              <a:rPr lang="uk-UA" sz="20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Pro" panose="02040502050405020303" pitchFamily="18" charset="0"/>
                <a:ea typeface="Times New Roman" panose="02020603050405020304" pitchFamily="18" charset="0"/>
              </a:rPr>
              <a:t>(Бойчук,</a:t>
            </a:r>
            <a:r>
              <a:rPr lang="uk-UA" sz="2000" b="1" i="1" spc="-15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Pro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Pro" panose="02040502050405020303" pitchFamily="18" charset="0"/>
                <a:ea typeface="Times New Roman" panose="02020603050405020304" pitchFamily="18" charset="0"/>
              </a:rPr>
              <a:t>2015)</a:t>
            </a:r>
            <a:br>
              <a:rPr lang="ru-UA" sz="20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Pro" panose="02040502050405020303" pitchFamily="18" charset="0"/>
                <a:ea typeface="Times New Roman" panose="02020603050405020304" pitchFamily="18" charset="0"/>
              </a:rPr>
            </a:br>
            <a:br>
              <a:rPr lang="uk-UA" sz="20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Pro" panose="02040502050405020303" pitchFamily="18" charset="0"/>
                <a:ea typeface="Times New Roman" panose="02020603050405020304" pitchFamily="18" charset="0"/>
              </a:rPr>
            </a:br>
            <a:br>
              <a:rPr lang="uk-UA" sz="2000" i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Pro" panose="02040502050405020303" pitchFamily="18" charset="0"/>
                <a:ea typeface="Times New Roman" panose="02020603050405020304" pitchFamily="18" charset="0"/>
              </a:rPr>
            </a:br>
            <a:endParaRPr lang="ru-UA" sz="2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 Pro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54194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A9B9215-9B76-6831-BD9D-0C53245B36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609" r="9091" b="1185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Freeform 5">
            <a:extLst>
              <a:ext uri="{FF2B5EF4-FFF2-40B4-BE49-F238E27FC236}">
                <a16:creationId xmlns:a16="http://schemas.microsoft.com/office/drawing/2014/main" id="{712B9179-46D7-411D-B420-9553D515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0"/>
            <a:ext cx="10391775" cy="6858000"/>
          </a:xfrm>
          <a:custGeom>
            <a:avLst/>
            <a:gdLst>
              <a:gd name="T0" fmla="*/ 0 w 2184"/>
              <a:gd name="T1" fmla="*/ 1441 h 1441"/>
              <a:gd name="T2" fmla="*/ 1482 w 2184"/>
              <a:gd name="T3" fmla="*/ 1441 h 1441"/>
              <a:gd name="T4" fmla="*/ 2161 w 2184"/>
              <a:gd name="T5" fmla="*/ 762 h 1441"/>
              <a:gd name="T6" fmla="*/ 2161 w 2184"/>
              <a:gd name="T7" fmla="*/ 678 h 1441"/>
              <a:gd name="T8" fmla="*/ 1483 w 2184"/>
              <a:gd name="T9" fmla="*/ 0 h 1441"/>
              <a:gd name="T10" fmla="*/ 0 w 2184"/>
              <a:gd name="T11" fmla="*/ 0 h 1441"/>
              <a:gd name="T12" fmla="*/ 0 w 2184"/>
              <a:gd name="T13" fmla="*/ 1441 h 14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184" h="1441">
                <a:moveTo>
                  <a:pt x="0" y="1441"/>
                </a:moveTo>
                <a:cubicBezTo>
                  <a:pt x="1482" y="1441"/>
                  <a:pt x="1482" y="1441"/>
                  <a:pt x="1482" y="1441"/>
                </a:cubicBezTo>
                <a:cubicBezTo>
                  <a:pt x="2161" y="762"/>
                  <a:pt x="2161" y="762"/>
                  <a:pt x="2161" y="762"/>
                </a:cubicBezTo>
                <a:cubicBezTo>
                  <a:pt x="2184" y="739"/>
                  <a:pt x="2184" y="701"/>
                  <a:pt x="2161" y="678"/>
                </a:cubicBezTo>
                <a:cubicBezTo>
                  <a:pt x="1483" y="0"/>
                  <a:pt x="1483" y="0"/>
                  <a:pt x="1483" y="0"/>
                </a:cubicBezTo>
                <a:cubicBezTo>
                  <a:pt x="0" y="0"/>
                  <a:pt x="0" y="0"/>
                  <a:pt x="0" y="0"/>
                </a:cubicBezTo>
                <a:lnTo>
                  <a:pt x="0" y="1441"/>
                </a:lnTo>
                <a:close/>
              </a:path>
            </a:pathLst>
          </a:custGeom>
          <a:solidFill>
            <a:srgbClr val="4F5184">
              <a:alpha val="94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130E391F-C9D3-A914-1226-B5777D928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867" y="626533"/>
            <a:ext cx="7128933" cy="1278467"/>
          </a:xfrm>
        </p:spPr>
        <p:txBody>
          <a:bodyPr anchor="ctr">
            <a:normAutofit/>
          </a:bodyPr>
          <a:lstStyle/>
          <a:p>
            <a:pPr marL="161290" marR="285750" indent="449580">
              <a:lnSpc>
                <a:spcPct val="90000"/>
              </a:lnSpc>
              <a:spcBef>
                <a:spcPts val="10"/>
              </a:spcBef>
              <a:spcAft>
                <a:spcPts val="0"/>
              </a:spcAft>
            </a:pPr>
            <a:br>
              <a:rPr lang="uk-UA" sz="2700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Pro Cond Black" panose="020B0604020202020204" pitchFamily="18" charset="0"/>
                <a:ea typeface="Times New Roman" panose="02020603050405020304" pitchFamily="18" charset="0"/>
              </a:rPr>
            </a:br>
            <a:r>
              <a:rPr lang="uk-UA" sz="2800" b="1" i="1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Інклюзивна компетентність</a:t>
            </a:r>
            <a:br>
              <a:rPr lang="uk-UA" sz="2700" i="1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Pro" panose="02040502050405020303" pitchFamily="18" charset="0"/>
                <a:ea typeface="Times New Roman" panose="02020603050405020304" pitchFamily="18" charset="0"/>
              </a:rPr>
            </a:br>
            <a:endParaRPr lang="ru-UA" sz="2700" i="1" dirty="0">
              <a:solidFill>
                <a:srgbClr val="FE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 Pro" panose="02040502050405020303" pitchFamily="18" charset="0"/>
            </a:endParaRPr>
          </a:p>
        </p:txBody>
      </p:sp>
      <p:sp>
        <p:nvSpPr>
          <p:cNvPr id="2" name="Місце для тексту 1">
            <a:extLst>
              <a:ext uri="{FF2B5EF4-FFF2-40B4-BE49-F238E27FC236}">
                <a16:creationId xmlns:a16="http://schemas.microsoft.com/office/drawing/2014/main" id="{E61ED713-EA38-A80B-BA4A-33A835C123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868" y="2133599"/>
            <a:ext cx="7230532" cy="3809999"/>
          </a:xfrm>
        </p:spPr>
        <p:txBody>
          <a:bodyPr>
            <a:normAutofit/>
          </a:bodyPr>
          <a:lstStyle/>
          <a:p>
            <a:pPr marL="161290" marR="282575" indent="449580">
              <a:spcBef>
                <a:spcPts val="5"/>
              </a:spcBef>
              <a:spcAft>
                <a:spcPts val="0"/>
              </a:spcAft>
              <a:buClr>
                <a:srgbClr val="24D6ED"/>
              </a:buClr>
            </a:pPr>
            <a:r>
              <a:rPr lang="uk-UA" sz="1600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є інтегративним особистісним</a:t>
            </a:r>
            <a:r>
              <a:rPr lang="uk-UA" sz="1600" spc="5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 </a:t>
            </a:r>
            <a:r>
              <a:rPr lang="uk-UA" sz="1600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утворенням, складовою</a:t>
            </a:r>
            <a:r>
              <a:rPr lang="uk-UA" sz="1600" spc="5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 </a:t>
            </a:r>
            <a:r>
              <a:rPr lang="uk-UA" sz="1600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поняття</a:t>
            </a:r>
            <a:r>
              <a:rPr lang="uk-UA" sz="1600" spc="5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 «</a:t>
            </a:r>
            <a:r>
              <a:rPr lang="uk-UA" sz="1600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професійна</a:t>
            </a:r>
            <a:r>
              <a:rPr lang="uk-UA" sz="1600" spc="-285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  </a:t>
            </a:r>
            <a:r>
              <a:rPr lang="uk-UA" sz="1600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компетентність»</a:t>
            </a:r>
            <a:r>
              <a:rPr lang="uk-UA" sz="1600" spc="5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 </a:t>
            </a:r>
            <a:r>
              <a:rPr lang="uk-UA" sz="1600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педагога</a:t>
            </a:r>
          </a:p>
          <a:p>
            <a:pPr marL="161290" marR="282575" indent="449580">
              <a:spcBef>
                <a:spcPts val="5"/>
              </a:spcBef>
              <a:spcAft>
                <a:spcPts val="0"/>
              </a:spcAft>
              <a:buClr>
                <a:srgbClr val="24D6ED"/>
              </a:buClr>
            </a:pPr>
            <a:endParaRPr lang="uk-UA" sz="1600" dirty="0">
              <a:solidFill>
                <a:srgbClr val="FE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 panose="02020603050405020304" pitchFamily="18" charset="0"/>
            </a:endParaRPr>
          </a:p>
          <a:p>
            <a:pPr marL="161290" marR="282575" indent="449580">
              <a:spcBef>
                <a:spcPts val="5"/>
              </a:spcBef>
              <a:spcAft>
                <a:spcPts val="0"/>
              </a:spcAft>
              <a:buClr>
                <a:srgbClr val="24D6ED"/>
              </a:buClr>
            </a:pPr>
            <a:r>
              <a:rPr lang="uk-UA" sz="1600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зумовлює</a:t>
            </a:r>
            <a:r>
              <a:rPr lang="uk-UA" sz="1600" spc="5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 </a:t>
            </a:r>
            <a:r>
              <a:rPr lang="uk-UA" sz="1600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здатність</a:t>
            </a:r>
            <a:r>
              <a:rPr lang="uk-UA" sz="1600" spc="5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 </a:t>
            </a:r>
            <a:r>
              <a:rPr lang="uk-UA" sz="1600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педагога</a:t>
            </a:r>
            <a:r>
              <a:rPr lang="uk-UA" sz="1600" spc="5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 </a:t>
            </a:r>
            <a:r>
              <a:rPr lang="uk-UA" sz="1600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здійснювати</a:t>
            </a:r>
            <a:r>
              <a:rPr lang="uk-UA" sz="1600" spc="-285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 </a:t>
            </a:r>
            <a:r>
              <a:rPr lang="uk-UA" sz="1600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професійні</a:t>
            </a:r>
            <a:r>
              <a:rPr lang="uk-UA" sz="1600" spc="5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 </a:t>
            </a:r>
            <a:r>
              <a:rPr lang="uk-UA" sz="1600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функції</a:t>
            </a:r>
            <a:r>
              <a:rPr lang="uk-UA" sz="1600" spc="5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 </a:t>
            </a:r>
            <a:r>
              <a:rPr lang="uk-UA" sz="1600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в</a:t>
            </a:r>
            <a:r>
              <a:rPr lang="uk-UA" sz="1600" spc="5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 </a:t>
            </a:r>
            <a:r>
              <a:rPr lang="uk-UA" sz="1600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процесі</a:t>
            </a:r>
            <a:r>
              <a:rPr lang="uk-UA" sz="1600" spc="5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 </a:t>
            </a:r>
            <a:r>
              <a:rPr lang="uk-UA" sz="1600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інклюзивного</a:t>
            </a:r>
            <a:r>
              <a:rPr lang="uk-UA" sz="1600" spc="5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 </a:t>
            </a:r>
            <a:r>
              <a:rPr lang="uk-UA" sz="1600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навчання,</a:t>
            </a:r>
            <a:r>
              <a:rPr lang="uk-UA" sz="1600" spc="5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 </a:t>
            </a:r>
            <a:r>
              <a:rPr lang="uk-UA" sz="1600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враховуючи</a:t>
            </a:r>
            <a:r>
              <a:rPr lang="uk-UA" sz="1600" spc="5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 </a:t>
            </a:r>
            <a:r>
              <a:rPr lang="uk-UA" sz="1600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різноманітні</a:t>
            </a:r>
            <a:r>
              <a:rPr lang="uk-UA" sz="1600" spc="5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 </a:t>
            </a:r>
            <a:r>
              <a:rPr lang="uk-UA" sz="1600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освітні</a:t>
            </a:r>
            <a:r>
              <a:rPr lang="uk-UA" sz="1600" spc="5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 </a:t>
            </a:r>
            <a:r>
              <a:rPr lang="uk-UA" sz="1600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потреби</a:t>
            </a:r>
            <a:r>
              <a:rPr lang="uk-UA" sz="1600" spc="5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 </a:t>
            </a:r>
            <a:r>
              <a:rPr lang="uk-UA" sz="1600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учнів</a:t>
            </a:r>
          </a:p>
          <a:p>
            <a:pPr marL="161290" marR="282575" indent="449580">
              <a:spcBef>
                <a:spcPts val="5"/>
              </a:spcBef>
              <a:spcAft>
                <a:spcPts val="0"/>
              </a:spcAft>
              <a:buClr>
                <a:srgbClr val="24D6ED"/>
              </a:buClr>
            </a:pPr>
            <a:endParaRPr lang="uk-UA" sz="1600" dirty="0">
              <a:solidFill>
                <a:srgbClr val="FE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 panose="02020603050405020304" pitchFamily="18" charset="0"/>
            </a:endParaRPr>
          </a:p>
          <a:p>
            <a:pPr marL="161290" marR="282575" indent="449580">
              <a:spcBef>
                <a:spcPts val="5"/>
              </a:spcBef>
              <a:spcAft>
                <a:spcPts val="0"/>
              </a:spcAft>
              <a:buClr>
                <a:srgbClr val="24D6ED"/>
              </a:buClr>
            </a:pPr>
            <a:r>
              <a:rPr lang="uk-UA" sz="1600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забезпечує включення</a:t>
            </a:r>
            <a:r>
              <a:rPr lang="uk-UA" sz="1600" spc="5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 учня </a:t>
            </a:r>
            <a:r>
              <a:rPr lang="uk-UA" sz="1600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з</a:t>
            </a:r>
            <a:r>
              <a:rPr lang="uk-UA" sz="1600" spc="5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 </a:t>
            </a:r>
            <a:r>
              <a:rPr lang="uk-UA" sz="1600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особливими</a:t>
            </a:r>
            <a:r>
              <a:rPr lang="uk-UA" sz="1600" spc="5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 </a:t>
            </a:r>
            <a:r>
              <a:rPr lang="uk-UA" sz="1600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освітніми потребами в середовище загальноосвітнього закладу</a:t>
            </a:r>
          </a:p>
          <a:p>
            <a:pPr marL="161290" marR="282575" indent="449580">
              <a:spcBef>
                <a:spcPts val="5"/>
              </a:spcBef>
              <a:spcAft>
                <a:spcPts val="0"/>
              </a:spcAft>
              <a:buClr>
                <a:srgbClr val="24D6ED"/>
              </a:buClr>
            </a:pPr>
            <a:endParaRPr lang="uk-UA" sz="1600" dirty="0">
              <a:solidFill>
                <a:srgbClr val="FE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 panose="02020603050405020304" pitchFamily="18" charset="0"/>
            </a:endParaRPr>
          </a:p>
          <a:p>
            <a:pPr marL="161290" marR="282575" indent="449580">
              <a:spcBef>
                <a:spcPts val="5"/>
              </a:spcBef>
              <a:spcAft>
                <a:spcPts val="0"/>
              </a:spcAft>
              <a:buClr>
                <a:srgbClr val="24D6ED"/>
              </a:buClr>
            </a:pPr>
            <a:r>
              <a:rPr lang="uk-UA" sz="1600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сприяє створенню умов для розвитку і саморозвитку та</a:t>
            </a:r>
            <a:r>
              <a:rPr lang="uk-UA" sz="1600" spc="5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 </a:t>
            </a:r>
            <a:r>
              <a:rPr lang="uk-UA" sz="1600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повноцінної</a:t>
            </a:r>
            <a:r>
              <a:rPr lang="uk-UA" sz="1600" spc="-5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 </a:t>
            </a:r>
            <a:r>
              <a:rPr lang="uk-UA" sz="1600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соціалізації</a:t>
            </a:r>
            <a:r>
              <a:rPr lang="uk-UA" sz="1600" spc="5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 учня </a:t>
            </a:r>
            <a:r>
              <a:rPr lang="uk-UA" sz="1600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з</a:t>
            </a:r>
            <a:r>
              <a:rPr lang="uk-UA" sz="1600" spc="5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 </a:t>
            </a:r>
            <a:r>
              <a:rPr lang="uk-UA" sz="1600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особливими</a:t>
            </a:r>
            <a:r>
              <a:rPr lang="uk-UA" sz="1600" spc="5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 </a:t>
            </a:r>
            <a:r>
              <a:rPr lang="uk-UA" sz="1600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освітніми потребами </a:t>
            </a:r>
            <a:endParaRPr lang="ru-UA" sz="1600" dirty="0">
              <a:solidFill>
                <a:srgbClr val="FE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 panose="02020603050405020304" pitchFamily="18" charset="0"/>
            </a:endParaRPr>
          </a:p>
          <a:p>
            <a:pPr>
              <a:buClr>
                <a:srgbClr val="24D6ED"/>
              </a:buClr>
            </a:pPr>
            <a:endParaRPr lang="ru-UA" dirty="0">
              <a:solidFill>
                <a:srgbClr val="FE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76427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A9B9215-9B76-6831-BD9D-0C53245B368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t="10106" b="1010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130E391F-C9D3-A914-1226-B5777D928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9212" y="221544"/>
            <a:ext cx="8915399" cy="1038089"/>
          </a:xfrm>
        </p:spPr>
        <p:txBody>
          <a:bodyPr>
            <a:normAutofit/>
          </a:bodyPr>
          <a:lstStyle/>
          <a:p>
            <a:pPr marL="161290" marR="285750" indent="449580" algn="r">
              <a:spcBef>
                <a:spcPts val="10"/>
              </a:spcBef>
              <a:spcAft>
                <a:spcPts val="0"/>
              </a:spcAft>
            </a:pPr>
            <a:br>
              <a:rPr lang="uk-UA" sz="1800" dirty="0">
                <a:solidFill>
                  <a:srgbClr val="FFC000"/>
                </a:solidFill>
                <a:effectLst/>
                <a:latin typeface="Georgia Pro Cond Black" panose="020B0604020202020204" pitchFamily="18" charset="0"/>
                <a:ea typeface="Times New Roman" panose="02020603050405020304" pitchFamily="18" charset="0"/>
              </a:rPr>
            </a:br>
            <a:endParaRPr lang="ru-UA" sz="2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 Pro" panose="02040502050405020303" pitchFamily="18" charset="0"/>
            </a:endParaRPr>
          </a:p>
        </p:txBody>
      </p:sp>
      <p:sp>
        <p:nvSpPr>
          <p:cNvPr id="8" name="Місце для тексту 7">
            <a:extLst>
              <a:ext uri="{FF2B5EF4-FFF2-40B4-BE49-F238E27FC236}">
                <a16:creationId xmlns:a16="http://schemas.microsoft.com/office/drawing/2014/main" id="{2B6D3AB2-89E1-664B-2699-BD5FA56771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89212" y="111968"/>
            <a:ext cx="8915399" cy="1348060"/>
          </a:xfrm>
        </p:spPr>
        <p:txBody>
          <a:bodyPr/>
          <a:lstStyle/>
          <a:p>
            <a:pPr algn="ctr"/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</a:t>
            </a:r>
            <a:r>
              <a:rPr lang="uk-UA" sz="24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оказники</a:t>
            </a:r>
            <a:r>
              <a:rPr lang="uk-UA" sz="2400" b="1" i="1" spc="5" dirty="0">
                <a:solidFill>
                  <a:schemeClr val="accent2">
                    <a:lumMod val="50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uk-UA" sz="2400" b="1" i="1" spc="5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готовност</a:t>
            </a:r>
            <a:r>
              <a:rPr lang="uk-UA" sz="2400" b="1" i="1" dirty="0">
                <a:solidFill>
                  <a:schemeClr val="accent2">
                    <a:lumMod val="50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і</a:t>
            </a:r>
            <a:r>
              <a:rPr lang="uk-UA" sz="2400" b="1" i="1" spc="5" dirty="0">
                <a:solidFill>
                  <a:schemeClr val="accent2">
                    <a:lumMod val="50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uk-UA" sz="2400" b="1" i="1" dirty="0">
                <a:solidFill>
                  <a:schemeClr val="accent2">
                    <a:lumMod val="50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педагога</a:t>
            </a:r>
            <a:r>
              <a:rPr lang="uk-UA" sz="2400" b="1" i="1" spc="5" dirty="0">
                <a:solidFill>
                  <a:schemeClr val="accent2">
                    <a:lumMod val="50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uk-UA" sz="2400" b="1" i="1" dirty="0">
                <a:solidFill>
                  <a:schemeClr val="accent2">
                    <a:lumMod val="50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до</a:t>
            </a:r>
            <a:r>
              <a:rPr lang="uk-UA" sz="2400" b="1" i="1" spc="5" dirty="0">
                <a:solidFill>
                  <a:schemeClr val="accent2">
                    <a:lumMod val="50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uk-UA" sz="2400" b="1" i="1" dirty="0">
                <a:solidFill>
                  <a:schemeClr val="accent2">
                    <a:lumMod val="50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роботи</a:t>
            </a:r>
            <a:r>
              <a:rPr lang="uk-UA" sz="2400" b="1" i="1" spc="5" dirty="0">
                <a:solidFill>
                  <a:schemeClr val="accent2">
                    <a:lumMod val="50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uk-UA" sz="2400" b="1" i="1" dirty="0">
                <a:solidFill>
                  <a:schemeClr val="accent2">
                    <a:lumMod val="50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</a:t>
            </a:r>
            <a:r>
              <a:rPr lang="uk-UA" sz="2400" b="1" i="1" spc="5" dirty="0">
                <a:solidFill>
                  <a:schemeClr val="accent2">
                    <a:lumMod val="50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uk-UA" sz="2400" b="1" i="1" dirty="0">
                <a:solidFill>
                  <a:schemeClr val="accent2">
                    <a:lumMod val="50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дітьми</a:t>
            </a:r>
            <a:r>
              <a:rPr lang="uk-UA" sz="2400" b="1" i="1" spc="5" dirty="0">
                <a:solidFill>
                  <a:schemeClr val="accent2">
                    <a:lumMod val="50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uk-UA" sz="2400" b="1" i="1" dirty="0">
                <a:solidFill>
                  <a:schemeClr val="accent2">
                    <a:lumMod val="50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та</a:t>
            </a:r>
            <a:r>
              <a:rPr lang="uk-UA" sz="2400" b="1" i="1" spc="5" dirty="0">
                <a:solidFill>
                  <a:schemeClr val="accent2">
                    <a:lumMod val="50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uk-UA" sz="2400" b="1" i="1" dirty="0">
                <a:solidFill>
                  <a:schemeClr val="accent2">
                    <a:lumMod val="50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молоддю із</a:t>
            </a:r>
            <a:r>
              <a:rPr lang="uk-UA" sz="2400" b="1" i="1" spc="5" dirty="0">
                <a:solidFill>
                  <a:schemeClr val="accent2">
                    <a:lumMod val="50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uk-UA" sz="2400" b="1" i="1" dirty="0">
                <a:solidFill>
                  <a:schemeClr val="accent2">
                    <a:lumMod val="50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особливими</a:t>
            </a:r>
            <a:r>
              <a:rPr lang="uk-UA" sz="2400" b="1" i="1" spc="-15" dirty="0">
                <a:solidFill>
                  <a:schemeClr val="accent2">
                    <a:lumMod val="50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uk-UA" sz="2400" b="1" i="1" dirty="0">
                <a:solidFill>
                  <a:schemeClr val="accent2">
                    <a:lumMod val="50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освітніми потребами:</a:t>
            </a:r>
            <a:endParaRPr lang="ru-UA" sz="2400" b="1" i="1" dirty="0">
              <a:solidFill>
                <a:schemeClr val="accent2">
                  <a:lumMod val="50000"/>
                </a:schemeClr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ru-UA" dirty="0"/>
          </a:p>
        </p:txBody>
      </p:sp>
      <p:graphicFrame>
        <p:nvGraphicFramePr>
          <p:cNvPr id="10" name="TextBox 2">
            <a:extLst>
              <a:ext uri="{FF2B5EF4-FFF2-40B4-BE49-F238E27FC236}">
                <a16:creationId xmlns:a16="http://schemas.microsoft.com/office/drawing/2014/main" id="{7E099B1C-6A0E-7516-0001-429E151AB35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92841701"/>
              </p:ext>
            </p:extLst>
          </p:nvPr>
        </p:nvGraphicFramePr>
        <p:xfrm>
          <a:off x="687390" y="1150374"/>
          <a:ext cx="11283786" cy="57076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1008879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Group 53">
            <a:extLst>
              <a:ext uri="{FF2B5EF4-FFF2-40B4-BE49-F238E27FC236}">
                <a16:creationId xmlns:a16="http://schemas.microsoft.com/office/drawing/2014/main" id="{F27737A0-D7E0-4415-8E90-FD4F69E76C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55" name="Freeform 11">
              <a:extLst>
                <a:ext uri="{FF2B5EF4-FFF2-40B4-BE49-F238E27FC236}">
                  <a16:creationId xmlns:a16="http://schemas.microsoft.com/office/drawing/2014/main" id="{506CE375-B39D-4C51-A858-F4A3833110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ru-UA"/>
            </a:p>
          </p:txBody>
        </p:sp>
        <p:sp>
          <p:nvSpPr>
            <p:cNvPr id="56" name="Freeform 12">
              <a:extLst>
                <a:ext uri="{FF2B5EF4-FFF2-40B4-BE49-F238E27FC236}">
                  <a16:creationId xmlns:a16="http://schemas.microsoft.com/office/drawing/2014/main" id="{64EA8B46-395C-41F6-BE09-548B108098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ru-UA"/>
            </a:p>
          </p:txBody>
        </p:sp>
        <p:sp>
          <p:nvSpPr>
            <p:cNvPr id="57" name="Freeform 13">
              <a:extLst>
                <a:ext uri="{FF2B5EF4-FFF2-40B4-BE49-F238E27FC236}">
                  <a16:creationId xmlns:a16="http://schemas.microsoft.com/office/drawing/2014/main" id="{BC7EDC6D-8B00-48D9-B8FD-9B5285FBCE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ru-UA"/>
            </a:p>
          </p:txBody>
        </p:sp>
        <p:sp>
          <p:nvSpPr>
            <p:cNvPr id="58" name="Freeform 14">
              <a:extLst>
                <a:ext uri="{FF2B5EF4-FFF2-40B4-BE49-F238E27FC236}">
                  <a16:creationId xmlns:a16="http://schemas.microsoft.com/office/drawing/2014/main" id="{DE4BD3C3-5C1B-4305-BFA1-9054820BDD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ru-UA"/>
            </a:p>
          </p:txBody>
        </p:sp>
        <p:sp>
          <p:nvSpPr>
            <p:cNvPr id="59" name="Freeform 15">
              <a:extLst>
                <a:ext uri="{FF2B5EF4-FFF2-40B4-BE49-F238E27FC236}">
                  <a16:creationId xmlns:a16="http://schemas.microsoft.com/office/drawing/2014/main" id="{4635ED79-E821-4CFD-9F97-D6137E5DCA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ru-UA"/>
            </a:p>
          </p:txBody>
        </p:sp>
        <p:sp>
          <p:nvSpPr>
            <p:cNvPr id="60" name="Freeform 16">
              <a:extLst>
                <a:ext uri="{FF2B5EF4-FFF2-40B4-BE49-F238E27FC236}">
                  <a16:creationId xmlns:a16="http://schemas.microsoft.com/office/drawing/2014/main" id="{92FD5F9A-0D1B-4304-AC95-EA6A4E70E4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ru-UA"/>
            </a:p>
          </p:txBody>
        </p:sp>
        <p:sp>
          <p:nvSpPr>
            <p:cNvPr id="61" name="Freeform 17">
              <a:extLst>
                <a:ext uri="{FF2B5EF4-FFF2-40B4-BE49-F238E27FC236}">
                  <a16:creationId xmlns:a16="http://schemas.microsoft.com/office/drawing/2014/main" id="{E9BB96F9-6F99-413C-909E-6FCF017C13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ru-UA"/>
            </a:p>
          </p:txBody>
        </p:sp>
        <p:sp>
          <p:nvSpPr>
            <p:cNvPr id="62" name="Freeform 18">
              <a:extLst>
                <a:ext uri="{FF2B5EF4-FFF2-40B4-BE49-F238E27FC236}">
                  <a16:creationId xmlns:a16="http://schemas.microsoft.com/office/drawing/2014/main" id="{1CCAEE3F-DFD6-4F56-91DF-94C715261B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ru-UA"/>
            </a:p>
          </p:txBody>
        </p:sp>
        <p:sp>
          <p:nvSpPr>
            <p:cNvPr id="63" name="Freeform 19">
              <a:extLst>
                <a:ext uri="{FF2B5EF4-FFF2-40B4-BE49-F238E27FC236}">
                  <a16:creationId xmlns:a16="http://schemas.microsoft.com/office/drawing/2014/main" id="{A9965128-6557-433B-B75B-BDF3073111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ru-UA"/>
            </a:p>
          </p:txBody>
        </p:sp>
        <p:sp>
          <p:nvSpPr>
            <p:cNvPr id="64" name="Freeform 20">
              <a:extLst>
                <a:ext uri="{FF2B5EF4-FFF2-40B4-BE49-F238E27FC236}">
                  <a16:creationId xmlns:a16="http://schemas.microsoft.com/office/drawing/2014/main" id="{6ACA7D22-11B5-4768-B195-51BF6E7C16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ru-UA"/>
            </a:p>
          </p:txBody>
        </p:sp>
        <p:sp>
          <p:nvSpPr>
            <p:cNvPr id="65" name="Freeform 21">
              <a:extLst>
                <a:ext uri="{FF2B5EF4-FFF2-40B4-BE49-F238E27FC236}">
                  <a16:creationId xmlns:a16="http://schemas.microsoft.com/office/drawing/2014/main" id="{A10AD997-8BE7-4F95-8B7C-4E59DA1AC5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ru-UA"/>
            </a:p>
          </p:txBody>
        </p:sp>
        <p:sp>
          <p:nvSpPr>
            <p:cNvPr id="66" name="Freeform 22">
              <a:extLst>
                <a:ext uri="{FF2B5EF4-FFF2-40B4-BE49-F238E27FC236}">
                  <a16:creationId xmlns:a16="http://schemas.microsoft.com/office/drawing/2014/main" id="{DE270B5A-1647-4C9C-BA5F-6BC559F869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ru-UA"/>
            </a:p>
          </p:txBody>
        </p:sp>
      </p:grpSp>
      <p:grpSp>
        <p:nvGrpSpPr>
          <p:cNvPr id="93" name="Group 67">
            <a:extLst>
              <a:ext uri="{FF2B5EF4-FFF2-40B4-BE49-F238E27FC236}">
                <a16:creationId xmlns:a16="http://schemas.microsoft.com/office/drawing/2014/main" id="{57D8AB18-1DD7-4D60-B9FA-190B47BB26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157"/>
            <a:ext cx="2356675" cy="6853096"/>
            <a:chOff x="6627813" y="195610"/>
            <a:chExt cx="1952625" cy="5678141"/>
          </a:xfrm>
        </p:grpSpPr>
        <p:sp>
          <p:nvSpPr>
            <p:cNvPr id="69" name="Freeform 27">
              <a:extLst>
                <a:ext uri="{FF2B5EF4-FFF2-40B4-BE49-F238E27FC236}">
                  <a16:creationId xmlns:a16="http://schemas.microsoft.com/office/drawing/2014/main" id="{AE3C8994-22F6-4B7D-B50B-80ECD1E2AF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ru-UA"/>
            </a:p>
          </p:txBody>
        </p:sp>
        <p:sp>
          <p:nvSpPr>
            <p:cNvPr id="70" name="Freeform 28">
              <a:extLst>
                <a:ext uri="{FF2B5EF4-FFF2-40B4-BE49-F238E27FC236}">
                  <a16:creationId xmlns:a16="http://schemas.microsoft.com/office/drawing/2014/main" id="{DDCDE2FF-5BFC-4807-AB1E-D6928F8F46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ru-UA"/>
            </a:p>
          </p:txBody>
        </p:sp>
        <p:sp>
          <p:nvSpPr>
            <p:cNvPr id="71" name="Freeform 29">
              <a:extLst>
                <a:ext uri="{FF2B5EF4-FFF2-40B4-BE49-F238E27FC236}">
                  <a16:creationId xmlns:a16="http://schemas.microsoft.com/office/drawing/2014/main" id="{63EF93F1-6EAF-4409-A623-76533740E1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ru-UA"/>
            </a:p>
          </p:txBody>
        </p:sp>
        <p:sp>
          <p:nvSpPr>
            <p:cNvPr id="72" name="Freeform 30">
              <a:extLst>
                <a:ext uri="{FF2B5EF4-FFF2-40B4-BE49-F238E27FC236}">
                  <a16:creationId xmlns:a16="http://schemas.microsoft.com/office/drawing/2014/main" id="{ED3B5256-3F5C-4FDE-8A9A-5A124E92BA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ru-UA"/>
            </a:p>
          </p:txBody>
        </p:sp>
        <p:sp>
          <p:nvSpPr>
            <p:cNvPr id="73" name="Freeform 31">
              <a:extLst>
                <a:ext uri="{FF2B5EF4-FFF2-40B4-BE49-F238E27FC236}">
                  <a16:creationId xmlns:a16="http://schemas.microsoft.com/office/drawing/2014/main" id="{ED5D4282-BFB9-4BFC-A20D-18E1C4EEA6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ru-UA"/>
            </a:p>
          </p:txBody>
        </p:sp>
        <p:sp>
          <p:nvSpPr>
            <p:cNvPr id="74" name="Freeform 32">
              <a:extLst>
                <a:ext uri="{FF2B5EF4-FFF2-40B4-BE49-F238E27FC236}">
                  <a16:creationId xmlns:a16="http://schemas.microsoft.com/office/drawing/2014/main" id="{3E6394EB-0752-433A-BA70-AF42B45F17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ru-UA"/>
            </a:p>
          </p:txBody>
        </p:sp>
        <p:sp>
          <p:nvSpPr>
            <p:cNvPr id="75" name="Freeform 33">
              <a:extLst>
                <a:ext uri="{FF2B5EF4-FFF2-40B4-BE49-F238E27FC236}">
                  <a16:creationId xmlns:a16="http://schemas.microsoft.com/office/drawing/2014/main" id="{DF27BE5F-DA8D-4260-9D0D-69E9CE1469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ru-UA"/>
            </a:p>
          </p:txBody>
        </p:sp>
        <p:sp>
          <p:nvSpPr>
            <p:cNvPr id="76" name="Freeform 34">
              <a:extLst>
                <a:ext uri="{FF2B5EF4-FFF2-40B4-BE49-F238E27FC236}">
                  <a16:creationId xmlns:a16="http://schemas.microsoft.com/office/drawing/2014/main" id="{9A6E5CBE-AE54-40B7-9A00-E3975FEACB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ru-UA"/>
            </a:p>
          </p:txBody>
        </p:sp>
        <p:sp>
          <p:nvSpPr>
            <p:cNvPr id="77" name="Freeform 35">
              <a:extLst>
                <a:ext uri="{FF2B5EF4-FFF2-40B4-BE49-F238E27FC236}">
                  <a16:creationId xmlns:a16="http://schemas.microsoft.com/office/drawing/2014/main" id="{6C307890-5461-4D51-ADA6-A3DA6D35B8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ru-UA"/>
            </a:p>
          </p:txBody>
        </p:sp>
        <p:sp>
          <p:nvSpPr>
            <p:cNvPr id="78" name="Freeform 36">
              <a:extLst>
                <a:ext uri="{FF2B5EF4-FFF2-40B4-BE49-F238E27FC236}">
                  <a16:creationId xmlns:a16="http://schemas.microsoft.com/office/drawing/2014/main" id="{3F9B7E4B-6412-4B97-AD48-30B1F61F3B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ru-UA"/>
            </a:p>
          </p:txBody>
        </p:sp>
        <p:sp>
          <p:nvSpPr>
            <p:cNvPr id="79" name="Freeform 37">
              <a:extLst>
                <a:ext uri="{FF2B5EF4-FFF2-40B4-BE49-F238E27FC236}">
                  <a16:creationId xmlns:a16="http://schemas.microsoft.com/office/drawing/2014/main" id="{D345D359-869B-4305-B7D7-0B5C4FDEC1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ru-UA"/>
            </a:p>
          </p:txBody>
        </p:sp>
        <p:sp>
          <p:nvSpPr>
            <p:cNvPr id="80" name="Freeform 38">
              <a:extLst>
                <a:ext uri="{FF2B5EF4-FFF2-40B4-BE49-F238E27FC236}">
                  <a16:creationId xmlns:a16="http://schemas.microsoft.com/office/drawing/2014/main" id="{2F688B27-AEB8-45BD-9597-78A97EE0DD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ru-UA"/>
            </a:p>
          </p:txBody>
        </p:sp>
      </p:grpSp>
      <p:sp>
        <p:nvSpPr>
          <p:cNvPr id="94" name="Rectangle 81">
            <a:extLst>
              <a:ext uri="{FF2B5EF4-FFF2-40B4-BE49-F238E27FC236}">
                <a16:creationId xmlns:a16="http://schemas.microsoft.com/office/drawing/2014/main" id="{4EB21FA6-8B6A-4699-8408-91E699800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ru-UA"/>
          </a:p>
        </p:txBody>
      </p:sp>
      <p:sp>
        <p:nvSpPr>
          <p:cNvPr id="95" name="Freeform 11">
            <a:extLst>
              <a:ext uri="{FF2B5EF4-FFF2-40B4-BE49-F238E27FC236}">
                <a16:creationId xmlns:a16="http://schemas.microsoft.com/office/drawing/2014/main" id="{664D6319-AE80-458F-A2C6-1F0351266C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ru-UA"/>
          </a:p>
        </p:txBody>
      </p:sp>
      <p:sp useBgFill="1">
        <p:nvSpPr>
          <p:cNvPr id="96" name="Rectangle 85">
            <a:extLst>
              <a:ext uri="{FF2B5EF4-FFF2-40B4-BE49-F238E27FC236}">
                <a16:creationId xmlns:a16="http://schemas.microsoft.com/office/drawing/2014/main" id="{35879851-1A1D-4246-AAA1-C484E85833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4189" y="0"/>
            <a:ext cx="12188952" cy="6858000"/>
          </a:xfrm>
          <a:prstGeom prst="rect">
            <a:avLst/>
          </a:prstGeom>
          <a:solidFill>
            <a:srgbClr val="4F51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A9B9215-9B76-6831-BD9D-0C53245B368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alphaModFix amt="25000"/>
          </a:blip>
          <a:srcRect t="10106" b="10107"/>
          <a:stretch/>
        </p:blipFill>
        <p:spPr>
          <a:xfrm>
            <a:off x="-4189" y="10"/>
            <a:ext cx="12196189" cy="6857990"/>
          </a:xfrm>
          <a:prstGeom prst="rect">
            <a:avLst/>
          </a:prstGeom>
        </p:spPr>
      </p:pic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130E391F-C9D3-A914-1226-B5777D928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7405" y="624110"/>
            <a:ext cx="9787208" cy="1280890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marL="161290" marR="285750" indent="449580" algn="ctr">
              <a:lnSpc>
                <a:spcPct val="90000"/>
              </a:lnSpc>
            </a:pPr>
            <a:r>
              <a:rPr lang="en-US" sz="3100" b="1" i="1" dirty="0" err="1">
                <a:solidFill>
                  <a:srgbClr val="24D6ED"/>
                </a:solidFill>
                <a:effectLst/>
              </a:rPr>
              <a:t>Зміст</a:t>
            </a:r>
            <a:r>
              <a:rPr lang="en-US" sz="3100" b="1" i="1" dirty="0">
                <a:solidFill>
                  <a:srgbClr val="24D6ED"/>
                </a:solidFill>
                <a:effectLst/>
              </a:rPr>
              <a:t> </a:t>
            </a:r>
            <a:r>
              <a:rPr lang="en-US" sz="3100" b="1" i="1" dirty="0" err="1">
                <a:solidFill>
                  <a:srgbClr val="24D6ED"/>
                </a:solidFill>
                <a:effectLst/>
              </a:rPr>
              <a:t>та</a:t>
            </a:r>
            <a:r>
              <a:rPr lang="en-US" sz="3100" b="1" i="1" dirty="0">
                <a:solidFill>
                  <a:srgbClr val="24D6ED"/>
                </a:solidFill>
                <a:effectLst/>
              </a:rPr>
              <a:t> </a:t>
            </a:r>
            <a:r>
              <a:rPr lang="en-US" sz="3100" b="1" i="1" dirty="0" err="1">
                <a:solidFill>
                  <a:srgbClr val="24D6ED"/>
                </a:solidFill>
                <a:effectLst/>
              </a:rPr>
              <a:t>структуру</a:t>
            </a:r>
            <a:r>
              <a:rPr lang="en-US" sz="3100" b="1" i="1" dirty="0">
                <a:solidFill>
                  <a:srgbClr val="24D6ED"/>
                </a:solidFill>
                <a:effectLst/>
              </a:rPr>
              <a:t> </a:t>
            </a:r>
            <a:r>
              <a:rPr lang="en-US" sz="3100" b="1" i="1" dirty="0" err="1">
                <a:solidFill>
                  <a:srgbClr val="24D6ED"/>
                </a:solidFill>
                <a:effectLst/>
              </a:rPr>
              <a:t>інклюзивної</a:t>
            </a:r>
            <a:r>
              <a:rPr lang="en-US" sz="3100" b="1" i="1" dirty="0">
                <a:solidFill>
                  <a:srgbClr val="24D6ED"/>
                </a:solidFill>
                <a:effectLst/>
              </a:rPr>
              <a:t> </a:t>
            </a:r>
            <a:r>
              <a:rPr lang="en-US" sz="3100" b="1" i="1" dirty="0" err="1">
                <a:solidFill>
                  <a:srgbClr val="24D6ED"/>
                </a:solidFill>
                <a:effectLst/>
              </a:rPr>
              <a:t>компетентності</a:t>
            </a:r>
            <a:r>
              <a:rPr lang="en-US" sz="3100" b="1" i="1" dirty="0">
                <a:solidFill>
                  <a:srgbClr val="24D6ED"/>
                </a:solidFill>
                <a:effectLst/>
              </a:rPr>
              <a:t> </a:t>
            </a:r>
            <a:r>
              <a:rPr lang="en-US" sz="3100" b="1" i="1" dirty="0" err="1">
                <a:solidFill>
                  <a:srgbClr val="24D6ED"/>
                </a:solidFill>
                <a:effectLst/>
              </a:rPr>
              <a:t>можна</a:t>
            </a:r>
            <a:r>
              <a:rPr lang="en-US" sz="3100" b="1" i="1" spc="5" dirty="0">
                <a:solidFill>
                  <a:srgbClr val="24D6ED"/>
                </a:solidFill>
                <a:effectLst/>
              </a:rPr>
              <a:t> </a:t>
            </a:r>
            <a:r>
              <a:rPr lang="en-US" sz="3100" b="1" i="1" dirty="0" err="1">
                <a:solidFill>
                  <a:srgbClr val="24D6ED"/>
                </a:solidFill>
                <a:effectLst/>
              </a:rPr>
              <a:t>охарактеризувати</a:t>
            </a:r>
            <a:r>
              <a:rPr lang="en-US" sz="3100" b="1" i="1" dirty="0">
                <a:solidFill>
                  <a:srgbClr val="24D6ED"/>
                </a:solidFill>
                <a:effectLst/>
              </a:rPr>
              <a:t>,</a:t>
            </a:r>
            <a:r>
              <a:rPr lang="en-US" sz="3100" b="1" i="1" spc="5" dirty="0">
                <a:solidFill>
                  <a:srgbClr val="24D6ED"/>
                </a:solidFill>
                <a:effectLst/>
              </a:rPr>
              <a:t> </a:t>
            </a:r>
            <a:r>
              <a:rPr lang="en-US" sz="3100" b="1" i="1" dirty="0" err="1">
                <a:solidFill>
                  <a:srgbClr val="24D6ED"/>
                </a:solidFill>
                <a:effectLst/>
              </a:rPr>
              <a:t>базуючись</a:t>
            </a:r>
            <a:r>
              <a:rPr lang="en-US" sz="3100" b="1" i="1" spc="5" dirty="0">
                <a:solidFill>
                  <a:srgbClr val="24D6ED"/>
                </a:solidFill>
                <a:effectLst/>
              </a:rPr>
              <a:t> </a:t>
            </a:r>
            <a:r>
              <a:rPr lang="en-US" sz="3100" b="1" i="1" dirty="0" err="1">
                <a:solidFill>
                  <a:srgbClr val="24D6ED"/>
                </a:solidFill>
                <a:effectLst/>
              </a:rPr>
              <a:t>на</a:t>
            </a:r>
            <a:r>
              <a:rPr lang="en-US" sz="3100" b="1" i="1" spc="5" dirty="0">
                <a:solidFill>
                  <a:srgbClr val="24D6ED"/>
                </a:solidFill>
                <a:effectLst/>
              </a:rPr>
              <a:t> </a:t>
            </a:r>
            <a:r>
              <a:rPr lang="en-US" sz="3100" b="1" i="1" dirty="0" err="1">
                <a:solidFill>
                  <a:srgbClr val="24D6ED"/>
                </a:solidFill>
                <a:effectLst/>
              </a:rPr>
              <a:t>сукупності</a:t>
            </a:r>
            <a:r>
              <a:rPr lang="en-US" sz="3100" b="1" i="1" spc="305" dirty="0">
                <a:solidFill>
                  <a:srgbClr val="24D6ED"/>
                </a:solidFill>
                <a:effectLst/>
              </a:rPr>
              <a:t> </a:t>
            </a:r>
            <a:r>
              <a:rPr lang="en-US" sz="3100" b="1" i="1" dirty="0" err="1">
                <a:solidFill>
                  <a:srgbClr val="24D6ED"/>
                </a:solidFill>
                <a:effectLst/>
              </a:rPr>
              <a:t>теоретичних</a:t>
            </a:r>
            <a:r>
              <a:rPr lang="en-US" sz="3100" b="1" i="1" spc="5" dirty="0">
                <a:solidFill>
                  <a:srgbClr val="24D6ED"/>
                </a:solidFill>
                <a:effectLst/>
              </a:rPr>
              <a:t> </a:t>
            </a:r>
            <a:r>
              <a:rPr lang="en-US" sz="3100" b="1" i="1" dirty="0" err="1">
                <a:solidFill>
                  <a:srgbClr val="24D6ED"/>
                </a:solidFill>
                <a:effectLst/>
              </a:rPr>
              <a:t>положен</a:t>
            </a:r>
            <a:r>
              <a:rPr lang="uk-UA" sz="3100" b="1" i="1" dirty="0" err="1">
                <a:solidFill>
                  <a:srgbClr val="24D6ED"/>
                </a:solidFill>
                <a:effectLst/>
              </a:rPr>
              <a:t>нях</a:t>
            </a:r>
            <a:r>
              <a:rPr lang="en-US" sz="3100" b="1" i="1" dirty="0">
                <a:solidFill>
                  <a:srgbClr val="24D6ED"/>
                </a:solidFill>
                <a:effectLst/>
              </a:rPr>
              <a:t>:</a:t>
            </a:r>
            <a:br>
              <a:rPr lang="en-US" sz="3100" b="1" i="1" dirty="0">
                <a:solidFill>
                  <a:srgbClr val="24D6ED"/>
                </a:solidFill>
                <a:effectLst/>
              </a:rPr>
            </a:br>
            <a:br>
              <a:rPr lang="en-US" sz="1700" b="1" i="1" dirty="0">
                <a:solidFill>
                  <a:srgbClr val="24D6ED"/>
                </a:solidFill>
                <a:effectLst/>
              </a:rPr>
            </a:br>
            <a:endParaRPr lang="en-US" sz="1700" b="1" i="1" dirty="0">
              <a:solidFill>
                <a:srgbClr val="24D6E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7" name="Rectangle 87">
            <a:extLst>
              <a:ext uri="{FF2B5EF4-FFF2-40B4-BE49-F238E27FC236}">
                <a16:creationId xmlns:a16="http://schemas.microsoft.com/office/drawing/2014/main" id="{047FC0EE-347A-48CD-B437-8E3C1E6807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rgbClr val="4F518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ru-UA"/>
          </a:p>
        </p:txBody>
      </p:sp>
      <p:sp>
        <p:nvSpPr>
          <p:cNvPr id="98" name="Freeform 11">
            <a:extLst>
              <a:ext uri="{FF2B5EF4-FFF2-40B4-BE49-F238E27FC236}">
                <a16:creationId xmlns:a16="http://schemas.microsoft.com/office/drawing/2014/main" id="{531E865F-583A-41A7-8FC4-630555C081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ru-UA"/>
          </a:p>
        </p:txBody>
      </p:sp>
      <p:graphicFrame>
        <p:nvGraphicFramePr>
          <p:cNvPr id="8" name="Місце для тексту 1">
            <a:extLst>
              <a:ext uri="{FF2B5EF4-FFF2-40B4-BE49-F238E27FC236}">
                <a16:creationId xmlns:a16="http://schemas.microsoft.com/office/drawing/2014/main" id="{2F34FAEE-4A7E-79A9-D9EA-464A28E5EC6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66163746"/>
              </p:ext>
            </p:extLst>
          </p:nvPr>
        </p:nvGraphicFramePr>
        <p:xfrm>
          <a:off x="283511" y="2133599"/>
          <a:ext cx="11613521" cy="41601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841761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A9B9215-9B76-6831-BD9D-0C53245B36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618" r="9091" b="1084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Freeform 5">
            <a:extLst>
              <a:ext uri="{FF2B5EF4-FFF2-40B4-BE49-F238E27FC236}">
                <a16:creationId xmlns:a16="http://schemas.microsoft.com/office/drawing/2014/main" id="{712B9179-46D7-411D-B420-9553D515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0"/>
            <a:ext cx="10391775" cy="6858000"/>
          </a:xfrm>
          <a:custGeom>
            <a:avLst/>
            <a:gdLst>
              <a:gd name="T0" fmla="*/ 0 w 2184"/>
              <a:gd name="T1" fmla="*/ 1441 h 1441"/>
              <a:gd name="T2" fmla="*/ 1482 w 2184"/>
              <a:gd name="T3" fmla="*/ 1441 h 1441"/>
              <a:gd name="T4" fmla="*/ 2161 w 2184"/>
              <a:gd name="T5" fmla="*/ 762 h 1441"/>
              <a:gd name="T6" fmla="*/ 2161 w 2184"/>
              <a:gd name="T7" fmla="*/ 678 h 1441"/>
              <a:gd name="T8" fmla="*/ 1483 w 2184"/>
              <a:gd name="T9" fmla="*/ 0 h 1441"/>
              <a:gd name="T10" fmla="*/ 0 w 2184"/>
              <a:gd name="T11" fmla="*/ 0 h 1441"/>
              <a:gd name="T12" fmla="*/ 0 w 2184"/>
              <a:gd name="T13" fmla="*/ 1441 h 14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184" h="1441">
                <a:moveTo>
                  <a:pt x="0" y="1441"/>
                </a:moveTo>
                <a:cubicBezTo>
                  <a:pt x="1482" y="1441"/>
                  <a:pt x="1482" y="1441"/>
                  <a:pt x="1482" y="1441"/>
                </a:cubicBezTo>
                <a:cubicBezTo>
                  <a:pt x="2161" y="762"/>
                  <a:pt x="2161" y="762"/>
                  <a:pt x="2161" y="762"/>
                </a:cubicBezTo>
                <a:cubicBezTo>
                  <a:pt x="2184" y="739"/>
                  <a:pt x="2184" y="701"/>
                  <a:pt x="2161" y="678"/>
                </a:cubicBezTo>
                <a:cubicBezTo>
                  <a:pt x="1483" y="0"/>
                  <a:pt x="1483" y="0"/>
                  <a:pt x="1483" y="0"/>
                </a:cubicBezTo>
                <a:cubicBezTo>
                  <a:pt x="0" y="0"/>
                  <a:pt x="0" y="0"/>
                  <a:pt x="0" y="0"/>
                </a:cubicBezTo>
                <a:lnTo>
                  <a:pt x="0" y="1441"/>
                </a:lnTo>
                <a:close/>
              </a:path>
            </a:pathLst>
          </a:custGeom>
          <a:solidFill>
            <a:srgbClr val="4F5184">
              <a:alpha val="94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130E391F-C9D3-A914-1226-B5777D928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867" y="214605"/>
            <a:ext cx="7230533" cy="1166326"/>
          </a:xfrm>
        </p:spPr>
        <p:txBody>
          <a:bodyPr anchor="ctr">
            <a:normAutofit/>
          </a:bodyPr>
          <a:lstStyle/>
          <a:p>
            <a:pPr marL="161290" marR="285750" indent="449580">
              <a:lnSpc>
                <a:spcPct val="90000"/>
              </a:lnSpc>
              <a:spcBef>
                <a:spcPts val="10"/>
              </a:spcBef>
              <a:spcAft>
                <a:spcPts val="0"/>
              </a:spcAft>
            </a:pPr>
            <a:br>
              <a:rPr lang="uk-UA" sz="2000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Pro Cond Black" panose="020B0604020202020204" pitchFamily="18" charset="0"/>
                <a:ea typeface="Times New Roman" panose="02020603050405020304" pitchFamily="18" charset="0"/>
              </a:rPr>
            </a:br>
            <a:r>
              <a:rPr lang="uk-UA" sz="2400" b="1" i="1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imes New Roman" panose="02020603050405020304" pitchFamily="18" charset="0"/>
              </a:rPr>
              <a:t>Складові компоненти інклюзивної компетентності</a:t>
            </a:r>
            <a:endParaRPr lang="ru-UA" sz="2400" i="1" dirty="0">
              <a:solidFill>
                <a:srgbClr val="FEFFFF"/>
              </a:solidFill>
              <a:latin typeface="Georgia Pro" panose="02040502050405020303" pitchFamily="18" charset="0"/>
            </a:endParaRPr>
          </a:p>
        </p:txBody>
      </p:sp>
      <p:sp>
        <p:nvSpPr>
          <p:cNvPr id="2" name="Місце для тексту 1">
            <a:extLst>
              <a:ext uri="{FF2B5EF4-FFF2-40B4-BE49-F238E27FC236}">
                <a16:creationId xmlns:a16="http://schemas.microsoft.com/office/drawing/2014/main" id="{E61ED713-EA38-A80B-BA4A-33A835C123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7242" y="1772815"/>
            <a:ext cx="7977672" cy="4170783"/>
          </a:xfrm>
        </p:spPr>
        <p:txBody>
          <a:bodyPr>
            <a:normAutofit/>
          </a:bodyPr>
          <a:lstStyle/>
          <a:p>
            <a:pPr marL="161290" marR="282575" indent="449580">
              <a:lnSpc>
                <a:spcPct val="90000"/>
              </a:lnSpc>
              <a:spcBef>
                <a:spcPts val="5"/>
              </a:spcBef>
              <a:spcAft>
                <a:spcPts val="0"/>
              </a:spcAft>
              <a:buClr>
                <a:srgbClr val="24D6ED"/>
              </a:buClr>
            </a:pPr>
            <a:endParaRPr lang="uk-UA" sz="1400" b="1" dirty="0">
              <a:solidFill>
                <a:srgbClr val="FE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 panose="02020603050405020304" pitchFamily="18" charset="0"/>
            </a:endParaRPr>
          </a:p>
          <a:p>
            <a:pPr marL="161290" marR="282575" indent="449580">
              <a:lnSpc>
                <a:spcPct val="90000"/>
              </a:lnSpc>
              <a:spcBef>
                <a:spcPts val="5"/>
              </a:spcBef>
              <a:spcAft>
                <a:spcPts val="0"/>
              </a:spcAft>
              <a:buClr>
                <a:srgbClr val="24D6ED"/>
              </a:buClr>
            </a:pPr>
            <a:r>
              <a:rPr lang="uk-UA" sz="1500" b="1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Мотиваційно-ціннісний</a:t>
            </a:r>
            <a:r>
              <a:rPr lang="uk-UA" sz="1500" b="1" spc="5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 </a:t>
            </a:r>
            <a:r>
              <a:rPr lang="uk-UA" sz="1500" b="1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компонент</a:t>
            </a:r>
            <a:r>
              <a:rPr lang="uk-UA" sz="1500" b="1" spc="5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 </a:t>
            </a:r>
            <a:r>
              <a:rPr lang="uk-UA" sz="1500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передбачає</a:t>
            </a:r>
            <a:r>
              <a:rPr lang="uk-UA" sz="1500" spc="5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 </a:t>
            </a:r>
            <a:r>
              <a:rPr lang="uk-UA" sz="1500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сукупність</a:t>
            </a:r>
            <a:r>
              <a:rPr lang="uk-UA" sz="1500" spc="5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 </a:t>
            </a:r>
            <a:r>
              <a:rPr lang="uk-UA" sz="1500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соціальних</a:t>
            </a:r>
            <a:r>
              <a:rPr lang="uk-UA" sz="1500" spc="5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 </a:t>
            </a:r>
            <a:r>
              <a:rPr lang="uk-UA" sz="1500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настанов,</a:t>
            </a:r>
            <a:r>
              <a:rPr lang="uk-UA" sz="1500" spc="5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 </a:t>
            </a:r>
            <a:r>
              <a:rPr lang="uk-UA" sz="1500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мотивів,</a:t>
            </a:r>
            <a:r>
              <a:rPr lang="uk-UA" sz="1500" spc="5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 </a:t>
            </a:r>
            <a:r>
              <a:rPr lang="uk-UA" sz="1500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потреб,</a:t>
            </a:r>
            <a:r>
              <a:rPr lang="uk-UA" sz="1500" spc="5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 </a:t>
            </a:r>
            <a:r>
              <a:rPr lang="uk-UA" sz="1500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ціннісних</a:t>
            </a:r>
            <a:r>
              <a:rPr lang="uk-UA" sz="1500" spc="5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 </a:t>
            </a:r>
            <a:r>
              <a:rPr lang="uk-UA" sz="1500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орієнтацій</a:t>
            </a:r>
            <a:r>
              <a:rPr lang="uk-UA" sz="1500" spc="5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 </a:t>
            </a:r>
            <a:r>
              <a:rPr lang="uk-UA" sz="1500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та</a:t>
            </a:r>
            <a:r>
              <a:rPr lang="uk-UA" sz="1500" spc="5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 </a:t>
            </a:r>
            <a:r>
              <a:rPr lang="uk-UA" sz="1500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сформованість</a:t>
            </a:r>
            <a:r>
              <a:rPr lang="uk-UA" sz="1500" spc="5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 </a:t>
            </a:r>
            <a:r>
              <a:rPr lang="uk-UA" sz="1500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психологічних</a:t>
            </a:r>
            <a:r>
              <a:rPr lang="uk-UA" sz="1500" spc="5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 </a:t>
            </a:r>
            <a:r>
              <a:rPr lang="uk-UA" sz="1500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властивостей</a:t>
            </a:r>
            <a:r>
              <a:rPr lang="uk-UA" sz="1500" spc="5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 </a:t>
            </a:r>
            <a:r>
              <a:rPr lang="uk-UA" sz="1500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особистості</a:t>
            </a:r>
            <a:r>
              <a:rPr lang="uk-UA" sz="1500" spc="5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 </a:t>
            </a:r>
            <a:r>
              <a:rPr lang="uk-UA" sz="1500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педагога,</a:t>
            </a:r>
            <a:r>
              <a:rPr lang="uk-UA" sz="1500" spc="5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 </a:t>
            </a:r>
            <a:r>
              <a:rPr lang="uk-UA" sz="1500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необхідних</a:t>
            </a:r>
            <a:r>
              <a:rPr lang="uk-UA" sz="1500" spc="5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 </a:t>
            </a:r>
            <a:r>
              <a:rPr lang="uk-UA" sz="1500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для</a:t>
            </a:r>
            <a:r>
              <a:rPr lang="uk-UA" sz="1500" spc="5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 </a:t>
            </a:r>
            <a:r>
              <a:rPr lang="uk-UA" sz="1500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його</a:t>
            </a:r>
            <a:r>
              <a:rPr lang="uk-UA" sz="1500" spc="5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 </a:t>
            </a:r>
            <a:r>
              <a:rPr lang="uk-UA" sz="1500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здійснення</a:t>
            </a:r>
            <a:r>
              <a:rPr lang="uk-UA" sz="1500" spc="-5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 </a:t>
            </a:r>
            <a:r>
              <a:rPr lang="uk-UA" sz="1500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інклюзивної</a:t>
            </a:r>
            <a:r>
              <a:rPr lang="uk-UA" sz="1500" spc="-10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 </a:t>
            </a:r>
            <a:r>
              <a:rPr lang="uk-UA" sz="1500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діяльності</a:t>
            </a:r>
          </a:p>
          <a:p>
            <a:pPr marL="161290" marR="282575" indent="449580">
              <a:lnSpc>
                <a:spcPct val="90000"/>
              </a:lnSpc>
              <a:spcBef>
                <a:spcPts val="5"/>
              </a:spcBef>
              <a:spcAft>
                <a:spcPts val="0"/>
              </a:spcAft>
              <a:buClr>
                <a:srgbClr val="24D6ED"/>
              </a:buClr>
            </a:pPr>
            <a:endParaRPr lang="uk-UA" sz="1500" dirty="0">
              <a:solidFill>
                <a:srgbClr val="FE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 panose="02020603050405020304" pitchFamily="18" charset="0"/>
            </a:endParaRPr>
          </a:p>
          <a:p>
            <a:pPr marL="161290" marR="282575" indent="449580">
              <a:lnSpc>
                <a:spcPct val="90000"/>
              </a:lnSpc>
              <a:spcBef>
                <a:spcPts val="5"/>
              </a:spcBef>
              <a:spcAft>
                <a:spcPts val="0"/>
              </a:spcAft>
              <a:buClr>
                <a:srgbClr val="24D6ED"/>
              </a:buClr>
            </a:pPr>
            <a:r>
              <a:rPr lang="uk-UA" sz="1500" b="1" dirty="0" err="1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Когнітивно</a:t>
            </a:r>
            <a:r>
              <a:rPr lang="uk-UA" sz="1500" b="1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-операційний</a:t>
            </a:r>
            <a:r>
              <a:rPr lang="uk-UA" sz="1500" b="1" spc="5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 </a:t>
            </a:r>
            <a:r>
              <a:rPr lang="uk-UA" sz="1500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містить</a:t>
            </a:r>
            <a:r>
              <a:rPr lang="uk-UA" sz="1500" spc="5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 </a:t>
            </a:r>
            <a:r>
              <a:rPr lang="uk-UA" sz="1500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у</a:t>
            </a:r>
            <a:r>
              <a:rPr lang="uk-UA" sz="1500" spc="5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 </a:t>
            </a:r>
            <a:r>
              <a:rPr lang="uk-UA" sz="1500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собі</a:t>
            </a:r>
            <a:r>
              <a:rPr lang="uk-UA" sz="1500" spc="5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 </a:t>
            </a:r>
            <a:r>
              <a:rPr lang="uk-UA" sz="1500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систему</a:t>
            </a:r>
            <a:r>
              <a:rPr lang="uk-UA" sz="1500" spc="5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 </a:t>
            </a:r>
            <a:r>
              <a:rPr lang="uk-UA" sz="1500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психолого-педагогічних знань і спеціальних</a:t>
            </a:r>
            <a:r>
              <a:rPr lang="uk-UA" sz="1500" spc="5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 </a:t>
            </a:r>
            <a:r>
              <a:rPr lang="uk-UA" sz="1500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інклюзивних</a:t>
            </a:r>
            <a:r>
              <a:rPr lang="uk-UA" sz="1500" spc="5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 </a:t>
            </a:r>
            <a:r>
              <a:rPr lang="uk-UA" sz="1500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умінь</a:t>
            </a:r>
            <a:r>
              <a:rPr lang="uk-UA" sz="1500" spc="5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 </a:t>
            </a:r>
            <a:r>
              <a:rPr lang="uk-UA" sz="1500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(діагностичних,</a:t>
            </a:r>
            <a:r>
              <a:rPr lang="uk-UA" sz="1500" spc="5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 </a:t>
            </a:r>
            <a:r>
              <a:rPr lang="uk-UA" sz="1500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прогностичних, організаційних,</a:t>
            </a:r>
            <a:r>
              <a:rPr lang="uk-UA" sz="1500" spc="5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 </a:t>
            </a:r>
            <a:r>
              <a:rPr lang="uk-UA" sz="1500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комунікативних,</a:t>
            </a:r>
            <a:r>
              <a:rPr lang="uk-UA" sz="1500" spc="5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 </a:t>
            </a:r>
            <a:r>
              <a:rPr lang="uk-UA" sz="1500" dirty="0" err="1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аналіти</a:t>
            </a:r>
            <a:r>
              <a:rPr lang="ru-RU" sz="1500" dirty="0" err="1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чних</a:t>
            </a:r>
            <a:r>
              <a:rPr lang="uk-UA" sz="1500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). </a:t>
            </a:r>
          </a:p>
          <a:p>
            <a:pPr marL="161290" marR="282575" indent="0">
              <a:lnSpc>
                <a:spcPct val="90000"/>
              </a:lnSpc>
              <a:spcBef>
                <a:spcPts val="5"/>
              </a:spcBef>
              <a:spcAft>
                <a:spcPts val="0"/>
              </a:spcAft>
              <a:buClr>
                <a:srgbClr val="24D6ED"/>
              </a:buClr>
              <a:buNone/>
            </a:pPr>
            <a:r>
              <a:rPr lang="uk-UA" sz="1500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Їх</a:t>
            </a:r>
            <a:r>
              <a:rPr lang="uk-UA" sz="1500" spc="5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 </a:t>
            </a:r>
            <a:r>
              <a:rPr lang="uk-UA" sz="1500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опанування</a:t>
            </a:r>
            <a:r>
              <a:rPr lang="uk-UA" sz="1500" spc="5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  </a:t>
            </a:r>
            <a:r>
              <a:rPr lang="uk-UA" sz="1500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необхідно</a:t>
            </a:r>
            <a:r>
              <a:rPr lang="uk-UA" sz="1500" spc="5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 </a:t>
            </a:r>
            <a:r>
              <a:rPr lang="uk-UA" sz="1500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для</a:t>
            </a:r>
            <a:r>
              <a:rPr lang="uk-UA" sz="1500" spc="5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 </a:t>
            </a:r>
            <a:r>
              <a:rPr lang="uk-UA" sz="1500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успішного розв’язання різноманітних педагогічних ситуацій в умовах інклюзивного освітнього простору</a:t>
            </a:r>
          </a:p>
          <a:p>
            <a:pPr marL="161290" marR="282575" indent="449580">
              <a:lnSpc>
                <a:spcPct val="90000"/>
              </a:lnSpc>
              <a:spcBef>
                <a:spcPts val="5"/>
              </a:spcBef>
              <a:spcAft>
                <a:spcPts val="0"/>
              </a:spcAft>
              <a:buClr>
                <a:srgbClr val="24D6ED"/>
              </a:buClr>
            </a:pPr>
            <a:endParaRPr lang="uk-UA" sz="1500" dirty="0">
              <a:solidFill>
                <a:srgbClr val="FE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 panose="02020603050405020304" pitchFamily="18" charset="0"/>
            </a:endParaRPr>
          </a:p>
          <a:p>
            <a:pPr marL="161290" marR="282575" indent="449580">
              <a:lnSpc>
                <a:spcPct val="90000"/>
              </a:lnSpc>
              <a:spcBef>
                <a:spcPts val="5"/>
              </a:spcBef>
              <a:spcAft>
                <a:spcPts val="0"/>
              </a:spcAft>
              <a:buClr>
                <a:srgbClr val="24D6ED"/>
              </a:buClr>
            </a:pPr>
            <a:r>
              <a:rPr lang="uk-UA" sz="1500" b="1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Рефлексивно-оцінний</a:t>
            </a:r>
            <a:r>
              <a:rPr lang="uk-UA" sz="1500" b="1" spc="5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 </a:t>
            </a:r>
            <a:r>
              <a:rPr lang="uk-UA" sz="1500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компонент</a:t>
            </a:r>
            <a:r>
              <a:rPr lang="uk-UA" sz="1500" spc="5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 про</a:t>
            </a:r>
            <a:r>
              <a:rPr lang="uk-UA" sz="1500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являється</a:t>
            </a:r>
            <a:r>
              <a:rPr lang="uk-UA" sz="1500" spc="5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 </a:t>
            </a:r>
            <a:r>
              <a:rPr lang="uk-UA" sz="1500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у</a:t>
            </a:r>
            <a:r>
              <a:rPr lang="uk-UA" sz="1500" spc="5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 </a:t>
            </a:r>
            <a:r>
              <a:rPr lang="uk-UA" sz="1500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здатності</a:t>
            </a:r>
            <a:r>
              <a:rPr lang="uk-UA" sz="1500" spc="5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 до </a:t>
            </a:r>
            <a:r>
              <a:rPr lang="uk-UA" sz="1500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аналізу й</a:t>
            </a:r>
            <a:r>
              <a:rPr lang="uk-UA" sz="1500" spc="5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 </a:t>
            </a:r>
            <a:r>
              <a:rPr lang="uk-UA" sz="1500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самоаналізу</a:t>
            </a:r>
            <a:r>
              <a:rPr lang="uk-UA" sz="1500" spc="5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 </a:t>
            </a:r>
            <a:r>
              <a:rPr lang="uk-UA" sz="1500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професійної</a:t>
            </a:r>
            <a:r>
              <a:rPr lang="uk-UA" sz="1500" spc="5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 </a:t>
            </a:r>
            <a:r>
              <a:rPr lang="uk-UA" sz="1500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діяльності,</a:t>
            </a:r>
            <a:r>
              <a:rPr lang="uk-UA" sz="1500" spc="5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 </a:t>
            </a:r>
            <a:r>
              <a:rPr lang="uk-UA" sz="1500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пов’язаної</a:t>
            </a:r>
            <a:r>
              <a:rPr lang="uk-UA" sz="1500" spc="5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 </a:t>
            </a:r>
            <a:r>
              <a:rPr lang="uk-UA" sz="1500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зі</a:t>
            </a:r>
            <a:r>
              <a:rPr lang="uk-UA" sz="1500" spc="5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 </a:t>
            </a:r>
            <a:r>
              <a:rPr lang="uk-UA" sz="1500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здійсненням інклюзивного навчання, у ході якого відбувається</a:t>
            </a:r>
            <a:r>
              <a:rPr lang="uk-UA" sz="1500" spc="-285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 </a:t>
            </a:r>
            <a:r>
              <a:rPr lang="uk-UA" sz="1500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контроль</a:t>
            </a:r>
            <a:r>
              <a:rPr lang="uk-UA" sz="1500" spc="5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 </a:t>
            </a:r>
            <a:r>
              <a:rPr lang="uk-UA" sz="1500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за</a:t>
            </a:r>
            <a:r>
              <a:rPr lang="uk-UA" sz="1500" spc="5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 </a:t>
            </a:r>
            <a:r>
              <a:rPr lang="uk-UA" sz="1500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результатами</a:t>
            </a:r>
            <a:r>
              <a:rPr lang="uk-UA" sz="1500" spc="5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 </a:t>
            </a:r>
            <a:r>
              <a:rPr lang="uk-UA" sz="1500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своїх</a:t>
            </a:r>
            <a:r>
              <a:rPr lang="uk-UA" sz="1500" spc="5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 </a:t>
            </a:r>
            <a:r>
              <a:rPr lang="uk-UA" sz="1500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професійних</a:t>
            </a:r>
            <a:r>
              <a:rPr lang="uk-UA" sz="1500" spc="5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 </a:t>
            </a:r>
            <a:r>
              <a:rPr lang="uk-UA" sz="1500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дій. Це пов’язано з такими</a:t>
            </a:r>
            <a:r>
              <a:rPr lang="uk-UA" sz="1500" spc="5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 </a:t>
            </a:r>
            <a:r>
              <a:rPr lang="uk-UA" sz="1500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аспектами</a:t>
            </a:r>
            <a:r>
              <a:rPr lang="uk-UA" sz="1500" spc="5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 </a:t>
            </a:r>
            <a:r>
              <a:rPr lang="uk-UA" sz="1500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професійної</a:t>
            </a:r>
            <a:r>
              <a:rPr lang="uk-UA" sz="1500" spc="5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 </a:t>
            </a:r>
            <a:r>
              <a:rPr lang="uk-UA" sz="1500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діяльності,</a:t>
            </a:r>
            <a:r>
              <a:rPr lang="uk-UA" sz="1500" spc="5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 </a:t>
            </a:r>
            <a:r>
              <a:rPr lang="uk-UA" sz="1500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як</a:t>
            </a:r>
            <a:r>
              <a:rPr lang="uk-UA" sz="1500" spc="5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 </a:t>
            </a:r>
            <a:r>
              <a:rPr lang="uk-UA" sz="1500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самоспостереження,</a:t>
            </a:r>
            <a:r>
              <a:rPr lang="uk-UA" sz="1500" spc="-285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 </a:t>
            </a:r>
            <a:r>
              <a:rPr lang="uk-UA" sz="1500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самоаналіз,</a:t>
            </a:r>
            <a:r>
              <a:rPr lang="uk-UA" sz="1500" spc="5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 </a:t>
            </a:r>
            <a:r>
              <a:rPr lang="uk-UA" sz="1500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самопізнання,</a:t>
            </a:r>
            <a:r>
              <a:rPr lang="uk-UA" sz="1500" spc="5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 </a:t>
            </a:r>
            <a:r>
              <a:rPr lang="uk-UA" sz="1500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самооцінка</a:t>
            </a:r>
            <a:r>
              <a:rPr lang="uk-UA" sz="1500" spc="5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 </a:t>
            </a:r>
            <a:r>
              <a:rPr lang="uk-UA" sz="1500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та</a:t>
            </a:r>
            <a:r>
              <a:rPr lang="uk-UA" sz="1500" spc="5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 </a:t>
            </a:r>
            <a:r>
              <a:rPr lang="uk-UA" sz="1500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самосвідомість</a:t>
            </a:r>
            <a:br>
              <a:rPr lang="ru-UA" sz="1500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</a:br>
            <a:endParaRPr lang="ru-UA" sz="1500" dirty="0">
              <a:solidFill>
                <a:srgbClr val="FE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 panose="02020603050405020304" pitchFamily="18" charset="0"/>
            </a:endParaRPr>
          </a:p>
          <a:p>
            <a:pPr>
              <a:lnSpc>
                <a:spcPct val="90000"/>
              </a:lnSpc>
              <a:buClr>
                <a:srgbClr val="24D6ED"/>
              </a:buClr>
            </a:pPr>
            <a:endParaRPr lang="ru-UA" sz="1300" dirty="0">
              <a:solidFill>
                <a:srgbClr val="FE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21844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F27737A0-D7E0-4415-8E90-FD4F69E76C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506CE375-B39D-4C51-A858-F4A3833110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ru-UA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64EA8B46-395C-41F6-BE09-548B108098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ru-UA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BC7EDC6D-8B00-48D9-B8FD-9B5285FBCE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ru-UA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DE4BD3C3-5C1B-4305-BFA1-9054820BDD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ru-UA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4635ED79-E821-4CFD-9F97-D6137E5DCA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ru-UA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92FD5F9A-0D1B-4304-AC95-EA6A4E70E4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ru-UA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E9BB96F9-6F99-413C-909E-6FCF017C13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ru-UA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1CCAEE3F-DFD6-4F56-91DF-94C715261B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ru-UA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A9965128-6557-433B-B75B-BDF3073111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ru-UA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6ACA7D22-11B5-4768-B195-51BF6E7C16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ru-UA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A10AD997-8BE7-4F95-8B7C-4E59DA1AC5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ru-UA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DE270B5A-1647-4C9C-BA5F-6BC559F869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ru-UA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7D8AB18-1DD7-4D60-B9FA-190B47BB26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157"/>
            <a:ext cx="2356675" cy="6853096"/>
            <a:chOff x="6627813" y="195610"/>
            <a:chExt cx="1952625" cy="5678141"/>
          </a:xfrm>
        </p:grpSpPr>
        <p:sp>
          <p:nvSpPr>
            <p:cNvPr id="26" name="Freeform 27">
              <a:extLst>
                <a:ext uri="{FF2B5EF4-FFF2-40B4-BE49-F238E27FC236}">
                  <a16:creationId xmlns:a16="http://schemas.microsoft.com/office/drawing/2014/main" id="{AE3C8994-22F6-4B7D-B50B-80ECD1E2AF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ru-UA"/>
            </a:p>
          </p:txBody>
        </p:sp>
        <p:sp>
          <p:nvSpPr>
            <p:cNvPr id="27" name="Freeform 28">
              <a:extLst>
                <a:ext uri="{FF2B5EF4-FFF2-40B4-BE49-F238E27FC236}">
                  <a16:creationId xmlns:a16="http://schemas.microsoft.com/office/drawing/2014/main" id="{DDCDE2FF-5BFC-4807-AB1E-D6928F8F46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ru-UA"/>
            </a:p>
          </p:txBody>
        </p:sp>
        <p:sp>
          <p:nvSpPr>
            <p:cNvPr id="28" name="Freeform 29">
              <a:extLst>
                <a:ext uri="{FF2B5EF4-FFF2-40B4-BE49-F238E27FC236}">
                  <a16:creationId xmlns:a16="http://schemas.microsoft.com/office/drawing/2014/main" id="{63EF93F1-6EAF-4409-A623-76533740E1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ru-UA"/>
            </a:p>
          </p:txBody>
        </p:sp>
        <p:sp>
          <p:nvSpPr>
            <p:cNvPr id="29" name="Freeform 30">
              <a:extLst>
                <a:ext uri="{FF2B5EF4-FFF2-40B4-BE49-F238E27FC236}">
                  <a16:creationId xmlns:a16="http://schemas.microsoft.com/office/drawing/2014/main" id="{ED3B5256-3F5C-4FDE-8A9A-5A124E92BA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ru-UA"/>
            </a:p>
          </p:txBody>
        </p:sp>
        <p:sp>
          <p:nvSpPr>
            <p:cNvPr id="30" name="Freeform 31">
              <a:extLst>
                <a:ext uri="{FF2B5EF4-FFF2-40B4-BE49-F238E27FC236}">
                  <a16:creationId xmlns:a16="http://schemas.microsoft.com/office/drawing/2014/main" id="{ED5D4282-BFB9-4BFC-A20D-18E1C4EEA6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ru-UA"/>
            </a:p>
          </p:txBody>
        </p:sp>
        <p:sp>
          <p:nvSpPr>
            <p:cNvPr id="31" name="Freeform 32">
              <a:extLst>
                <a:ext uri="{FF2B5EF4-FFF2-40B4-BE49-F238E27FC236}">
                  <a16:creationId xmlns:a16="http://schemas.microsoft.com/office/drawing/2014/main" id="{3E6394EB-0752-433A-BA70-AF42B45F17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ru-UA"/>
            </a:p>
          </p:txBody>
        </p:sp>
        <p:sp>
          <p:nvSpPr>
            <p:cNvPr id="32" name="Freeform 33">
              <a:extLst>
                <a:ext uri="{FF2B5EF4-FFF2-40B4-BE49-F238E27FC236}">
                  <a16:creationId xmlns:a16="http://schemas.microsoft.com/office/drawing/2014/main" id="{DF27BE5F-DA8D-4260-9D0D-69E9CE1469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ru-UA"/>
            </a:p>
          </p:txBody>
        </p:sp>
        <p:sp>
          <p:nvSpPr>
            <p:cNvPr id="33" name="Freeform 34">
              <a:extLst>
                <a:ext uri="{FF2B5EF4-FFF2-40B4-BE49-F238E27FC236}">
                  <a16:creationId xmlns:a16="http://schemas.microsoft.com/office/drawing/2014/main" id="{9A6E5CBE-AE54-40B7-9A00-E3975FEACB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ru-UA"/>
            </a:p>
          </p:txBody>
        </p:sp>
        <p:sp>
          <p:nvSpPr>
            <p:cNvPr id="34" name="Freeform 35">
              <a:extLst>
                <a:ext uri="{FF2B5EF4-FFF2-40B4-BE49-F238E27FC236}">
                  <a16:creationId xmlns:a16="http://schemas.microsoft.com/office/drawing/2014/main" id="{6C307890-5461-4D51-ADA6-A3DA6D35B8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ru-UA"/>
            </a:p>
          </p:txBody>
        </p:sp>
        <p:sp>
          <p:nvSpPr>
            <p:cNvPr id="35" name="Freeform 36">
              <a:extLst>
                <a:ext uri="{FF2B5EF4-FFF2-40B4-BE49-F238E27FC236}">
                  <a16:creationId xmlns:a16="http://schemas.microsoft.com/office/drawing/2014/main" id="{3F9B7E4B-6412-4B97-AD48-30B1F61F3B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ru-UA"/>
            </a:p>
          </p:txBody>
        </p:sp>
        <p:sp>
          <p:nvSpPr>
            <p:cNvPr id="36" name="Freeform 37">
              <a:extLst>
                <a:ext uri="{FF2B5EF4-FFF2-40B4-BE49-F238E27FC236}">
                  <a16:creationId xmlns:a16="http://schemas.microsoft.com/office/drawing/2014/main" id="{D345D359-869B-4305-B7D7-0B5C4FDEC1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ru-UA"/>
            </a:p>
          </p:txBody>
        </p:sp>
        <p:sp>
          <p:nvSpPr>
            <p:cNvPr id="37" name="Freeform 38">
              <a:extLst>
                <a:ext uri="{FF2B5EF4-FFF2-40B4-BE49-F238E27FC236}">
                  <a16:creationId xmlns:a16="http://schemas.microsoft.com/office/drawing/2014/main" id="{2F688B27-AEB8-45BD-9597-78A97EE0DD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ru-UA"/>
            </a:p>
          </p:txBody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4EB21FA6-8B6A-4699-8408-91E699800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ru-UA"/>
          </a:p>
        </p:txBody>
      </p:sp>
      <p:sp>
        <p:nvSpPr>
          <p:cNvPr id="41" name="Freeform 11">
            <a:extLst>
              <a:ext uri="{FF2B5EF4-FFF2-40B4-BE49-F238E27FC236}">
                <a16:creationId xmlns:a16="http://schemas.microsoft.com/office/drawing/2014/main" id="{664D6319-AE80-458F-A2C6-1F0351266C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ru-UA"/>
          </a:p>
        </p:txBody>
      </p:sp>
      <p:sp useBgFill="1">
        <p:nvSpPr>
          <p:cNvPr id="43" name="Rectangle 42">
            <a:extLst>
              <a:ext uri="{FF2B5EF4-FFF2-40B4-BE49-F238E27FC236}">
                <a16:creationId xmlns:a16="http://schemas.microsoft.com/office/drawing/2014/main" id="{35879851-1A1D-4246-AAA1-C484E85833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4189" y="0"/>
            <a:ext cx="12188952" cy="6858000"/>
          </a:xfrm>
          <a:prstGeom prst="rect">
            <a:avLst/>
          </a:prstGeom>
          <a:solidFill>
            <a:srgbClr val="4F51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A9B9215-9B76-6831-BD9D-0C53245B368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alphaModFix amt="25000"/>
          </a:blip>
          <a:srcRect t="10106" b="1010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130E391F-C9D3-A914-1226-B5777D928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7405" y="624110"/>
            <a:ext cx="9787208" cy="1280890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161290" marR="285750" indent="449580" algn="ctr">
              <a:lnSpc>
                <a:spcPct val="90000"/>
              </a:lnSpc>
              <a:spcAft>
                <a:spcPts val="0"/>
              </a:spcAft>
            </a:pPr>
            <a:r>
              <a:rPr lang="en-US" sz="2800" b="1" i="1" spc="170" dirty="0">
                <a:solidFill>
                  <a:srgbClr val="24D6E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</a:t>
            </a:r>
            <a:r>
              <a:rPr lang="en-US" sz="2800" b="1" i="1" spc="165" dirty="0">
                <a:solidFill>
                  <a:srgbClr val="24D6E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i="1" dirty="0" err="1">
                <a:solidFill>
                  <a:srgbClr val="24D6E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огляду</a:t>
            </a:r>
            <a:r>
              <a:rPr lang="en-US" sz="2800" b="1" i="1" spc="-290" dirty="0">
                <a:solidFill>
                  <a:srgbClr val="24D6E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n-US" sz="2800" b="1" i="1" dirty="0" err="1">
                <a:solidFill>
                  <a:srgbClr val="24D6E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</a:t>
            </a:r>
            <a:r>
              <a:rPr lang="en-US" sz="2800" b="1" i="1" spc="5" dirty="0">
                <a:solidFill>
                  <a:srgbClr val="24D6E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i="1" dirty="0" err="1">
                <a:solidFill>
                  <a:srgbClr val="24D6E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особливості</a:t>
            </a:r>
            <a:r>
              <a:rPr lang="en-US" sz="2800" b="1" i="1" spc="5" dirty="0">
                <a:solidFill>
                  <a:srgbClr val="24D6E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i="1" dirty="0" err="1">
                <a:solidFill>
                  <a:srgbClr val="24D6E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кожного</a:t>
            </a:r>
            <a:r>
              <a:rPr lang="en-US" sz="2800" b="1" i="1" spc="5" dirty="0">
                <a:solidFill>
                  <a:srgbClr val="24D6E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i="1" dirty="0" err="1">
                <a:solidFill>
                  <a:srgbClr val="24D6E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компонента</a:t>
            </a:r>
            <a:r>
              <a:rPr lang="en-US" sz="2800" b="1" i="1" spc="5" dirty="0">
                <a:solidFill>
                  <a:srgbClr val="24D6E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i="1" dirty="0" err="1">
                <a:solidFill>
                  <a:srgbClr val="24D6E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інклюзивної</a:t>
            </a:r>
            <a:r>
              <a:rPr lang="en-US" sz="2800" b="1" i="1" spc="5" dirty="0">
                <a:solidFill>
                  <a:srgbClr val="24D6E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i="1" dirty="0" err="1">
                <a:solidFill>
                  <a:srgbClr val="24D6E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компетентності</a:t>
            </a:r>
            <a:r>
              <a:rPr lang="en-US" sz="2800" b="1" i="1" dirty="0">
                <a:solidFill>
                  <a:srgbClr val="24D6E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en-US" sz="2800" b="1" i="1" spc="-15" dirty="0">
                <a:solidFill>
                  <a:srgbClr val="24D6E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uk-UA" sz="2800" b="1" i="1" spc="-15" dirty="0">
                <a:solidFill>
                  <a:srgbClr val="24D6E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800" b="1" i="1" dirty="0" err="1">
                <a:solidFill>
                  <a:srgbClr val="24D6E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відповідні</a:t>
            </a:r>
            <a:r>
              <a:rPr lang="en-US" sz="2800" b="1" i="1" spc="-10" dirty="0">
                <a:solidFill>
                  <a:srgbClr val="24D6E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i="1" dirty="0" err="1">
                <a:solidFill>
                  <a:srgbClr val="24D6E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їм</a:t>
            </a:r>
            <a:r>
              <a:rPr lang="en-US" sz="2800" b="1" i="1" spc="-15" dirty="0">
                <a:solidFill>
                  <a:srgbClr val="24D6E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i="1" dirty="0" err="1">
                <a:solidFill>
                  <a:srgbClr val="24D6E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критерії</a:t>
            </a:r>
            <a:r>
              <a:rPr lang="en-US" sz="2800" b="1" i="1" spc="-10" dirty="0">
                <a:solidFill>
                  <a:srgbClr val="24D6E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i="1" dirty="0" err="1">
                <a:solidFill>
                  <a:srgbClr val="24D6E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розкривають</a:t>
            </a:r>
            <a:r>
              <a:rPr lang="en-US" sz="2800" b="1" i="1" spc="-10" dirty="0">
                <a:solidFill>
                  <a:srgbClr val="24D6E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i="1" dirty="0" err="1">
                <a:solidFill>
                  <a:srgbClr val="24D6E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такі</a:t>
            </a:r>
            <a:r>
              <a:rPr lang="en-US" sz="2800" b="1" i="1" spc="-10" dirty="0">
                <a:solidFill>
                  <a:srgbClr val="24D6E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i="1" dirty="0" err="1">
                <a:solidFill>
                  <a:srgbClr val="24D6E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рівні</a:t>
            </a:r>
            <a:br>
              <a:rPr lang="en-US" sz="2400" b="1" dirty="0">
                <a:solidFill>
                  <a:srgbClr val="24D6E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sz="2400" b="1" i="1" dirty="0">
              <a:solidFill>
                <a:srgbClr val="24D6E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047FC0EE-347A-48CD-B437-8E3C1E6807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rgbClr val="4F518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ru-UA"/>
          </a:p>
        </p:txBody>
      </p:sp>
      <p:sp>
        <p:nvSpPr>
          <p:cNvPr id="47" name="Freeform 11">
            <a:extLst>
              <a:ext uri="{FF2B5EF4-FFF2-40B4-BE49-F238E27FC236}">
                <a16:creationId xmlns:a16="http://schemas.microsoft.com/office/drawing/2014/main" id="{531E865F-583A-41A7-8FC4-630555C081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ru-UA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0BB5FDE-4E57-0DF4-C860-4ACFD9046208}"/>
              </a:ext>
            </a:extLst>
          </p:cNvPr>
          <p:cNvSpPr txBox="1"/>
          <p:nvPr/>
        </p:nvSpPr>
        <p:spPr>
          <a:xfrm>
            <a:off x="2313992" y="2390774"/>
            <a:ext cx="8752114" cy="35204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284480" lvl="0" indent="-342900">
              <a:spcBef>
                <a:spcPts val="1000"/>
              </a:spcBef>
              <a:buClr>
                <a:srgbClr val="24D6ED"/>
              </a:buClr>
              <a:buSzPts val="1200"/>
              <a:buFont typeface="Wingdings 3" charset="2"/>
              <a:buChar char=""/>
              <a:tabLst>
                <a:tab pos="793115" algn="l"/>
              </a:tabLst>
            </a:pP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особистісний</a:t>
            </a:r>
            <a:r>
              <a:rPr lang="en-US" spc="5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–</a:t>
            </a:r>
            <a:r>
              <a:rPr lang="en-US" spc="5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рівень</a:t>
            </a:r>
            <a:r>
              <a:rPr lang="en-US" spc="5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сформованості</a:t>
            </a:r>
            <a:r>
              <a:rPr lang="en-US" spc="5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інклюзивної</a:t>
            </a:r>
            <a:r>
              <a:rPr lang="en-US" spc="5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спрямованості</a:t>
            </a:r>
            <a:r>
              <a:rPr lang="en-US" spc="-5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особистості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педагога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effectLst/>
            </a:endParaRPr>
          </a:p>
          <a:p>
            <a:pPr marR="284480" lvl="0">
              <a:spcBef>
                <a:spcPts val="1000"/>
              </a:spcBef>
              <a:buClr>
                <a:srgbClr val="24D6ED"/>
              </a:buClr>
              <a:buSzPts val="1200"/>
              <a:buFont typeface="Wingdings 3" charset="2"/>
              <a:buChar char=""/>
              <a:tabLst>
                <a:tab pos="793115" algn="l"/>
              </a:tabLst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effectLst/>
            </a:endParaRPr>
          </a:p>
          <a:p>
            <a:pPr marL="342900" marR="285750" lvl="0" indent="-342900">
              <a:spcBef>
                <a:spcPts val="1000"/>
              </a:spcBef>
              <a:buClr>
                <a:srgbClr val="24D6ED"/>
              </a:buClr>
              <a:buSzPts val="1200"/>
              <a:buFont typeface="Wingdings 3" charset="2"/>
              <a:buChar char=""/>
              <a:tabLst>
                <a:tab pos="793115" algn="l"/>
              </a:tabLst>
            </a:pP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інтелектуальний</a:t>
            </a:r>
            <a:r>
              <a:rPr lang="en-US" b="1" spc="5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–</a:t>
            </a:r>
            <a:r>
              <a:rPr lang="en-US" spc="5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рівень</a:t>
            </a:r>
            <a:r>
              <a:rPr lang="en-US" spc="5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здобутих</a:t>
            </a:r>
            <a:r>
              <a:rPr lang="en-US" spc="2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 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знань</a:t>
            </a:r>
            <a:r>
              <a:rPr lang="en-US" spc="19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 </a:t>
            </a:r>
            <a:r>
              <a:rPr lang="uk-UA" spc="19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та</a:t>
            </a:r>
            <a:r>
              <a:rPr lang="en-US" spc="19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володіння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спеціальними</a:t>
            </a:r>
            <a:r>
              <a:rPr lang="en-US" spc="5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вміннями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,</a:t>
            </a:r>
            <a:r>
              <a:rPr lang="en-US" spc="5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необхідними</a:t>
            </a:r>
            <a:r>
              <a:rPr lang="en-US" spc="5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в</a:t>
            </a:r>
            <a:r>
              <a:rPr lang="en-US" spc="5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професійній</a:t>
            </a:r>
            <a:r>
              <a:rPr lang="en-US" spc="5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діяльності</a:t>
            </a:r>
            <a:r>
              <a:rPr lang="en-US" spc="5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педагога</a:t>
            </a:r>
            <a:r>
              <a:rPr lang="en-US" spc="5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в</a:t>
            </a:r>
            <a:r>
              <a:rPr lang="en-US" spc="5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процесі</a:t>
            </a:r>
            <a:r>
              <a:rPr lang="en-US" spc="5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інклюзивного</a:t>
            </a:r>
            <a:r>
              <a:rPr lang="en-US" spc="5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навчання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effectLst/>
            </a:endParaRPr>
          </a:p>
          <a:p>
            <a:pPr marL="342900" marR="285750" lvl="0" indent="-342900">
              <a:spcBef>
                <a:spcPts val="1000"/>
              </a:spcBef>
              <a:buClr>
                <a:srgbClr val="24D6ED"/>
              </a:buClr>
              <a:buSzPts val="1200"/>
              <a:buFont typeface="Wingdings 3" charset="2"/>
              <a:buChar char=""/>
              <a:tabLst>
                <a:tab pos="793115" algn="l"/>
              </a:tabLst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marR="285750" lvl="0" indent="-342900">
              <a:spcBef>
                <a:spcPts val="1000"/>
              </a:spcBef>
              <a:buClr>
                <a:srgbClr val="24D6ED"/>
              </a:buClr>
              <a:buSzPts val="1200"/>
              <a:buFont typeface="Wingdings 3" charset="2"/>
              <a:buChar char=""/>
              <a:tabLst>
                <a:tab pos="793115" algn="l"/>
              </a:tabLst>
            </a:pP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аналітико-оцін</a:t>
            </a:r>
            <a:r>
              <a:rPr lang="uk-UA" b="1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ювальний</a:t>
            </a:r>
            <a:r>
              <a:rPr lang="en-US" spc="5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–</a:t>
            </a:r>
            <a:r>
              <a:rPr lang="en-US" spc="5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рівень</a:t>
            </a:r>
            <a:r>
              <a:rPr lang="en-US" spc="5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здатності</a:t>
            </a:r>
            <a:r>
              <a:rPr lang="en-US" spc="5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педагога</a:t>
            </a:r>
            <a:r>
              <a:rPr lang="en-US" spc="5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до</a:t>
            </a:r>
            <a:r>
              <a:rPr lang="en-US" spc="5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самоконтролю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,</a:t>
            </a:r>
            <a:r>
              <a:rPr lang="en-US" spc="5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самовдосконалення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,</a:t>
            </a:r>
            <a:r>
              <a:rPr lang="en-US" spc="5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самооцінки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435027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F27737A0-D7E0-4415-8E90-FD4F69E76C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506CE375-B39D-4C51-A858-F4A3833110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ru-UA"/>
            </a:p>
          </p:txBody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64EA8B46-395C-41F6-BE09-548B108098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ru-UA"/>
            </a:p>
          </p:txBody>
        </p:sp>
        <p:sp>
          <p:nvSpPr>
            <p:cNvPr id="16" name="Freeform 13">
              <a:extLst>
                <a:ext uri="{FF2B5EF4-FFF2-40B4-BE49-F238E27FC236}">
                  <a16:creationId xmlns:a16="http://schemas.microsoft.com/office/drawing/2014/main" id="{BC7EDC6D-8B00-48D9-B8FD-9B5285FBCE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ru-UA"/>
            </a:p>
          </p:txBody>
        </p:sp>
        <p:sp>
          <p:nvSpPr>
            <p:cNvPr id="17" name="Freeform 14">
              <a:extLst>
                <a:ext uri="{FF2B5EF4-FFF2-40B4-BE49-F238E27FC236}">
                  <a16:creationId xmlns:a16="http://schemas.microsoft.com/office/drawing/2014/main" id="{DE4BD3C3-5C1B-4305-BFA1-9054820BDD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ru-UA"/>
            </a:p>
          </p:txBody>
        </p:sp>
        <p:sp>
          <p:nvSpPr>
            <p:cNvPr id="18" name="Freeform 15">
              <a:extLst>
                <a:ext uri="{FF2B5EF4-FFF2-40B4-BE49-F238E27FC236}">
                  <a16:creationId xmlns:a16="http://schemas.microsoft.com/office/drawing/2014/main" id="{4635ED79-E821-4CFD-9F97-D6137E5DCA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ru-UA"/>
            </a:p>
          </p:txBody>
        </p:sp>
        <p:sp>
          <p:nvSpPr>
            <p:cNvPr id="19" name="Freeform 16">
              <a:extLst>
                <a:ext uri="{FF2B5EF4-FFF2-40B4-BE49-F238E27FC236}">
                  <a16:creationId xmlns:a16="http://schemas.microsoft.com/office/drawing/2014/main" id="{92FD5F9A-0D1B-4304-AC95-EA6A4E70E4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ru-UA"/>
            </a:p>
          </p:txBody>
        </p:sp>
        <p:sp>
          <p:nvSpPr>
            <p:cNvPr id="20" name="Freeform 17">
              <a:extLst>
                <a:ext uri="{FF2B5EF4-FFF2-40B4-BE49-F238E27FC236}">
                  <a16:creationId xmlns:a16="http://schemas.microsoft.com/office/drawing/2014/main" id="{E9BB96F9-6F99-413C-909E-6FCF017C13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ru-UA"/>
            </a:p>
          </p:txBody>
        </p:sp>
        <p:sp>
          <p:nvSpPr>
            <p:cNvPr id="21" name="Freeform 18">
              <a:extLst>
                <a:ext uri="{FF2B5EF4-FFF2-40B4-BE49-F238E27FC236}">
                  <a16:creationId xmlns:a16="http://schemas.microsoft.com/office/drawing/2014/main" id="{1CCAEE3F-DFD6-4F56-91DF-94C715261B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ru-UA"/>
            </a:p>
          </p:txBody>
        </p:sp>
        <p:sp>
          <p:nvSpPr>
            <p:cNvPr id="22" name="Freeform 19">
              <a:extLst>
                <a:ext uri="{FF2B5EF4-FFF2-40B4-BE49-F238E27FC236}">
                  <a16:creationId xmlns:a16="http://schemas.microsoft.com/office/drawing/2014/main" id="{A9965128-6557-433B-B75B-BDF3073111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ru-UA"/>
            </a:p>
          </p:txBody>
        </p:sp>
        <p:sp>
          <p:nvSpPr>
            <p:cNvPr id="23" name="Freeform 20">
              <a:extLst>
                <a:ext uri="{FF2B5EF4-FFF2-40B4-BE49-F238E27FC236}">
                  <a16:creationId xmlns:a16="http://schemas.microsoft.com/office/drawing/2014/main" id="{6ACA7D22-11B5-4768-B195-51BF6E7C16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ru-UA"/>
            </a:p>
          </p:txBody>
        </p:sp>
        <p:sp>
          <p:nvSpPr>
            <p:cNvPr id="24" name="Freeform 21">
              <a:extLst>
                <a:ext uri="{FF2B5EF4-FFF2-40B4-BE49-F238E27FC236}">
                  <a16:creationId xmlns:a16="http://schemas.microsoft.com/office/drawing/2014/main" id="{A10AD997-8BE7-4F95-8B7C-4E59DA1AC5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ru-UA"/>
            </a:p>
          </p:txBody>
        </p:sp>
        <p:sp>
          <p:nvSpPr>
            <p:cNvPr id="25" name="Freeform 22">
              <a:extLst>
                <a:ext uri="{FF2B5EF4-FFF2-40B4-BE49-F238E27FC236}">
                  <a16:creationId xmlns:a16="http://schemas.microsoft.com/office/drawing/2014/main" id="{DE270B5A-1647-4C9C-BA5F-6BC559F869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ru-UA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7D8AB18-1DD7-4D60-B9FA-190B47BB26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157"/>
            <a:ext cx="2356675" cy="6853096"/>
            <a:chOff x="6627813" y="195610"/>
            <a:chExt cx="1952625" cy="5678141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AE3C8994-22F6-4B7D-B50B-80ECD1E2AF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ru-UA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DDCDE2FF-5BFC-4807-AB1E-D6928F8F46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ru-UA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63EF93F1-6EAF-4409-A623-76533740E1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ru-UA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ED3B5256-3F5C-4FDE-8A9A-5A124E92BA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ru-UA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ED5D4282-BFB9-4BFC-A20D-18E1C4EEA6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ru-UA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3E6394EB-0752-433A-BA70-AF42B45F17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ru-UA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DF27BE5F-DA8D-4260-9D0D-69E9CE1469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ru-UA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9A6E5CBE-AE54-40B7-9A00-E3975FEACB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ru-UA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6C307890-5461-4D51-ADA6-A3DA6D35B8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ru-UA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3F9B7E4B-6412-4B97-AD48-30B1F61F3B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ru-UA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D345D359-869B-4305-B7D7-0B5C4FDEC1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ru-UA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2F688B27-AEB8-45BD-9597-78A97EE0DD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ru-UA"/>
            </a:p>
          </p:txBody>
        </p:sp>
      </p:grpSp>
      <p:sp>
        <p:nvSpPr>
          <p:cNvPr id="41" name="Rectangle 40">
            <a:extLst>
              <a:ext uri="{FF2B5EF4-FFF2-40B4-BE49-F238E27FC236}">
                <a16:creationId xmlns:a16="http://schemas.microsoft.com/office/drawing/2014/main" id="{4EB21FA6-8B6A-4699-8408-91E699800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ru-UA"/>
          </a:p>
        </p:txBody>
      </p:sp>
      <p:sp>
        <p:nvSpPr>
          <p:cNvPr id="43" name="Freeform 11">
            <a:extLst>
              <a:ext uri="{FF2B5EF4-FFF2-40B4-BE49-F238E27FC236}">
                <a16:creationId xmlns:a16="http://schemas.microsoft.com/office/drawing/2014/main" id="{664D6319-AE80-458F-A2C6-1F0351266C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ru-UA"/>
          </a:p>
        </p:txBody>
      </p:sp>
      <p:sp useBgFill="1">
        <p:nvSpPr>
          <p:cNvPr id="45" name="Rectangle 44">
            <a:extLst>
              <a:ext uri="{FF2B5EF4-FFF2-40B4-BE49-F238E27FC236}">
                <a16:creationId xmlns:a16="http://schemas.microsoft.com/office/drawing/2014/main" id="{35879851-1A1D-4246-AAA1-C484E85833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4189" y="0"/>
            <a:ext cx="12188952" cy="6858000"/>
          </a:xfrm>
          <a:prstGeom prst="rect">
            <a:avLst/>
          </a:prstGeom>
          <a:solidFill>
            <a:srgbClr val="4F51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A9B9215-9B76-6831-BD9D-0C53245B368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alphaModFix amt="25000"/>
          </a:blip>
          <a:srcRect t="10106" b="10107"/>
          <a:stretch/>
        </p:blipFill>
        <p:spPr>
          <a:xfrm>
            <a:off x="22374" y="1569236"/>
            <a:ext cx="12191980" cy="5060163"/>
          </a:xfrm>
          <a:prstGeom prst="rect">
            <a:avLst/>
          </a:prstGeom>
        </p:spPr>
      </p:pic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130E391F-C9D3-A914-1226-B5777D928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9372" y="429208"/>
            <a:ext cx="10097493" cy="912932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marL="161290" marR="287020" indent="449580" algn="ctr">
              <a:lnSpc>
                <a:spcPct val="90000"/>
              </a:lnSpc>
              <a:spcAft>
                <a:spcPts val="0"/>
              </a:spcAft>
            </a:pPr>
            <a:r>
              <a:rPr lang="en-US" sz="2800" b="1" i="1" dirty="0" err="1">
                <a:solidFill>
                  <a:srgbClr val="24D6E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</a:t>
            </a:r>
            <a:r>
              <a:rPr lang="en-US" sz="2800" b="1" i="1" dirty="0">
                <a:solidFill>
                  <a:srgbClr val="24D6E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i="1" dirty="0" err="1">
                <a:solidFill>
                  <a:srgbClr val="24D6E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підвищення</a:t>
            </a:r>
            <a:r>
              <a:rPr lang="en-US" sz="2800" b="1" i="1" dirty="0">
                <a:solidFill>
                  <a:srgbClr val="24D6E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i="1" dirty="0" err="1">
                <a:solidFill>
                  <a:srgbClr val="24D6E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рівня</a:t>
            </a:r>
            <a:r>
              <a:rPr lang="en-US" sz="2800" b="1" i="1" dirty="0">
                <a:solidFill>
                  <a:srgbClr val="24D6E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i="1" dirty="0" err="1">
                <a:solidFill>
                  <a:srgbClr val="24D6E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інклюзивної</a:t>
            </a:r>
            <a:r>
              <a:rPr lang="en-US" sz="2800" b="1" i="1" dirty="0">
                <a:solidFill>
                  <a:srgbClr val="24D6E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i="1" dirty="0" err="1">
                <a:solidFill>
                  <a:srgbClr val="24D6E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компетентності</a:t>
            </a:r>
            <a:r>
              <a:rPr lang="en-US" sz="2800" b="1" i="1" dirty="0">
                <a:solidFill>
                  <a:srgbClr val="24D6E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i="1" dirty="0" err="1">
                <a:solidFill>
                  <a:srgbClr val="24D6E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використовуються</a:t>
            </a:r>
            <a:br>
              <a:rPr lang="en-US" sz="2800" b="1" i="1" dirty="0">
                <a:solidFill>
                  <a:srgbClr val="24D6E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sz="2800" b="1" i="1" dirty="0">
              <a:solidFill>
                <a:srgbClr val="24D6E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047FC0EE-347A-48CD-B437-8E3C1E6807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rgbClr val="4F518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ru-UA"/>
          </a:p>
        </p:txBody>
      </p:sp>
      <p:sp>
        <p:nvSpPr>
          <p:cNvPr id="49" name="Freeform 11">
            <a:extLst>
              <a:ext uri="{FF2B5EF4-FFF2-40B4-BE49-F238E27FC236}">
                <a16:creationId xmlns:a16="http://schemas.microsoft.com/office/drawing/2014/main" id="{531E865F-583A-41A7-8FC4-630555C081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ru-UA"/>
          </a:p>
        </p:txBody>
      </p:sp>
      <p:graphicFrame>
        <p:nvGraphicFramePr>
          <p:cNvPr id="8" name="TextBox 2">
            <a:extLst>
              <a:ext uri="{FF2B5EF4-FFF2-40B4-BE49-F238E27FC236}">
                <a16:creationId xmlns:a16="http://schemas.microsoft.com/office/drawing/2014/main" id="{36BB4B07-9359-B22A-D748-C61835177BD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26496605"/>
              </p:ext>
            </p:extLst>
          </p:nvPr>
        </p:nvGraphicFramePr>
        <p:xfrm>
          <a:off x="1073358" y="1448768"/>
          <a:ext cx="10724131" cy="50520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71486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Легкий дым">
  <a:themeElements>
    <a:clrScheme name="Wisp">
      <a:dk1>
        <a:sysClr val="windowText" lastClr="000000"/>
      </a:dk1>
      <a:lt1>
        <a:sysClr val="window" lastClr="FFFFFF"/>
      </a:lt1>
      <a:dk2>
        <a:srgbClr val="2E5369"/>
      </a:dk2>
      <a:lt2>
        <a:srgbClr val="CFE2E7"/>
      </a:lt2>
      <a:accent1>
        <a:srgbClr val="353535"/>
      </a:accent1>
      <a:accent2>
        <a:srgbClr val="31B4E6"/>
      </a:accent2>
      <a:accent3>
        <a:srgbClr val="265991"/>
      </a:accent3>
      <a:accent4>
        <a:srgbClr val="7E40CC"/>
      </a:accent4>
      <a:accent5>
        <a:srgbClr val="B927E9"/>
      </a:accent5>
      <a:accent6>
        <a:srgbClr val="E833BF"/>
      </a:accent6>
      <a:hlink>
        <a:srgbClr val="2DA0F1"/>
      </a:hlink>
      <a:folHlink>
        <a:srgbClr val="7ED1E6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4F34B87B-9C7A-41AE-A6CB-48536223DFF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890</TotalTime>
  <Words>727</Words>
  <Application>Microsoft Office PowerPoint</Application>
  <PresentationFormat>Широкий екран</PresentationFormat>
  <Paragraphs>63</Paragraphs>
  <Slides>12</Slides>
  <Notes>0</Notes>
  <HiddenSlides>0</HiddenSlides>
  <MMClips>2</MMClips>
  <ScaleCrop>false</ScaleCrop>
  <HeadingPairs>
    <vt:vector size="6" baseType="variant">
      <vt:variant>
        <vt:lpstr>Використані шрифти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12</vt:i4>
      </vt:variant>
    </vt:vector>
  </HeadingPairs>
  <TitlesOfParts>
    <vt:vector size="21" baseType="lpstr">
      <vt:lpstr>Arial</vt:lpstr>
      <vt:lpstr>Calibri</vt:lpstr>
      <vt:lpstr>Century Gothic</vt:lpstr>
      <vt:lpstr>Georgia Pro</vt:lpstr>
      <vt:lpstr>Georgia Pro Cond Black</vt:lpstr>
      <vt:lpstr>Tahoma</vt:lpstr>
      <vt:lpstr>Times New Roman</vt:lpstr>
      <vt:lpstr>Wingdings 3</vt:lpstr>
      <vt:lpstr>Легкий дым</vt:lpstr>
      <vt:lpstr>Інклюзивна компетентність педагогів</vt:lpstr>
      <vt:lpstr>    </vt:lpstr>
      <vt:lpstr> Професійна компетентність педагога визначає рівень готовності до професійної діяльності. Разом із цим, педагог, який досягнув професійної майстерності, професійної зрілості в умовах закладу загальної середньої освіти, часом не може себе ефективно реалізувати в умовах інклюзивного навчання за відсутності спеціальної підготовки і досвіду роботи з дітьми і молоддю з особливими потребами  (Чайковський, 2016)   Обізнаність учителя, готовність допомогти «особливому» учневі й бажання розкрити його потенційні здібності забезпечує ефективність процесу інклюзивного навчання.  Відсутность системи підготовки майбутніх педагогів до роботи в інклюзивному середовищі призводить до виникнення суперечностей, непорозумінь та ускладнень у процесі інклюзії дітей з особливими потребами в освітній простір  (Бойчук, 2015)   </vt:lpstr>
      <vt:lpstr> Інклюзивна компетентність </vt:lpstr>
      <vt:lpstr> </vt:lpstr>
      <vt:lpstr>Зміст та структуру інклюзивної компетентності можна охарактеризувати, базуючись на сукупності теоретичних положеннях:  </vt:lpstr>
      <vt:lpstr> Складові компоненти інклюзивної компетентності</vt:lpstr>
      <vt:lpstr>З огляду  на особливості кожного компонента інклюзивної компетентності,  відповідні їм критерії розкривають такі рівні </vt:lpstr>
      <vt:lpstr>Для підвищення рівня інклюзивної компетентності використовуються </vt:lpstr>
      <vt:lpstr>Презентація PowerPoint</vt:lpstr>
      <vt:lpstr>Презентація PowerPoint</vt:lpstr>
      <vt:lpstr>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Особливості інклюзії в Україні</dc:title>
  <dc:creator>User</dc:creator>
  <cp:lastModifiedBy>Olha Klopota</cp:lastModifiedBy>
  <cp:revision>54</cp:revision>
  <dcterms:created xsi:type="dcterms:W3CDTF">2022-05-22T09:46:53Z</dcterms:created>
  <dcterms:modified xsi:type="dcterms:W3CDTF">2024-03-19T15:36:40Z</dcterms:modified>
</cp:coreProperties>
</file>