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72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56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59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095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88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74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9867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050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16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666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56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099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19D77E-2860-4D9D-BF5D-65DE6C496D32}" type="datetimeFigureOut">
              <a:rPr lang="uk-UA" smtClean="0"/>
              <a:t>12.01.2023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E91FBCA-CEF8-4612-91DB-D87703FC1246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03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8" y="570820"/>
            <a:ext cx="11640456" cy="2387600"/>
          </a:xfrm>
        </p:spPr>
        <p:txBody>
          <a:bodyPr>
            <a:noAutofit/>
          </a:bodyPr>
          <a:lstStyle/>
          <a:p>
            <a:pPr algn="ctr"/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10. 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 засоби створення позитивного образу особистості з особливими потребами в сучасному суспільстві</a:t>
            </a:r>
            <a:endParaRPr lang="uk-UA" sz="4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8743" y="4632552"/>
            <a:ext cx="9144000" cy="1655762"/>
          </a:xfrm>
        </p:spPr>
        <p:txBody>
          <a:bodyPr/>
          <a:lstStyle/>
          <a:p>
            <a:pPr algn="r"/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Євгеній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r"/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доктор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наук, </a:t>
            </a:r>
          </a:p>
          <a:p>
            <a:pPr algn="r"/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Заслужений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pc="-5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uk-UA" dirty="0" smtClean="0"/>
          </a:p>
          <a:p>
            <a:pPr algn="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569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522515"/>
            <a:ext cx="10058400" cy="812128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47334"/>
            <a:ext cx="10058400" cy="4023360"/>
          </a:xfrm>
        </p:spPr>
        <p:txBody>
          <a:bodyPr>
            <a:normAutofit lnSpcReduction="10000"/>
          </a:bodyPr>
          <a:lstStyle/>
          <a:p>
            <a:pPr indent="457200" algn="just"/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Соціальна проблема як психологічний феномен.</a:t>
            </a:r>
          </a:p>
          <a:p>
            <a:pPr indent="457200" algn="just"/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Соціальна значущість позитивного ставлення до дітей з особливими потребами.</a:t>
            </a:r>
          </a:p>
          <a:p>
            <a:pPr indent="457200" algn="just"/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GB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 засоби формування позитивного образу особистості з особливими потребами.</a:t>
            </a:r>
          </a:p>
          <a:p>
            <a:pPr indent="457200" algn="just"/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indent="457200" algn="just"/>
            <a:r>
              <a:rPr lang="uk-UA" sz="2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поняття:</a:t>
            </a:r>
            <a:r>
              <a:rPr lang="uk-UA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психологічна готовність, соціальна проблема, соціальний образ, соціальна реклама, інтегровані заходи.</a:t>
            </a:r>
            <a:endParaRPr lang="uk-UA" sz="280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574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5715" y="674079"/>
            <a:ext cx="10363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 такі соціальні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перцептивні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 позиції особистості): </a:t>
            </a:r>
            <a:endParaRPr lang="uk-UA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членів своєї і чужої групи, а також  групи в цілому;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позиції групи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сприйняття групою свого і іншого члена групи, а також себе як свою групу та іншу групу.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Звідси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випливає висновок про те, що соціальні уявлення – це складові індивідуальної свідомості особистості, в якому вже пов’язані уявлення про інших і про себе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45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5371" y="1313213"/>
            <a:ext cx="1030514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Об’єктивістський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шлях пропонує визначати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 проблему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умову, яка певним чином завдає шкоди суспільству. У той же час, з суб’єктивістської точки зору не об’єктивна якість соціальних умов, а саме, суб’єктивні реакції на ці умови і обставинами, що створюють соціальну проблему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16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2457" y="188686"/>
            <a:ext cx="10043886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Американські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соціологи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Р. Росс і Т. </a:t>
            </a:r>
            <a:r>
              <a:rPr lang="uk-UA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Нісбетт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 такі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реалізації соціальних проблем: </a:t>
            </a:r>
            <a:endParaRPr lang="uk-UA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Визначення соціальної проблеми в приватному порядку або групою інтересів.</a:t>
            </a:r>
          </a:p>
          <a:p>
            <a:pPr indent="457200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Політичне визнання проблеми як специфічної теми для публічної дискусії.</a:t>
            </a:r>
          </a:p>
          <a:p>
            <a:pPr indent="457200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Дискусія.</a:t>
            </a:r>
          </a:p>
          <a:p>
            <a:pPr indent="457200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Публічні дебати і соціальний конфлікт щодо причини проблеми.</a:t>
            </a:r>
          </a:p>
          <a:p>
            <a:pPr indent="457200" algn="just"/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Політичні наслідки публічних дебатів.</a:t>
            </a:r>
          </a:p>
          <a:p>
            <a:pPr indent="457200" algn="just"/>
            <a:endParaRPr lang="uk-UA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проблеми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конструкції, що створюються індивідами або групами, які привертають увагу громадськості до різних умов і виступають з вимогами їх змінити</a:t>
            </a:r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5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5" y="219597"/>
            <a:ext cx="1177108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контактам із друзями діти розвиваються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соціально, вони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вчаться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жити у злагоді з людьми, у них формується самоповага.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Дружба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дає дітям відчуття приналежності, а також пробуджує палітру позитивних почуттів.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 дітей поважати гідність однокласників з особливими потребами. Демонструйте дітям позитивну соціальну поведінку. Треба ставитися до всіх дітей з повагою, нікого з дітей не відокремлювати. Таким чином інші діти у класі будуть бачити добре ставлення до кожного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Побудова інклюзії в школі: ролі основних учасників та дієві підходи.  Пояснюють експерти | Українська правда _Життя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62"/>
          <a:stretch/>
        </p:blipFill>
        <p:spPr bwMode="auto">
          <a:xfrm>
            <a:off x="9224690" y="4620802"/>
            <a:ext cx="2677024" cy="16159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735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827" y="219598"/>
            <a:ext cx="1160331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Заохочуйте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 до співробітництва і взаємного обміну послугами. Діти мають зрозуміти, що у всіх людей є певні таланти, що всі можуть бути корисні один одному.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Вчіть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 обмінюватися послугами. Це має бути взаємний, а не однобічний процес.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особливими потребами мають не лише отримувати допомогу, а й надавати її іншим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заохочувати соціальні взаємини, побудовані на справедливості, а не на жалості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Побудова інклюзії в школі: ролі основних учасників та дієві підходи.  Пояснюють експерти | Українська правда _Життя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1" b="36342"/>
          <a:stretch/>
        </p:blipFill>
        <p:spPr bwMode="auto">
          <a:xfrm>
            <a:off x="9413375" y="4978400"/>
            <a:ext cx="2677024" cy="13353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5602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5370" y="634724"/>
            <a:ext cx="1027611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 соціально-психологічні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формування позитивного образу людей з особливими потребами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рівні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макросоціуму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Соціальна реклама.</a:t>
            </a:r>
          </a:p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Інформування суспільства про індивідуальні особливості людей з особливими потребами за допомогою семінарів, круглих столів, форумів, друку методичних та інших матеріалів.</a:t>
            </a:r>
          </a:p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Спільні інтегровані заходи.</a:t>
            </a:r>
          </a:p>
          <a:p>
            <a:pPr indent="457200" algn="just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Безпосередній досвід взаємодії з людьми, які мають особливі потреби на всіх стадіях соціалізації особистості. 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661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1" y="555509"/>
            <a:ext cx="102035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 вищевикладеного можна зробити висновок про те, що для успішної інтеграції в суспільство людей з особливими потребами необхідно проводити соціально-психологічний супровід як з представниками суспільства так із людьми, які мають особливі потреби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4077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</TotalTime>
  <Words>439</Words>
  <Application>Microsoft Office PowerPoint</Application>
  <PresentationFormat>Широкоэкранный</PresentationFormat>
  <Paragraphs>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Times New Roman</vt:lpstr>
      <vt:lpstr>Ретро</vt:lpstr>
      <vt:lpstr>Тема 10. Психологічні засоби створення позитивного образу особистості з особливими потребами в сучасному суспільстві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9. Підготовка молоді з особливими потребами до міжособистісної взаємодії у студентських та професійних групах</dc:title>
  <dc:creator>Оля</dc:creator>
  <cp:lastModifiedBy>Оля</cp:lastModifiedBy>
  <cp:revision>8</cp:revision>
  <dcterms:created xsi:type="dcterms:W3CDTF">2023-01-11T17:05:00Z</dcterms:created>
  <dcterms:modified xsi:type="dcterms:W3CDTF">2023-01-12T09:49:27Z</dcterms:modified>
</cp:coreProperties>
</file>