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29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38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84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82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05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83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2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57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0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35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04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50B76F2-B5BB-45A5-AF7D-09EE2DC2F57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70D7F89-48A3-44F3-B0A2-C534DC2C1A0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1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EFE968-4229-4249-8EF1-9EB25615A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9187" y="1870002"/>
            <a:ext cx="7933958" cy="3427012"/>
          </a:xfrm>
        </p:spPr>
        <p:txBody>
          <a:bodyPr>
            <a:noAutofit/>
          </a:bodyPr>
          <a:lstStyle/>
          <a:p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 засади організації інклюзивного освітнього простору</a:t>
            </a:r>
            <a:br>
              <a:rPr lang="aa-E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з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потребами.</a:t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інвалідності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8E4110-7B7D-4BDC-917D-2B1108FF8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682786"/>
          </a:xfrm>
        </p:spPr>
        <p:txBody>
          <a:bodyPr>
            <a:normAutofit lnSpcReduction="10000"/>
          </a:bodyPr>
          <a:lstStyle/>
          <a:p>
            <a:pPr algn="r"/>
            <a:endParaRPr lang="ru-RU" cap="none" spc="-50" dirty="0">
              <a:solidFill>
                <a:prstClr val="black">
                  <a:lumMod val="85000"/>
                  <a:lumOff val="15000"/>
                </a:prst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r"/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Євгеній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Клопота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доктор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психологічних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наук, </a:t>
            </a:r>
          </a:p>
          <a:p>
            <a:pPr algn="r"/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професор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Заслужений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працівник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освіти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України</a:t>
            </a:r>
            <a:br>
              <a:rPr lang="ru-RU" dirty="0"/>
            </a:br>
            <a:r>
              <a:rPr lang="ru-RU" dirty="0"/>
              <a:t>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1E90465-18BE-4ECD-A1F7-717DFF8F8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749" y="1226628"/>
            <a:ext cx="2743438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001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BEE63-78C4-425C-BF92-AF17A5D69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2452" y="1224503"/>
            <a:ext cx="9915277" cy="2393341"/>
          </a:xfrm>
        </p:spPr>
        <p:txBody>
          <a:bodyPr>
            <a:noAutofit/>
          </a:bodyPr>
          <a:lstStyle/>
          <a:p>
            <a:pPr algn="ctr"/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принципом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318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EF92147-8364-403B-A3DE-6FD838220654}"/>
              </a:ext>
            </a:extLst>
          </p:cNvPr>
          <p:cNvSpPr/>
          <p:nvPr/>
        </p:nvSpPr>
        <p:spPr>
          <a:xfrm>
            <a:off x="822188" y="237757"/>
            <a:ext cx="1011405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устрою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метою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правами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доступом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EDFD026-766F-4B87-AA57-762A15CDD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874" y="3777187"/>
            <a:ext cx="3082712" cy="233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149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67F45ED-D49A-4C33-919C-A1740DF32CAA}"/>
              </a:ext>
            </a:extLst>
          </p:cNvPr>
          <p:cNvSpPr/>
          <p:nvPr/>
        </p:nvSpPr>
        <p:spPr>
          <a:xfrm>
            <a:off x="1025719" y="1003486"/>
            <a:ext cx="103048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ООН про права людей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інвалідністю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2008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ратифікації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доступ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дискримінації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нарівні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метою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інвалідністю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самоповаги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людей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5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0102801-9F7E-4D5B-83CB-E757AE452E38}"/>
              </a:ext>
            </a:extLst>
          </p:cNvPr>
          <p:cNvSpPr/>
          <p:nvPr/>
        </p:nvSpPr>
        <p:spPr>
          <a:xfrm>
            <a:off x="1042946" y="843677"/>
            <a:ext cx="101061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ЮНЕСКО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сьогоднішнього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тому, що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замінятися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орієнтацією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акцент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викладача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23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B724A-0293-48C7-A2C3-760773716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793" y="461531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концепцію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простору: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762DB2-6847-4649-9CBA-386269CDE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пунктом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ресурс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як проблема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гетерогенності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культурною,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96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FD285AF-2736-4B2C-A44A-1A52061C642A}"/>
              </a:ext>
            </a:extLst>
          </p:cNvPr>
          <p:cNvSpPr/>
          <p:nvPr/>
        </p:nvSpPr>
        <p:spPr>
          <a:xfrm>
            <a:off x="824563" y="505152"/>
            <a:ext cx="1020947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персоніфікує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приналежність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інвалідністю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маємо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справу.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повага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себе, до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відмінностями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D714C2-89C9-40E9-AC1C-74B72485E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785" y="3327791"/>
            <a:ext cx="2504661" cy="253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52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54CC50D-3B18-4FA8-B24F-18D3F5019039}"/>
              </a:ext>
            </a:extLst>
          </p:cNvPr>
          <p:cNvSpPr/>
          <p:nvPr/>
        </p:nvSpPr>
        <p:spPr>
          <a:xfrm>
            <a:off x="1105231" y="1152408"/>
            <a:ext cx="1018562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початок з моменту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простежується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атитюдів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домінантних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устрою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50454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687751-0EF7-4D9A-8D5F-19079A025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939" y="556591"/>
            <a:ext cx="10058400" cy="99788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етапах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цивілізації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існували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неоднозначні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погляди: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F33F36-E6A2-406C-B3A4-8C7B33F0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4833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-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агресії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нетерпимості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людей з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(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Лікурга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Спарти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опікуватися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 особами;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до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сенсорними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потребами;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ізоляції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час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переосмислення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ствердження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інклюзії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антидискримінаційної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поваги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відмінностей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701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693A61-B10A-4A4A-8E60-2CC5CC96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691763"/>
            <a:ext cx="10058400" cy="104559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інвалідності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BF5193-C89D-49B4-80EB-1CE7AD736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3546282"/>
          </a:xfrm>
        </p:spPr>
        <p:txBody>
          <a:bodyPr/>
          <a:lstStyle/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модель, яка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реабілітаційну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«Нова»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посттрадиційна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модель -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Новітня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парадигма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99862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161</TotalTime>
  <Words>641</Words>
  <Application>Microsoft Office PowerPoint</Application>
  <PresentationFormat>Широкоэкранный</PresentationFormat>
  <Paragraphs>28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Times New Roman</vt:lpstr>
      <vt:lpstr>Wingdings</vt:lpstr>
      <vt:lpstr>Ретро</vt:lpstr>
      <vt:lpstr>     Тема 1. Наукові засади організації інклюзивного освітнього простору   - Теоретичний аналіз інклюзивного процесу на сучасному етапі розвитку суспільства. - Етапи та особливості процесу інтеграції в суспільство людей з особливими потребами. - Моделі інвалідності в сучасному суспільстві.         </vt:lpstr>
      <vt:lpstr>Презентация PowerPoint</vt:lpstr>
      <vt:lpstr>Презентация PowerPoint</vt:lpstr>
      <vt:lpstr>Презентация PowerPoint</vt:lpstr>
      <vt:lpstr>Можна виділити певні ознаки, які характеризують концепцію інклюзивного простору: </vt:lpstr>
      <vt:lpstr>Презентация PowerPoint</vt:lpstr>
      <vt:lpstr>Презентация PowerPoint</vt:lpstr>
      <vt:lpstr>На різних етапах розвитку цивілізації у суспільстві існували неоднозначні погляди:</vt:lpstr>
      <vt:lpstr>Можна виділити сучасні моделі інвалідності: </vt:lpstr>
      <vt:lpstr> ВИСНОВОК   Отже, пошук сучасної концептуальної моделі має йти за принципом засвоєння сучасних західних теорій, щодо створення інклюзивного освітнього простору, а також осмислення та врахування особливостей нашої держави.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ВЕБІНАР № 1  1. Теоретичний аналіз інклюзивного процесу на сучасному етапі розвитку суспільства. 2. Етапи та особливості процесу інтеграції в суспільство людей з особливими потребами. 3. Моделі інвалідності в сучасному суспільстві.</dc:title>
  <dc:creator>38097</dc:creator>
  <cp:lastModifiedBy>User</cp:lastModifiedBy>
  <cp:revision>23</cp:revision>
  <dcterms:created xsi:type="dcterms:W3CDTF">2021-05-12T07:49:31Z</dcterms:created>
  <dcterms:modified xsi:type="dcterms:W3CDTF">2023-01-21T11:41:49Z</dcterms:modified>
</cp:coreProperties>
</file>