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6" r:id="rId2"/>
    <p:sldId id="289" r:id="rId3"/>
    <p:sldId id="288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96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19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761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227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179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50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075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75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13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8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76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46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66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26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5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41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79BB1A-8987-4869-835D-83413B14673E}" type="datetimeFigureOut">
              <a:rPr lang="fr-FR" smtClean="0"/>
              <a:pPr>
                <a:defRPr/>
              </a:pPr>
              <a:t>28/09/2023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419D611-0024-40BD-80C6-F94C6376BCF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26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ytmus.org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747vBVnRMHA&amp;list=UUuofpg9BqGs1158VG8daPrA&amp;index=10" TargetMode="External"/><Relationship Id="rId4" Type="http://schemas.openxmlformats.org/officeDocument/2006/relationships/hyperlink" Target="https://www.youtube.com/watch?v=akDLHb0i8AU&amp;list=UUuofpg9BqGs1158VG8daPr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37171" y="609600"/>
            <a:ext cx="4818329" cy="1320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br>
              <a:rPr lang="cs-CZ" sz="2800"/>
            </a:br>
            <a:br>
              <a:rPr lang="cs-CZ" sz="2800"/>
            </a:br>
            <a:endParaRPr lang="fr-FR" sz="2800"/>
          </a:p>
        </p:txBody>
      </p:sp>
      <p:pic>
        <p:nvPicPr>
          <p:cNvPr id="28676" name="Obrázek 5" descr="1.jpg"/>
          <p:cNvPicPr>
            <a:picLocks noChangeAspect="1"/>
          </p:cNvPicPr>
          <p:nvPr/>
        </p:nvPicPr>
        <p:blipFill rotWithShape="1">
          <a:blip r:embed="rId2" cstate="print">
            <a:alphaModFix/>
          </a:blip>
          <a:srcRect l="16118" r="17208" b="-2"/>
          <a:stretch/>
        </p:blipFill>
        <p:spPr bwMode="auto">
          <a:xfrm>
            <a:off x="20" y="10"/>
            <a:ext cx="1524124" cy="2285990"/>
          </a:xfrm>
          <a:custGeom>
            <a:avLst/>
            <a:gdLst/>
            <a:ahLst/>
            <a:cxnLst/>
            <a:rect l="l" t="t" r="r" b="b"/>
            <a:pathLst>
              <a:path w="2032191" h="2286000">
                <a:moveTo>
                  <a:pt x="0" y="0"/>
                </a:moveTo>
                <a:lnTo>
                  <a:pt x="1676558" y="0"/>
                </a:lnTo>
                <a:lnTo>
                  <a:pt x="2032191" y="2286000"/>
                </a:lnTo>
                <a:lnTo>
                  <a:pt x="0" y="2286000"/>
                </a:lnTo>
                <a:close/>
              </a:path>
            </a:pathLst>
          </a:custGeom>
          <a:noFill/>
        </p:spPr>
      </p:pic>
      <p:pic>
        <p:nvPicPr>
          <p:cNvPr id="28677" name="Obrázek 6" descr="downdocss062310c_rgbb.jpg"/>
          <p:cNvPicPr>
            <a:picLocks noChangeAspect="1"/>
          </p:cNvPicPr>
          <p:nvPr/>
        </p:nvPicPr>
        <p:blipFill rotWithShape="1">
          <a:blip r:embed="rId3" cstate="print">
            <a:alphaModFix/>
          </a:blip>
          <a:srcRect l="12516" r="15668" b="6"/>
          <a:stretch/>
        </p:blipFill>
        <p:spPr bwMode="auto">
          <a:xfrm>
            <a:off x="20" y="2286001"/>
            <a:ext cx="1791094" cy="2288103"/>
          </a:xfrm>
          <a:custGeom>
            <a:avLst/>
            <a:gdLst/>
            <a:ahLst/>
            <a:cxnLst/>
            <a:rect l="l" t="t" r="r" b="b"/>
            <a:pathLst>
              <a:path w="2388151" h="2288103">
                <a:moveTo>
                  <a:pt x="0" y="0"/>
                </a:moveTo>
                <a:lnTo>
                  <a:pt x="2032191" y="0"/>
                </a:lnTo>
                <a:lnTo>
                  <a:pt x="2388151" y="2288103"/>
                </a:lnTo>
                <a:lnTo>
                  <a:pt x="95581" y="2288103"/>
                </a:lnTo>
                <a:lnTo>
                  <a:pt x="0" y="1717652"/>
                </a:lnTo>
                <a:close/>
              </a:path>
            </a:pathLst>
          </a:custGeom>
          <a:noFill/>
        </p:spPr>
      </p:pic>
      <p:cxnSp>
        <p:nvCxnSpPr>
          <p:cNvPr id="28683" name="Straight Connector 28682">
            <a:extLst>
              <a:ext uri="{FF2B5EF4-FFF2-40B4-BE49-F238E27FC236}">
                <a16:creationId xmlns:a16="http://schemas.microsoft.com/office/drawing/2014/main" id="{B3F79EE1-6AC0-45FE-8BB0-BEE28C601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2286000"/>
            <a:ext cx="154703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8" name="Obrázek 7" descr="wylie dale.jpg"/>
          <p:cNvPicPr>
            <a:picLocks noChangeAspect="1"/>
          </p:cNvPicPr>
          <p:nvPr/>
        </p:nvPicPr>
        <p:blipFill rotWithShape="1">
          <a:blip r:embed="rId4" cstate="print">
            <a:alphaModFix/>
          </a:blip>
          <a:srcRect t="7265" r="4" b="4771"/>
          <a:stretch/>
        </p:blipFill>
        <p:spPr bwMode="auto">
          <a:xfrm>
            <a:off x="71686" y="4574104"/>
            <a:ext cx="1986158" cy="2283897"/>
          </a:xfrm>
          <a:custGeom>
            <a:avLst/>
            <a:gdLst/>
            <a:ahLst/>
            <a:cxnLst/>
            <a:rect l="l" t="t" r="r" b="b"/>
            <a:pathLst>
              <a:path w="2648210" h="2283897">
                <a:moveTo>
                  <a:pt x="0" y="0"/>
                </a:moveTo>
                <a:lnTo>
                  <a:pt x="2292570" y="0"/>
                </a:lnTo>
                <a:lnTo>
                  <a:pt x="2630980" y="2175293"/>
                </a:lnTo>
                <a:lnTo>
                  <a:pt x="2631314" y="2175293"/>
                </a:lnTo>
                <a:lnTo>
                  <a:pt x="2648210" y="2283897"/>
                </a:lnTo>
                <a:lnTo>
                  <a:pt x="382674" y="2283897"/>
                </a:lnTo>
                <a:close/>
              </a:path>
            </a:pathLst>
          </a:custGeom>
          <a:noFill/>
        </p:spPr>
      </p:pic>
      <p:cxnSp>
        <p:nvCxnSpPr>
          <p:cNvPr id="28685" name="Straight Connector 28684">
            <a:extLst>
              <a:ext uri="{FF2B5EF4-FFF2-40B4-BE49-F238E27FC236}">
                <a16:creationId xmlns:a16="http://schemas.microsoft.com/office/drawing/2014/main" id="{8766F213-9FE6-4D9F-8346-B351CC0B09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201" y="4574104"/>
            <a:ext cx="175994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Isosceles Triangle 8">
            <a:extLst>
              <a:ext uri="{FF2B5EF4-FFF2-40B4-BE49-F238E27FC236}">
                <a16:creationId xmlns:a16="http://schemas.microsoft.com/office/drawing/2014/main" id="{03F91B8C-9F3A-4995-AD65-9177B4966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357491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37171" y="2160589"/>
            <a:ext cx="4818329" cy="388077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u="sng">
                <a:latin typeface="Times New Roman" pitchFamily="18" charset="0"/>
                <a:cs typeface="Times New Roman" pitchFamily="18" charset="0"/>
              </a:rPr>
              <a:t>Dospělý život lidí s DS</a:t>
            </a:r>
            <a:endParaRPr lang="cs-CZ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Rodina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Domovy pro osoby se zdravotním postižením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Chráněné bydlení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Chráněné byty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3"/>
          <p:cNvSpPr>
            <a:spLocks noGrp="1"/>
          </p:cNvSpPr>
          <p:nvPr>
            <p:ph type="title"/>
          </p:nvPr>
        </p:nvSpPr>
        <p:spPr>
          <a:xfrm>
            <a:off x="457200" y="188913"/>
            <a:ext cx="8435975" cy="5761037"/>
          </a:xfrm>
        </p:spPr>
        <p:txBody>
          <a:bodyPr/>
          <a:lstStyle/>
          <a:p>
            <a:pPr algn="l"/>
            <a:endParaRPr lang="cs-CZ" sz="2000">
              <a:solidFill>
                <a:schemeClr val="bg1"/>
              </a:solidFill>
            </a:endParaRPr>
          </a:p>
        </p:txBody>
      </p:sp>
      <p:pic>
        <p:nvPicPr>
          <p:cNvPr id="29699" name="Obrázek 2" descr="Pablo+Pineda+Yo+Tambien+Premiere+Madrid+tIamLKXyTS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8913"/>
            <a:ext cx="41052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Obrázek 4" descr="pablo-pineda-yo-tambien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3284538"/>
            <a:ext cx="45466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Obrázek 7" descr="hffj.jpe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260350"/>
            <a:ext cx="230505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Obrázek 8" descr="strong love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500438"/>
            <a:ext cx="33845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0" cy="1320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br>
              <a:rPr lang="cs-CZ" sz="2800"/>
            </a:br>
            <a:br>
              <a:rPr lang="cs-CZ" sz="2800"/>
            </a:br>
            <a:endParaRPr lang="fr-FR" sz="2800"/>
          </a:p>
        </p:txBody>
      </p:sp>
      <p:sp>
        <p:nvSpPr>
          <p:cNvPr id="30730" name="Isosceles Triangle 8">
            <a:extLst>
              <a:ext uri="{FF2B5EF4-FFF2-40B4-BE49-F238E27FC236}">
                <a16:creationId xmlns:a16="http://schemas.microsoft.com/office/drawing/2014/main" id="{98EE4960-6ED7-49B4-BEEE-A96A0C83D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357491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30724" name="Obrázek 5" descr="downsyndrome.jpg"/>
          <p:cNvPicPr>
            <a:picLocks noChangeAspect="1"/>
          </p:cNvPicPr>
          <p:nvPr/>
        </p:nvPicPr>
        <p:blipFill rotWithShape="1">
          <a:blip r:embed="rId2" cstate="print"/>
          <a:srcRect l="39274" r="6915" b="1"/>
          <a:stretch/>
        </p:blipFill>
        <p:spPr bwMode="auto">
          <a:xfrm>
            <a:off x="486806" y="2158073"/>
            <a:ext cx="1969001" cy="3882362"/>
          </a:xfrm>
          <a:prstGeom prst="rect">
            <a:avLst/>
          </a:prstGeom>
          <a:noFill/>
        </p:spPr>
      </p:pic>
      <p:pic>
        <p:nvPicPr>
          <p:cNvPr id="30725" name="Obrázek 6" descr="MOD-14260056.jpg"/>
          <p:cNvPicPr>
            <a:picLocks noChangeAspect="1"/>
          </p:cNvPicPr>
          <p:nvPr/>
        </p:nvPicPr>
        <p:blipFill rotWithShape="1">
          <a:blip r:embed="rId3" cstate="print"/>
          <a:srcRect l="17894" r="8869" b="1"/>
          <a:stretch/>
        </p:blipFill>
        <p:spPr bwMode="auto">
          <a:xfrm>
            <a:off x="2602767" y="2159331"/>
            <a:ext cx="1969002" cy="3882362"/>
          </a:xfrm>
          <a:prstGeom prst="rect">
            <a:avLst/>
          </a:prstGeom>
          <a:noFill/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744410" y="2160589"/>
            <a:ext cx="2211090" cy="3880773"/>
          </a:xfrm>
        </p:spPr>
        <p:txBody>
          <a:bodyPr rtlCol="0"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cs-CZ" b="1" u="sng">
                <a:latin typeface="Times New Roman" pitchFamily="18" charset="0"/>
                <a:cs typeface="Times New Roman" pitchFamily="18" charset="0"/>
              </a:rPr>
              <a:t>Zaměstnání</a:t>
            </a:r>
            <a:endParaRPr lang="cs-CZ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/>
              <a:t>Podporované zaměstnávání</a:t>
            </a:r>
          </a:p>
          <a:p>
            <a:pPr>
              <a:defRPr/>
            </a:pPr>
            <a:r>
              <a:rPr lang="cs-CZ" dirty="0"/>
              <a:t>Chráněné dílny</a:t>
            </a:r>
          </a:p>
          <a:p>
            <a:pPr>
              <a:defRPr/>
            </a:pPr>
            <a:r>
              <a:rPr lang="cs-CZ" dirty="0"/>
              <a:t>Denní stacionáře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37171" y="609600"/>
            <a:ext cx="4818330" cy="1320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br>
              <a:rPr lang="cs-CZ" sz="2800"/>
            </a:br>
            <a:br>
              <a:rPr lang="cs-CZ" sz="2800"/>
            </a:br>
            <a:endParaRPr lang="fr-FR" sz="2800"/>
          </a:p>
        </p:txBody>
      </p:sp>
      <p:pic>
        <p:nvPicPr>
          <p:cNvPr id="7" name="Picture 6" descr="Člověk ukazující na mapě">
            <a:extLst>
              <a:ext uri="{FF2B5EF4-FFF2-40B4-BE49-F238E27FC236}">
                <a16:creationId xmlns:a16="http://schemas.microsoft.com/office/drawing/2014/main" id="{AA055FB4-3A16-2CCF-A996-9CECA80E2A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746" r="43324" b="1"/>
          <a:stretch/>
        </p:blipFill>
        <p:spPr>
          <a:xfrm>
            <a:off x="20" y="10"/>
            <a:ext cx="2050522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357491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37171" y="2160589"/>
            <a:ext cx="4818330" cy="3880773"/>
          </a:xfrm>
        </p:spPr>
        <p:txBody>
          <a:bodyPr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sz="1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itchFamily="2" charset="-79"/>
              </a:rPr>
              <a:t>Agentury podporovaného zaměstnávání pro osoby s MP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1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haroni" pitchFamily="2" charset="-79"/>
            </a:endParaRPr>
          </a:p>
          <a:p>
            <a:pPr>
              <a:lnSpc>
                <a:spcPct val="90000"/>
              </a:lnSpc>
              <a:defRPr/>
            </a:pPr>
            <a:r>
              <a:rPr lang="cs-CZ" sz="1500"/>
              <a:t>Rytmus (</a:t>
            </a:r>
            <a:r>
              <a:rPr lang="cs-CZ" sz="1500">
                <a:hlinkClick r:id="rId3"/>
              </a:rPr>
              <a:t>www.rytmus.org</a:t>
            </a:r>
            <a:r>
              <a:rPr lang="cs-CZ" sz="150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1500"/>
              <a:t>Agapo</a:t>
            </a:r>
          </a:p>
          <a:p>
            <a:pPr>
              <a:lnSpc>
                <a:spcPct val="90000"/>
              </a:lnSpc>
              <a:defRPr/>
            </a:pPr>
            <a:endParaRPr lang="cs-CZ" sz="150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500" b="1"/>
              <a:t>Videa: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1500"/>
              <a:t>Tovaryš </a:t>
            </a:r>
            <a:r>
              <a:rPr lang="cs-CZ" sz="1500">
                <a:hlinkClick r:id="rId4"/>
              </a:rPr>
              <a:t>https://www.youtube.com/watch?v=akDLHb0i8AU&amp;list=UUuofpg9BqGs1158VG8daPrA</a:t>
            </a:r>
            <a:endParaRPr lang="cs-CZ" sz="150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1500"/>
              <a:t>Tranzitní program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500">
                <a:hlinkClick r:id="rId5"/>
              </a:rPr>
              <a:t>https://www.youtube.com/watch?v=747vBVnRMHA&amp;list=UUuofpg9BqGs1158VG8daPrA&amp;index=10</a:t>
            </a:r>
            <a:endParaRPr lang="cs-CZ" sz="150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1500"/>
          </a:p>
        </p:txBody>
      </p:sp>
    </p:spTree>
    <p:extLst>
      <p:ext uri="{BB962C8B-B14F-4D97-AF65-F5344CB8AC3E}">
        <p14:creationId xmlns:p14="http://schemas.microsoft.com/office/powerpoint/2010/main" val="2812298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09856" cy="1143000"/>
          </a:xfrm>
        </p:spPr>
        <p:txBody>
          <a:bodyPr/>
          <a:lstStyle/>
          <a:p>
            <a:r>
              <a:rPr lang="cs-CZ" dirty="0"/>
              <a:t>Film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09856" cy="4525963"/>
          </a:xfrm>
        </p:spPr>
        <p:txBody>
          <a:bodyPr/>
          <a:lstStyle/>
          <a:p>
            <a:r>
              <a:rPr lang="cs-CZ" dirty="0"/>
              <a:t>YO, TAMBIÉN (Já taky)</a:t>
            </a:r>
          </a:p>
          <a:p>
            <a:r>
              <a:rPr lang="cs-CZ" dirty="0"/>
              <a:t>Koukněte na ČSFD a </a:t>
            </a:r>
            <a:r>
              <a:rPr lang="cs-CZ" dirty="0" err="1"/>
              <a:t>youtube</a:t>
            </a:r>
            <a:r>
              <a:rPr lang="cs-CZ" dirty="0"/>
              <a:t> a pokud Vás zaujme, zkuste stáhnout a podívejte se – DOPORUČUJI !!!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056" y="332656"/>
            <a:ext cx="4067522" cy="584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4704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</TotalTime>
  <Words>114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Fazeta</vt:lpstr>
      <vt:lpstr>  </vt:lpstr>
      <vt:lpstr>Prezentace aplikace PowerPoint</vt:lpstr>
      <vt:lpstr>  </vt:lpstr>
      <vt:lpstr>  </vt:lpstr>
      <vt:lpstr>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Pavel Sochor</cp:lastModifiedBy>
  <cp:revision>41</cp:revision>
  <dcterms:created xsi:type="dcterms:W3CDTF">2008-07-21T15:46:53Z</dcterms:created>
  <dcterms:modified xsi:type="dcterms:W3CDTF">2023-09-28T18:30:12Z</dcterms:modified>
</cp:coreProperties>
</file>