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6"/>
  </p:notesMasterIdLst>
  <p:sldIdLst>
    <p:sldId id="256" r:id="rId2"/>
    <p:sldId id="281" r:id="rId3"/>
    <p:sldId id="258" r:id="rId4"/>
    <p:sldId id="265" r:id="rId5"/>
    <p:sldId id="263" r:id="rId6"/>
    <p:sldId id="282" r:id="rId7"/>
    <p:sldId id="283" r:id="rId8"/>
    <p:sldId id="284" r:id="rId9"/>
    <p:sldId id="298" r:id="rId10"/>
    <p:sldId id="299" r:id="rId11"/>
    <p:sldId id="285" r:id="rId12"/>
    <p:sldId id="286" r:id="rId13"/>
    <p:sldId id="287" r:id="rId14"/>
    <p:sldId id="288" r:id="rId15"/>
    <p:sldId id="264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78" r:id="rId25"/>
  </p:sldIdLst>
  <p:sldSz cx="18288000" cy="10287000"/>
  <p:notesSz cx="6858000" cy="9144000"/>
  <p:embeddedFontLst>
    <p:embeddedFont>
      <p:font typeface="DM Sans" pitchFamily="2" charset="-18"/>
      <p:regular r:id="rId27"/>
      <p:bold r:id="rId28"/>
      <p:boldItalic r:id="rId29"/>
    </p:embeddedFont>
    <p:embeddedFont>
      <p:font typeface="Open Sans" panose="020B0606030504020204" pitchFamily="3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3E8A2C-48E8-439C-A379-DA95184AD25C}" v="11" dt="2023-10-04T20:26:14.9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4" d="100"/>
          <a:sy n="34" d="100"/>
        </p:scale>
        <p:origin x="126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briela Šimková" userId="785e0d3864c79a9c" providerId="LiveId" clId="{983E8A2C-48E8-439C-A379-DA95184AD25C}"/>
    <pc:docChg chg="undo redo custSel addSld delSld modSld sldOrd">
      <pc:chgData name="Gabriela Šimková" userId="785e0d3864c79a9c" providerId="LiveId" clId="{983E8A2C-48E8-439C-A379-DA95184AD25C}" dt="2024-10-10T04:48:49.471" v="722" actId="20577"/>
      <pc:docMkLst>
        <pc:docMk/>
      </pc:docMkLst>
      <pc:sldChg chg="modSp mod">
        <pc:chgData name="Gabriela Šimková" userId="785e0d3864c79a9c" providerId="LiveId" clId="{983E8A2C-48E8-439C-A379-DA95184AD25C}" dt="2024-10-10T04:48:14.523" v="720" actId="20577"/>
        <pc:sldMkLst>
          <pc:docMk/>
          <pc:sldMk cId="0" sldId="256"/>
        </pc:sldMkLst>
        <pc:spChg chg="mod">
          <ac:chgData name="Gabriela Šimková" userId="785e0d3864c79a9c" providerId="LiveId" clId="{983E8A2C-48E8-439C-A379-DA95184AD25C}" dt="2024-10-10T04:48:14.523" v="720" actId="20577"/>
          <ac:spMkLst>
            <pc:docMk/>
            <pc:sldMk cId="0" sldId="256"/>
            <ac:spMk id="99" creationId="{00000000-0000-0000-0000-000000000000}"/>
          </ac:spMkLst>
        </pc:spChg>
      </pc:sldChg>
      <pc:sldChg chg="addSp delSp modSp mod">
        <pc:chgData name="Gabriela Šimková" userId="785e0d3864c79a9c" providerId="LiveId" clId="{983E8A2C-48E8-439C-A379-DA95184AD25C}" dt="2023-10-04T19:47:12.012" v="105" actId="20577"/>
        <pc:sldMkLst>
          <pc:docMk/>
          <pc:sldMk cId="0" sldId="258"/>
        </pc:sldMkLst>
        <pc:spChg chg="add mod">
          <ac:chgData name="Gabriela Šimková" userId="785e0d3864c79a9c" providerId="LiveId" clId="{983E8A2C-48E8-439C-A379-DA95184AD25C}" dt="2023-10-04T19:42:19.569" v="3"/>
          <ac:spMkLst>
            <pc:docMk/>
            <pc:sldMk cId="0" sldId="258"/>
            <ac:spMk id="2" creationId="{85D7E2DA-1CB8-1CB5-855C-B9CF7BB4F875}"/>
          </ac:spMkLst>
        </pc:spChg>
        <pc:spChg chg="add mod">
          <ac:chgData name="Gabriela Šimková" userId="785e0d3864c79a9c" providerId="LiveId" clId="{983E8A2C-48E8-439C-A379-DA95184AD25C}" dt="2023-10-04T19:47:12.012" v="105" actId="20577"/>
          <ac:spMkLst>
            <pc:docMk/>
            <pc:sldMk cId="0" sldId="258"/>
            <ac:spMk id="3" creationId="{21165B42-D62F-DE85-D9F2-B758D482719F}"/>
          </ac:spMkLst>
        </pc:spChg>
        <pc:spChg chg="del">
          <ac:chgData name="Gabriela Šimková" userId="785e0d3864c79a9c" providerId="LiveId" clId="{983E8A2C-48E8-439C-A379-DA95184AD25C}" dt="2023-10-04T19:42:18.538" v="2" actId="478"/>
          <ac:spMkLst>
            <pc:docMk/>
            <pc:sldMk cId="0" sldId="258"/>
            <ac:spMk id="129" creationId="{00000000-0000-0000-0000-000000000000}"/>
          </ac:spMkLst>
        </pc:spChg>
        <pc:spChg chg="mod">
          <ac:chgData name="Gabriela Šimková" userId="785e0d3864c79a9c" providerId="LiveId" clId="{983E8A2C-48E8-439C-A379-DA95184AD25C}" dt="2023-10-04T19:42:27.759" v="7" actId="20577"/>
          <ac:spMkLst>
            <pc:docMk/>
            <pc:sldMk cId="0" sldId="258"/>
            <ac:spMk id="131" creationId="{00000000-0000-0000-0000-000000000000}"/>
          </ac:spMkLst>
        </pc:spChg>
        <pc:spChg chg="mod">
          <ac:chgData name="Gabriela Šimková" userId="785e0d3864c79a9c" providerId="LiveId" clId="{983E8A2C-48E8-439C-A379-DA95184AD25C}" dt="2023-10-04T19:42:30.724" v="9" actId="20577"/>
          <ac:spMkLst>
            <pc:docMk/>
            <pc:sldMk cId="0" sldId="258"/>
            <ac:spMk id="132" creationId="{00000000-0000-0000-0000-000000000000}"/>
          </ac:spMkLst>
        </pc:spChg>
        <pc:spChg chg="del mod">
          <ac:chgData name="Gabriela Šimková" userId="785e0d3864c79a9c" providerId="LiveId" clId="{983E8A2C-48E8-439C-A379-DA95184AD25C}" dt="2023-10-04T19:43:49.202" v="84" actId="478"/>
          <ac:spMkLst>
            <pc:docMk/>
            <pc:sldMk cId="0" sldId="258"/>
            <ac:spMk id="133" creationId="{00000000-0000-0000-0000-000000000000}"/>
          </ac:spMkLst>
        </pc:spChg>
        <pc:spChg chg="mod">
          <ac:chgData name="Gabriela Šimková" userId="785e0d3864c79a9c" providerId="LiveId" clId="{983E8A2C-48E8-439C-A379-DA95184AD25C}" dt="2023-10-04T19:43:03.477" v="48" actId="14100"/>
          <ac:spMkLst>
            <pc:docMk/>
            <pc:sldMk cId="0" sldId="258"/>
            <ac:spMk id="134" creationId="{00000000-0000-0000-0000-000000000000}"/>
          </ac:spMkLst>
        </pc:spChg>
        <pc:spChg chg="mod">
          <ac:chgData name="Gabriela Šimková" userId="785e0d3864c79a9c" providerId="LiveId" clId="{983E8A2C-48E8-439C-A379-DA95184AD25C}" dt="2023-10-04T19:43:30.489" v="82" actId="14100"/>
          <ac:spMkLst>
            <pc:docMk/>
            <pc:sldMk cId="0" sldId="258"/>
            <ac:spMk id="135" creationId="{00000000-0000-0000-0000-000000000000}"/>
          </ac:spMkLst>
        </pc:spChg>
        <pc:spChg chg="del">
          <ac:chgData name="Gabriela Šimková" userId="785e0d3864c79a9c" providerId="LiveId" clId="{983E8A2C-48E8-439C-A379-DA95184AD25C}" dt="2023-10-04T19:43:42.804" v="83" actId="478"/>
          <ac:spMkLst>
            <pc:docMk/>
            <pc:sldMk cId="0" sldId="258"/>
            <ac:spMk id="136" creationId="{00000000-0000-0000-0000-000000000000}"/>
          </ac:spMkLst>
        </pc:spChg>
        <pc:picChg chg="mod">
          <ac:chgData name="Gabriela Šimková" userId="785e0d3864c79a9c" providerId="LiveId" clId="{983E8A2C-48E8-439C-A379-DA95184AD25C}" dt="2023-10-04T19:44:15.199" v="86" actId="29295"/>
          <ac:picMkLst>
            <pc:docMk/>
            <pc:sldMk cId="0" sldId="258"/>
            <ac:picMk id="128" creationId="{00000000-0000-0000-0000-000000000000}"/>
          </ac:picMkLst>
        </pc:picChg>
      </pc:sldChg>
      <pc:sldChg chg="del">
        <pc:chgData name="Gabriela Šimková" userId="785e0d3864c79a9c" providerId="LiveId" clId="{983E8A2C-48E8-439C-A379-DA95184AD25C}" dt="2023-10-04T20:29:20.260" v="624" actId="47"/>
        <pc:sldMkLst>
          <pc:docMk/>
          <pc:sldMk cId="0" sldId="259"/>
        </pc:sldMkLst>
      </pc:sldChg>
      <pc:sldChg chg="del">
        <pc:chgData name="Gabriela Šimková" userId="785e0d3864c79a9c" providerId="LiveId" clId="{983E8A2C-48E8-439C-A379-DA95184AD25C}" dt="2023-10-04T20:29:21.721" v="625" actId="47"/>
        <pc:sldMkLst>
          <pc:docMk/>
          <pc:sldMk cId="0" sldId="260"/>
        </pc:sldMkLst>
      </pc:sldChg>
      <pc:sldChg chg="del">
        <pc:chgData name="Gabriela Šimková" userId="785e0d3864c79a9c" providerId="LiveId" clId="{983E8A2C-48E8-439C-A379-DA95184AD25C}" dt="2023-10-04T20:29:22.458" v="626" actId="47"/>
        <pc:sldMkLst>
          <pc:docMk/>
          <pc:sldMk cId="0" sldId="261"/>
        </pc:sldMkLst>
      </pc:sldChg>
      <pc:sldChg chg="del">
        <pc:chgData name="Gabriela Šimková" userId="785e0d3864c79a9c" providerId="LiveId" clId="{983E8A2C-48E8-439C-A379-DA95184AD25C}" dt="2023-10-04T20:29:23.195" v="627" actId="47"/>
        <pc:sldMkLst>
          <pc:docMk/>
          <pc:sldMk cId="0" sldId="262"/>
        </pc:sldMkLst>
      </pc:sldChg>
      <pc:sldChg chg="delSp modSp mod ord modNotes">
        <pc:chgData name="Gabriela Šimková" userId="785e0d3864c79a9c" providerId="LiveId" clId="{983E8A2C-48E8-439C-A379-DA95184AD25C}" dt="2023-10-04T19:55:51.274" v="368" actId="20577"/>
        <pc:sldMkLst>
          <pc:docMk/>
          <pc:sldMk cId="0" sldId="263"/>
        </pc:sldMkLst>
        <pc:spChg chg="mod">
          <ac:chgData name="Gabriela Šimková" userId="785e0d3864c79a9c" providerId="LiveId" clId="{983E8A2C-48E8-439C-A379-DA95184AD25C}" dt="2023-10-04T19:55:51.274" v="368" actId="20577"/>
          <ac:spMkLst>
            <pc:docMk/>
            <pc:sldMk cId="0" sldId="263"/>
            <ac:spMk id="231" creationId="{00000000-0000-0000-0000-000000000000}"/>
          </ac:spMkLst>
        </pc:spChg>
        <pc:spChg chg="del mod">
          <ac:chgData name="Gabriela Šimková" userId="785e0d3864c79a9c" providerId="LiveId" clId="{983E8A2C-48E8-439C-A379-DA95184AD25C}" dt="2023-10-04T19:54:02.264" v="295" actId="478"/>
          <ac:spMkLst>
            <pc:docMk/>
            <pc:sldMk cId="0" sldId="263"/>
            <ac:spMk id="232" creationId="{00000000-0000-0000-0000-000000000000}"/>
          </ac:spMkLst>
        </pc:spChg>
        <pc:spChg chg="mod">
          <ac:chgData name="Gabriela Šimková" userId="785e0d3864c79a9c" providerId="LiveId" clId="{983E8A2C-48E8-439C-A379-DA95184AD25C}" dt="2023-10-04T19:53:02.564" v="241" actId="20577"/>
          <ac:spMkLst>
            <pc:docMk/>
            <pc:sldMk cId="0" sldId="263"/>
            <ac:spMk id="233" creationId="{00000000-0000-0000-0000-000000000000}"/>
          </ac:spMkLst>
        </pc:spChg>
        <pc:spChg chg="mod">
          <ac:chgData name="Gabriela Šimková" userId="785e0d3864c79a9c" providerId="LiveId" clId="{983E8A2C-48E8-439C-A379-DA95184AD25C}" dt="2023-10-04T19:53:11.241" v="256" actId="20577"/>
          <ac:spMkLst>
            <pc:docMk/>
            <pc:sldMk cId="0" sldId="263"/>
            <ac:spMk id="234" creationId="{00000000-0000-0000-0000-000000000000}"/>
          </ac:spMkLst>
        </pc:spChg>
        <pc:spChg chg="mod">
          <ac:chgData name="Gabriela Šimková" userId="785e0d3864c79a9c" providerId="LiveId" clId="{983E8A2C-48E8-439C-A379-DA95184AD25C}" dt="2023-10-04T19:53:18.007" v="274" actId="20577"/>
          <ac:spMkLst>
            <pc:docMk/>
            <pc:sldMk cId="0" sldId="263"/>
            <ac:spMk id="235" creationId="{00000000-0000-0000-0000-000000000000}"/>
          </ac:spMkLst>
        </pc:spChg>
        <pc:grpChg chg="mod">
          <ac:chgData name="Gabriela Šimková" userId="785e0d3864c79a9c" providerId="LiveId" clId="{983E8A2C-48E8-439C-A379-DA95184AD25C}" dt="2023-10-04T19:54:34.882" v="299" actId="1076"/>
          <ac:grpSpMkLst>
            <pc:docMk/>
            <pc:sldMk cId="0" sldId="263"/>
            <ac:grpSpMk id="228" creationId="{00000000-0000-0000-0000-000000000000}"/>
          </ac:grpSpMkLst>
        </pc:grpChg>
      </pc:sldChg>
      <pc:sldChg chg="del">
        <pc:chgData name="Gabriela Šimková" userId="785e0d3864c79a9c" providerId="LiveId" clId="{983E8A2C-48E8-439C-A379-DA95184AD25C}" dt="2023-10-04T20:20:18.172" v="504" actId="2696"/>
        <pc:sldMkLst>
          <pc:docMk/>
          <pc:sldMk cId="3800966040" sldId="264"/>
        </pc:sldMkLst>
        <pc:spChg chg="mod">
          <ac:chgData name="Gabriela Šimková" userId="785e0d3864c79a9c" providerId="LiveId" clId="{983E8A2C-48E8-439C-A379-DA95184AD25C}" dt="2023-10-04T20:20:48.671" v="515" actId="20577"/>
          <ac:spMkLst>
            <pc:docMk/>
            <pc:sldMk cId="3800966040" sldId="264"/>
            <ac:spMk id="250" creationId="{00000000-0000-0000-0000-000000000000}"/>
          </ac:spMkLst>
        </pc:spChg>
        <pc:spChg chg="del">
          <ac:chgData name="Gabriela Šimková" userId="785e0d3864c79a9c" providerId="LiveId" clId="{983E8A2C-48E8-439C-A379-DA95184AD25C}" dt="2023-10-04T20:20:53.111" v="516" actId="478"/>
          <ac:spMkLst>
            <pc:docMk/>
            <pc:sldMk cId="3800966040" sldId="264"/>
            <ac:spMk id="251" creationId="{00000000-0000-0000-0000-000000000000}"/>
          </ac:spMkLst>
        </pc:spChg>
        <pc:spChg chg="mod">
          <ac:chgData name="Gabriela Šimková" userId="785e0d3864c79a9c" providerId="LiveId" clId="{983E8A2C-48E8-439C-A379-DA95184AD25C}" dt="2023-10-04T20:20:59.623" v="518" actId="5793"/>
          <ac:spMkLst>
            <pc:docMk/>
            <pc:sldMk cId="3800966040" sldId="264"/>
            <ac:spMk id="252" creationId="{00000000-0000-0000-0000-000000000000}"/>
          </ac:spMkLst>
        </pc:spChg>
        <pc:spChg chg="del">
          <ac:chgData name="Gabriela Šimková" userId="785e0d3864c79a9c" providerId="LiveId" clId="{983E8A2C-48E8-439C-A379-DA95184AD25C}" dt="2023-10-04T20:21:12.885" v="520" actId="478"/>
          <ac:spMkLst>
            <pc:docMk/>
            <pc:sldMk cId="3800966040" sldId="264"/>
            <ac:spMk id="253" creationId="{00000000-0000-0000-0000-000000000000}"/>
          </ac:spMkLst>
        </pc:spChg>
        <pc:spChg chg="mod">
          <ac:chgData name="Gabriela Šimková" userId="785e0d3864c79a9c" providerId="LiveId" clId="{983E8A2C-48E8-439C-A379-DA95184AD25C}" dt="2023-10-04T20:22:20.253" v="545" actId="1076"/>
          <ac:spMkLst>
            <pc:docMk/>
            <pc:sldMk cId="3800966040" sldId="264"/>
            <ac:spMk id="254" creationId="{00000000-0000-0000-0000-000000000000}"/>
          </ac:spMkLst>
        </pc:spChg>
        <pc:spChg chg="del">
          <ac:chgData name="Gabriela Šimková" userId="785e0d3864c79a9c" providerId="LiveId" clId="{983E8A2C-48E8-439C-A379-DA95184AD25C}" dt="2023-10-04T20:21:23.204" v="523" actId="478"/>
          <ac:spMkLst>
            <pc:docMk/>
            <pc:sldMk cId="3800966040" sldId="264"/>
            <ac:spMk id="255" creationId="{00000000-0000-0000-0000-000000000000}"/>
          </ac:spMkLst>
        </pc:spChg>
        <pc:spChg chg="mod">
          <ac:chgData name="Gabriela Šimková" userId="785e0d3864c79a9c" providerId="LiveId" clId="{983E8A2C-48E8-439C-A379-DA95184AD25C}" dt="2023-10-04T20:21:39.491" v="527" actId="5793"/>
          <ac:spMkLst>
            <pc:docMk/>
            <pc:sldMk cId="3800966040" sldId="264"/>
            <ac:spMk id="256" creationId="{00000000-0000-0000-0000-000000000000}"/>
          </ac:spMkLst>
        </pc:spChg>
        <pc:spChg chg="del">
          <ac:chgData name="Gabriela Šimková" userId="785e0d3864c79a9c" providerId="LiveId" clId="{983E8A2C-48E8-439C-A379-DA95184AD25C}" dt="2023-10-04T20:21:25.760" v="524" actId="478"/>
          <ac:spMkLst>
            <pc:docMk/>
            <pc:sldMk cId="3800966040" sldId="264"/>
            <ac:spMk id="257" creationId="{00000000-0000-0000-0000-000000000000}"/>
          </ac:spMkLst>
        </pc:spChg>
        <pc:spChg chg="mod">
          <ac:chgData name="Gabriela Šimková" userId="785e0d3864c79a9c" providerId="LiveId" clId="{983E8A2C-48E8-439C-A379-DA95184AD25C}" dt="2023-10-04T20:22:36.431" v="551" actId="404"/>
          <ac:spMkLst>
            <pc:docMk/>
            <pc:sldMk cId="3800966040" sldId="264"/>
            <ac:spMk id="258" creationId="{00000000-0000-0000-0000-000000000000}"/>
          </ac:spMkLst>
        </pc:spChg>
      </pc:sldChg>
      <pc:sldChg chg="modSp mod ord modNotes">
        <pc:chgData name="Gabriela Šimková" userId="785e0d3864c79a9c" providerId="LiveId" clId="{983E8A2C-48E8-439C-A379-DA95184AD25C}" dt="2023-10-04T19:51:09.166" v="224" actId="790"/>
        <pc:sldMkLst>
          <pc:docMk/>
          <pc:sldMk cId="0" sldId="265"/>
        </pc:sldMkLst>
        <pc:spChg chg="mod">
          <ac:chgData name="Gabriela Šimková" userId="785e0d3864c79a9c" providerId="LiveId" clId="{983E8A2C-48E8-439C-A379-DA95184AD25C}" dt="2023-10-04T19:48:38.998" v="136" actId="1076"/>
          <ac:spMkLst>
            <pc:docMk/>
            <pc:sldMk cId="0" sldId="265"/>
            <ac:spMk id="268" creationId="{00000000-0000-0000-0000-000000000000}"/>
          </ac:spMkLst>
        </pc:spChg>
        <pc:spChg chg="mod">
          <ac:chgData name="Gabriela Šimková" userId="785e0d3864c79a9c" providerId="LiveId" clId="{983E8A2C-48E8-439C-A379-DA95184AD25C}" dt="2023-10-04T19:50:18.777" v="221" actId="120"/>
          <ac:spMkLst>
            <pc:docMk/>
            <pc:sldMk cId="0" sldId="265"/>
            <ac:spMk id="269" creationId="{00000000-0000-0000-0000-000000000000}"/>
          </ac:spMkLst>
        </pc:spChg>
        <pc:spChg chg="mod">
          <ac:chgData name="Gabriela Šimková" userId="785e0d3864c79a9c" providerId="LiveId" clId="{983E8A2C-48E8-439C-A379-DA95184AD25C}" dt="2023-10-04T19:51:09.166" v="224" actId="790"/>
          <ac:spMkLst>
            <pc:docMk/>
            <pc:sldMk cId="0" sldId="265"/>
            <ac:spMk id="270" creationId="{00000000-0000-0000-0000-000000000000}"/>
          </ac:spMkLst>
        </pc:spChg>
      </pc:sldChg>
      <pc:sldChg chg="del">
        <pc:chgData name="Gabriela Šimková" userId="785e0d3864c79a9c" providerId="LiveId" clId="{983E8A2C-48E8-439C-A379-DA95184AD25C}" dt="2023-10-04T20:29:23.713" v="628" actId="47"/>
        <pc:sldMkLst>
          <pc:docMk/>
          <pc:sldMk cId="0" sldId="266"/>
        </pc:sldMkLst>
      </pc:sldChg>
      <pc:sldChg chg="del">
        <pc:chgData name="Gabriela Šimková" userId="785e0d3864c79a9c" providerId="LiveId" clId="{983E8A2C-48E8-439C-A379-DA95184AD25C}" dt="2023-10-04T20:29:24.246" v="629" actId="47"/>
        <pc:sldMkLst>
          <pc:docMk/>
          <pc:sldMk cId="0" sldId="267"/>
        </pc:sldMkLst>
      </pc:sldChg>
      <pc:sldChg chg="modSp del mod">
        <pc:chgData name="Gabriela Šimková" userId="785e0d3864c79a9c" providerId="LiveId" clId="{983E8A2C-48E8-439C-A379-DA95184AD25C}" dt="2023-10-04T20:29:24.670" v="630" actId="47"/>
        <pc:sldMkLst>
          <pc:docMk/>
          <pc:sldMk cId="0" sldId="268"/>
        </pc:sldMkLst>
        <pc:spChg chg="mod">
          <ac:chgData name="Gabriela Šimková" userId="785e0d3864c79a9c" providerId="LiveId" clId="{983E8A2C-48E8-439C-A379-DA95184AD25C}" dt="2023-10-04T20:12:20.994" v="476"/>
          <ac:spMkLst>
            <pc:docMk/>
            <pc:sldMk cId="0" sldId="268"/>
            <ac:spMk id="296" creationId="{00000000-0000-0000-0000-000000000000}"/>
          </ac:spMkLst>
        </pc:spChg>
      </pc:sldChg>
      <pc:sldChg chg="del">
        <pc:chgData name="Gabriela Šimková" userId="785e0d3864c79a9c" providerId="LiveId" clId="{983E8A2C-48E8-439C-A379-DA95184AD25C}" dt="2023-10-04T20:29:25.091" v="631" actId="47"/>
        <pc:sldMkLst>
          <pc:docMk/>
          <pc:sldMk cId="0" sldId="269"/>
        </pc:sldMkLst>
      </pc:sldChg>
      <pc:sldChg chg="del">
        <pc:chgData name="Gabriela Šimková" userId="785e0d3864c79a9c" providerId="LiveId" clId="{983E8A2C-48E8-439C-A379-DA95184AD25C}" dt="2023-10-04T20:29:25.487" v="632" actId="47"/>
        <pc:sldMkLst>
          <pc:docMk/>
          <pc:sldMk cId="0" sldId="270"/>
        </pc:sldMkLst>
      </pc:sldChg>
      <pc:sldChg chg="del">
        <pc:chgData name="Gabriela Šimková" userId="785e0d3864c79a9c" providerId="LiveId" clId="{983E8A2C-48E8-439C-A379-DA95184AD25C}" dt="2023-10-04T20:29:25.848" v="633" actId="47"/>
        <pc:sldMkLst>
          <pc:docMk/>
          <pc:sldMk cId="0" sldId="271"/>
        </pc:sldMkLst>
      </pc:sldChg>
      <pc:sldChg chg="del">
        <pc:chgData name="Gabriela Šimková" userId="785e0d3864c79a9c" providerId="LiveId" clId="{983E8A2C-48E8-439C-A379-DA95184AD25C}" dt="2023-10-04T20:29:26.557" v="634" actId="47"/>
        <pc:sldMkLst>
          <pc:docMk/>
          <pc:sldMk cId="0" sldId="272"/>
        </pc:sldMkLst>
      </pc:sldChg>
      <pc:sldChg chg="del">
        <pc:chgData name="Gabriela Šimková" userId="785e0d3864c79a9c" providerId="LiveId" clId="{983E8A2C-48E8-439C-A379-DA95184AD25C}" dt="2023-10-04T20:29:27.186" v="635" actId="47"/>
        <pc:sldMkLst>
          <pc:docMk/>
          <pc:sldMk cId="0" sldId="273"/>
        </pc:sldMkLst>
      </pc:sldChg>
      <pc:sldChg chg="del">
        <pc:chgData name="Gabriela Šimková" userId="785e0d3864c79a9c" providerId="LiveId" clId="{983E8A2C-48E8-439C-A379-DA95184AD25C}" dt="2023-10-04T20:29:27.673" v="636" actId="47"/>
        <pc:sldMkLst>
          <pc:docMk/>
          <pc:sldMk cId="0" sldId="274"/>
        </pc:sldMkLst>
      </pc:sldChg>
      <pc:sldChg chg="del">
        <pc:chgData name="Gabriela Šimková" userId="785e0d3864c79a9c" providerId="LiveId" clId="{983E8A2C-48E8-439C-A379-DA95184AD25C}" dt="2023-10-04T20:29:28.333" v="637" actId="47"/>
        <pc:sldMkLst>
          <pc:docMk/>
          <pc:sldMk cId="0" sldId="275"/>
        </pc:sldMkLst>
      </pc:sldChg>
      <pc:sldChg chg="del">
        <pc:chgData name="Gabriela Šimková" userId="785e0d3864c79a9c" providerId="LiveId" clId="{983E8A2C-48E8-439C-A379-DA95184AD25C}" dt="2023-10-04T20:29:28.834" v="638" actId="47"/>
        <pc:sldMkLst>
          <pc:docMk/>
          <pc:sldMk cId="0" sldId="276"/>
        </pc:sldMkLst>
      </pc:sldChg>
      <pc:sldChg chg="del">
        <pc:chgData name="Gabriela Šimková" userId="785e0d3864c79a9c" providerId="LiveId" clId="{983E8A2C-48E8-439C-A379-DA95184AD25C}" dt="2023-10-04T20:29:29.415" v="639" actId="47"/>
        <pc:sldMkLst>
          <pc:docMk/>
          <pc:sldMk cId="0" sldId="277"/>
        </pc:sldMkLst>
      </pc:sldChg>
      <pc:sldChg chg="modSp mod ord">
        <pc:chgData name="Gabriela Šimková" userId="785e0d3864c79a9c" providerId="LiveId" clId="{983E8A2C-48E8-439C-A379-DA95184AD25C}" dt="2023-10-04T20:30:13.143" v="684" actId="403"/>
        <pc:sldMkLst>
          <pc:docMk/>
          <pc:sldMk cId="0" sldId="278"/>
        </pc:sldMkLst>
        <pc:spChg chg="mod">
          <ac:chgData name="Gabriela Šimková" userId="785e0d3864c79a9c" providerId="LiveId" clId="{983E8A2C-48E8-439C-A379-DA95184AD25C}" dt="2023-10-04T20:30:00.296" v="666" actId="14100"/>
          <ac:spMkLst>
            <pc:docMk/>
            <pc:sldMk cId="0" sldId="278"/>
            <ac:spMk id="497" creationId="{00000000-0000-0000-0000-000000000000}"/>
          </ac:spMkLst>
        </pc:spChg>
        <pc:spChg chg="mod">
          <ac:chgData name="Gabriela Šimková" userId="785e0d3864c79a9c" providerId="LiveId" clId="{983E8A2C-48E8-439C-A379-DA95184AD25C}" dt="2023-10-04T20:30:00.296" v="666" actId="14100"/>
          <ac:spMkLst>
            <pc:docMk/>
            <pc:sldMk cId="0" sldId="278"/>
            <ac:spMk id="500" creationId="{00000000-0000-0000-0000-000000000000}"/>
          </ac:spMkLst>
        </pc:spChg>
        <pc:spChg chg="mod">
          <ac:chgData name="Gabriela Šimková" userId="785e0d3864c79a9c" providerId="LiveId" clId="{983E8A2C-48E8-439C-A379-DA95184AD25C}" dt="2023-10-04T20:29:53.514" v="663" actId="1076"/>
          <ac:spMkLst>
            <pc:docMk/>
            <pc:sldMk cId="0" sldId="278"/>
            <ac:spMk id="501" creationId="{00000000-0000-0000-0000-000000000000}"/>
          </ac:spMkLst>
        </pc:spChg>
        <pc:spChg chg="mod">
          <ac:chgData name="Gabriela Šimková" userId="785e0d3864c79a9c" providerId="LiveId" clId="{983E8A2C-48E8-439C-A379-DA95184AD25C}" dt="2023-10-04T20:30:13.143" v="684" actId="403"/>
          <ac:spMkLst>
            <pc:docMk/>
            <pc:sldMk cId="0" sldId="278"/>
            <ac:spMk id="502" creationId="{00000000-0000-0000-0000-000000000000}"/>
          </ac:spMkLst>
        </pc:spChg>
        <pc:picChg chg="mod">
          <ac:chgData name="Gabriela Šimková" userId="785e0d3864c79a9c" providerId="LiveId" clId="{983E8A2C-48E8-439C-A379-DA95184AD25C}" dt="2023-10-04T20:30:00.296" v="666" actId="14100"/>
          <ac:picMkLst>
            <pc:docMk/>
            <pc:sldMk cId="0" sldId="278"/>
            <ac:picMk id="498" creationId="{00000000-0000-0000-0000-000000000000}"/>
          </ac:picMkLst>
        </pc:picChg>
        <pc:cxnChg chg="mod">
          <ac:chgData name="Gabriela Šimková" userId="785e0d3864c79a9c" providerId="LiveId" clId="{983E8A2C-48E8-439C-A379-DA95184AD25C}" dt="2023-10-04T20:30:00.296" v="666" actId="14100"/>
          <ac:cxnSpMkLst>
            <pc:docMk/>
            <pc:sldMk cId="0" sldId="278"/>
            <ac:cxnSpMk id="499" creationId="{00000000-0000-0000-0000-000000000000}"/>
          </ac:cxnSpMkLst>
        </pc:cxnChg>
      </pc:sldChg>
      <pc:sldChg chg="del">
        <pc:chgData name="Gabriela Šimková" userId="785e0d3864c79a9c" providerId="LiveId" clId="{983E8A2C-48E8-439C-A379-DA95184AD25C}" dt="2023-10-04T20:29:07.013" v="620" actId="47"/>
        <pc:sldMkLst>
          <pc:docMk/>
          <pc:sldMk cId="0" sldId="279"/>
        </pc:sldMkLst>
      </pc:sldChg>
      <pc:sldChg chg="del">
        <pc:chgData name="Gabriela Šimková" userId="785e0d3864c79a9c" providerId="LiveId" clId="{983E8A2C-48E8-439C-A379-DA95184AD25C}" dt="2023-10-04T20:29:09.630" v="621" actId="47"/>
        <pc:sldMkLst>
          <pc:docMk/>
          <pc:sldMk cId="0" sldId="280"/>
        </pc:sldMkLst>
      </pc:sldChg>
      <pc:sldChg chg="delSp modSp add mod">
        <pc:chgData name="Gabriela Šimková" userId="785e0d3864c79a9c" providerId="LiveId" clId="{983E8A2C-48E8-439C-A379-DA95184AD25C}" dt="2023-10-04T19:44:01.094" v="85" actId="21"/>
        <pc:sldMkLst>
          <pc:docMk/>
          <pc:sldMk cId="0" sldId="281"/>
        </pc:sldMkLst>
        <pc:spChg chg="del">
          <ac:chgData name="Gabriela Šimková" userId="785e0d3864c79a9c" providerId="LiveId" clId="{983E8A2C-48E8-439C-A379-DA95184AD25C}" dt="2023-10-04T19:44:01.094" v="85" actId="21"/>
          <ac:spMkLst>
            <pc:docMk/>
            <pc:sldMk cId="0" sldId="281"/>
            <ac:spMk id="5" creationId="{B77A9024-8CE7-E6C3-AFF9-FE668D6255B2}"/>
          </ac:spMkLst>
        </pc:spChg>
        <pc:spChg chg="mod">
          <ac:chgData name="Gabriela Šimková" userId="785e0d3864c79a9c" providerId="LiveId" clId="{983E8A2C-48E8-439C-A379-DA95184AD25C}" dt="2023-10-04T19:40:48.640" v="1" actId="20577"/>
          <ac:spMkLst>
            <pc:docMk/>
            <pc:sldMk cId="0" sldId="281"/>
            <ac:spMk id="129" creationId="{00000000-0000-0000-0000-000000000000}"/>
          </ac:spMkLst>
        </pc:spChg>
      </pc:sldChg>
      <pc:sldChg chg="add ord">
        <pc:chgData name="Gabriela Šimková" userId="785e0d3864c79a9c" providerId="LiveId" clId="{983E8A2C-48E8-439C-A379-DA95184AD25C}" dt="2023-10-04T19:51:24.444" v="226"/>
        <pc:sldMkLst>
          <pc:docMk/>
          <pc:sldMk cId="0" sldId="282"/>
        </pc:sldMkLst>
      </pc:sldChg>
      <pc:sldChg chg="modSp add mod">
        <pc:chgData name="Gabriela Šimková" userId="785e0d3864c79a9c" providerId="LiveId" clId="{983E8A2C-48E8-439C-A379-DA95184AD25C}" dt="2023-10-04T19:57:34.033" v="422" actId="1076"/>
        <pc:sldMkLst>
          <pc:docMk/>
          <pc:sldMk cId="3644972978" sldId="283"/>
        </pc:sldMkLst>
        <pc:spChg chg="mod">
          <ac:chgData name="Gabriela Šimková" userId="785e0d3864c79a9c" providerId="LiveId" clId="{983E8A2C-48E8-439C-A379-DA95184AD25C}" dt="2023-10-04T19:57:34.033" v="422" actId="1076"/>
          <ac:spMkLst>
            <pc:docMk/>
            <pc:sldMk cId="3644972978" sldId="283"/>
            <ac:spMk id="360" creationId="{00000000-0000-0000-0000-000000000000}"/>
          </ac:spMkLst>
        </pc:spChg>
      </pc:sldChg>
      <pc:sldChg chg="addSp delSp modSp add mod setBg delDesignElem">
        <pc:chgData name="Gabriela Šimková" userId="785e0d3864c79a9c" providerId="LiveId" clId="{983E8A2C-48E8-439C-A379-DA95184AD25C}" dt="2023-10-04T20:02:41.816" v="447" actId="14826"/>
        <pc:sldMkLst>
          <pc:docMk/>
          <pc:sldMk cId="2710286518" sldId="284"/>
        </pc:sldMkLst>
        <pc:spChg chg="mod">
          <ac:chgData name="Gabriela Šimková" userId="785e0d3864c79a9c" providerId="LiveId" clId="{983E8A2C-48E8-439C-A379-DA95184AD25C}" dt="2023-10-04T20:01:26.242" v="446" actId="26606"/>
          <ac:spMkLst>
            <pc:docMk/>
            <pc:sldMk cId="2710286518" sldId="284"/>
            <ac:spMk id="2" creationId="{A8BFB982-94AF-B333-C530-3951D9864499}"/>
          </ac:spMkLst>
        </pc:spChg>
        <pc:spChg chg="mod">
          <ac:chgData name="Gabriela Šimková" userId="785e0d3864c79a9c" providerId="LiveId" clId="{983E8A2C-48E8-439C-A379-DA95184AD25C}" dt="2023-10-04T20:01:26.242" v="446" actId="26606"/>
          <ac:spMkLst>
            <pc:docMk/>
            <pc:sldMk cId="2710286518" sldId="284"/>
            <ac:spMk id="3" creationId="{6C3FB346-1CAB-57B1-ADAF-E63B8A9825FF}"/>
          </ac:spMkLst>
        </pc:spChg>
        <pc:spChg chg="del">
          <ac:chgData name="Gabriela Šimková" userId="785e0d3864c79a9c" providerId="LiveId" clId="{983E8A2C-48E8-439C-A379-DA95184AD25C}" dt="2023-10-04T20:00:12.289" v="430"/>
          <ac:spMkLst>
            <pc:docMk/>
            <pc:sldMk cId="2710286518" sldId="284"/>
            <ac:spMk id="9" creationId="{311973C2-EB8B-452A-A698-4A252FD3AE28}"/>
          </ac:spMkLst>
        </pc:spChg>
        <pc:spChg chg="add del">
          <ac:chgData name="Gabriela Šimková" userId="785e0d3864c79a9c" providerId="LiveId" clId="{983E8A2C-48E8-439C-A379-DA95184AD25C}" dt="2023-10-04T20:01:26.222" v="445" actId="26606"/>
          <ac:spMkLst>
            <pc:docMk/>
            <pc:sldMk cId="2710286518" sldId="284"/>
            <ac:spMk id="10" creationId="{45D37F4E-DDB4-456B-97E0-9937730A039F}"/>
          </ac:spMkLst>
        </pc:spChg>
        <pc:spChg chg="del">
          <ac:chgData name="Gabriela Šimková" userId="785e0d3864c79a9c" providerId="LiveId" clId="{983E8A2C-48E8-439C-A379-DA95184AD25C}" dt="2023-10-04T20:00:12.289" v="430"/>
          <ac:spMkLst>
            <pc:docMk/>
            <pc:sldMk cId="2710286518" sldId="284"/>
            <ac:spMk id="11" creationId="{10162E77-11AD-44A7-84EC-40C59EEFBD2E}"/>
          </ac:spMkLst>
        </pc:spChg>
        <pc:spChg chg="add del">
          <ac:chgData name="Gabriela Šimková" userId="785e0d3864c79a9c" providerId="LiveId" clId="{983E8A2C-48E8-439C-A379-DA95184AD25C}" dt="2023-10-04T20:01:26.222" v="445" actId="26606"/>
          <ac:spMkLst>
            <pc:docMk/>
            <pc:sldMk cId="2710286518" sldId="284"/>
            <ac:spMk id="12" creationId="{B2DD41CD-8F47-4F56-AD12-4E2FF7696987}"/>
          </ac:spMkLst>
        </pc:spChg>
        <pc:spChg chg="add">
          <ac:chgData name="Gabriela Šimková" userId="785e0d3864c79a9c" providerId="LiveId" clId="{983E8A2C-48E8-439C-A379-DA95184AD25C}" dt="2023-10-04T20:01:26.242" v="446" actId="26606"/>
          <ac:spMkLst>
            <pc:docMk/>
            <pc:sldMk cId="2710286518" sldId="284"/>
            <ac:spMk id="14" creationId="{D1D34770-47A8-402C-AF23-2B653F2D88C1}"/>
          </ac:spMkLst>
        </pc:spChg>
        <pc:picChg chg="mod ord">
          <ac:chgData name="Gabriela Šimková" userId="785e0d3864c79a9c" providerId="LiveId" clId="{983E8A2C-48E8-439C-A379-DA95184AD25C}" dt="2023-10-04T20:02:41.816" v="447" actId="14826"/>
          <ac:picMkLst>
            <pc:docMk/>
            <pc:sldMk cId="2710286518" sldId="284"/>
            <ac:picMk id="5" creationId="{78E19B6E-C8CB-5F0C-6D98-F5EB746B0AAA}"/>
          </ac:picMkLst>
        </pc:picChg>
        <pc:cxnChg chg="del">
          <ac:chgData name="Gabriela Šimková" userId="785e0d3864c79a9c" providerId="LiveId" clId="{983E8A2C-48E8-439C-A379-DA95184AD25C}" dt="2023-10-04T20:00:12.289" v="430"/>
          <ac:cxnSpMkLst>
            <pc:docMk/>
            <pc:sldMk cId="2710286518" sldId="284"/>
            <ac:cxnSpMk id="13" creationId="{5AB158E9-1B40-4CD6-95F0-95CA11DF7B7A}"/>
          </ac:cxnSpMkLst>
        </pc:cxnChg>
      </pc:sldChg>
      <pc:sldChg chg="addSp delSp modSp add mod setBg delDesignElem">
        <pc:chgData name="Gabriela Šimková" userId="785e0d3864c79a9c" providerId="LiveId" clId="{983E8A2C-48E8-439C-A379-DA95184AD25C}" dt="2023-10-04T20:18:33.205" v="501" actId="6549"/>
        <pc:sldMkLst>
          <pc:docMk/>
          <pc:sldMk cId="727618949" sldId="285"/>
        </pc:sldMkLst>
        <pc:spChg chg="del">
          <ac:chgData name="Gabriela Šimková" userId="785e0d3864c79a9c" providerId="LiveId" clId="{983E8A2C-48E8-439C-A379-DA95184AD25C}" dt="2023-10-04T20:16:46.955" v="487" actId="478"/>
          <ac:spMkLst>
            <pc:docMk/>
            <pc:sldMk cId="727618949" sldId="285"/>
            <ac:spMk id="2" creationId="{9870F101-4556-D74F-CD7A-5C57D9FCB0DA}"/>
          </ac:spMkLst>
        </pc:spChg>
        <pc:spChg chg="mod">
          <ac:chgData name="Gabriela Šimková" userId="785e0d3864c79a9c" providerId="LiveId" clId="{983E8A2C-48E8-439C-A379-DA95184AD25C}" dt="2023-10-04T20:18:33.205" v="501" actId="6549"/>
          <ac:spMkLst>
            <pc:docMk/>
            <pc:sldMk cId="727618949" sldId="285"/>
            <ac:spMk id="3" creationId="{F32A37F9-120E-9266-22BD-790CB5D23D1F}"/>
          </ac:spMkLst>
        </pc:spChg>
        <pc:spChg chg="add del mod">
          <ac:chgData name="Gabriela Šimková" userId="785e0d3864c79a9c" providerId="LiveId" clId="{983E8A2C-48E8-439C-A379-DA95184AD25C}" dt="2023-10-04T20:16:52.279" v="489" actId="478"/>
          <ac:spMkLst>
            <pc:docMk/>
            <pc:sldMk cId="727618949" sldId="285"/>
            <ac:spMk id="5" creationId="{5244A0AB-0D81-3CB2-6021-FC2B49D21341}"/>
          </ac:spMkLst>
        </pc:spChg>
        <pc:spChg chg="del">
          <ac:chgData name="Gabriela Šimková" userId="785e0d3864c79a9c" providerId="LiveId" clId="{983E8A2C-48E8-439C-A379-DA95184AD25C}" dt="2023-10-04T20:00:12.289" v="430"/>
          <ac:spMkLst>
            <pc:docMk/>
            <pc:sldMk cId="727618949" sldId="285"/>
            <ac:spMk id="8" creationId="{3741B58E-3B65-4A01-A276-975AB2CF8A08}"/>
          </ac:spMkLst>
        </pc:spChg>
        <pc:spChg chg="add">
          <ac:chgData name="Gabriela Šimková" userId="785e0d3864c79a9c" providerId="LiveId" clId="{983E8A2C-48E8-439C-A379-DA95184AD25C}" dt="2023-10-04T20:17:15.229" v="490" actId="26606"/>
          <ac:spMkLst>
            <pc:docMk/>
            <pc:sldMk cId="727618949" sldId="285"/>
            <ac:spMk id="9" creationId="{3ECBE1F1-D69B-4AFA-ABD5-8E41720EF6DE}"/>
          </ac:spMkLst>
        </pc:spChg>
        <pc:spChg chg="del">
          <ac:chgData name="Gabriela Šimková" userId="785e0d3864c79a9c" providerId="LiveId" clId="{983E8A2C-48E8-439C-A379-DA95184AD25C}" dt="2023-10-04T20:00:12.289" v="430"/>
          <ac:spMkLst>
            <pc:docMk/>
            <pc:sldMk cId="727618949" sldId="285"/>
            <ac:spMk id="10" creationId="{7AAC67C3-831B-4AB1-A259-DFB839CAFAFC}"/>
          </ac:spMkLst>
        </pc:spChg>
        <pc:spChg chg="add">
          <ac:chgData name="Gabriela Šimková" userId="785e0d3864c79a9c" providerId="LiveId" clId="{983E8A2C-48E8-439C-A379-DA95184AD25C}" dt="2023-10-04T20:17:15.229" v="490" actId="26606"/>
          <ac:spMkLst>
            <pc:docMk/>
            <pc:sldMk cId="727618949" sldId="285"/>
            <ac:spMk id="11" creationId="{603A6265-E10C-4B85-9C20-E75FCAF9CC63}"/>
          </ac:spMkLst>
        </pc:spChg>
        <pc:spChg chg="del">
          <ac:chgData name="Gabriela Šimková" userId="785e0d3864c79a9c" providerId="LiveId" clId="{983E8A2C-48E8-439C-A379-DA95184AD25C}" dt="2023-10-04T20:00:12.289" v="430"/>
          <ac:spMkLst>
            <pc:docMk/>
            <pc:sldMk cId="727618949" sldId="285"/>
            <ac:spMk id="12" creationId="{054B3F04-9EAC-45C0-B3CE-0387EEA10A0C}"/>
          </ac:spMkLst>
        </pc:spChg>
        <pc:picChg chg="add">
          <ac:chgData name="Gabriela Šimková" userId="785e0d3864c79a9c" providerId="LiveId" clId="{983E8A2C-48E8-439C-A379-DA95184AD25C}" dt="2023-10-04T20:17:15.229" v="490" actId="26606"/>
          <ac:picMkLst>
            <pc:docMk/>
            <pc:sldMk cId="727618949" sldId="285"/>
            <ac:picMk id="6" creationId="{B8960281-7553-3DE3-DE03-1A605F000FF4}"/>
          </ac:picMkLst>
        </pc:picChg>
      </pc:sldChg>
      <pc:sldChg chg="add">
        <pc:chgData name="Gabriela Šimková" userId="785e0d3864c79a9c" providerId="LiveId" clId="{983E8A2C-48E8-439C-A379-DA95184AD25C}" dt="2023-10-04T20:00:12.289" v="430"/>
        <pc:sldMkLst>
          <pc:docMk/>
          <pc:sldMk cId="0" sldId="286"/>
        </pc:sldMkLst>
      </pc:sldChg>
      <pc:sldChg chg="modSp add mod">
        <pc:chgData name="Gabriela Šimková" userId="785e0d3864c79a9c" providerId="LiveId" clId="{983E8A2C-48E8-439C-A379-DA95184AD25C}" dt="2023-10-04T20:19:09.630" v="503" actId="27636"/>
        <pc:sldMkLst>
          <pc:docMk/>
          <pc:sldMk cId="0" sldId="287"/>
        </pc:sldMkLst>
        <pc:spChg chg="mod">
          <ac:chgData name="Gabriela Šimková" userId="785e0d3864c79a9c" providerId="LiveId" clId="{983E8A2C-48E8-439C-A379-DA95184AD25C}" dt="2023-10-04T20:19:09.630" v="503" actId="27636"/>
          <ac:spMkLst>
            <pc:docMk/>
            <pc:sldMk cId="0" sldId="287"/>
            <ac:spMk id="194" creationId="{00000000-0000-0000-0000-000000000000}"/>
          </ac:spMkLst>
        </pc:spChg>
      </pc:sldChg>
      <pc:sldChg chg="modSp add mod">
        <pc:chgData name="Gabriela Šimková" userId="785e0d3864c79a9c" providerId="LiveId" clId="{983E8A2C-48E8-439C-A379-DA95184AD25C}" dt="2023-10-04T20:00:12.738" v="433" actId="27636"/>
        <pc:sldMkLst>
          <pc:docMk/>
          <pc:sldMk cId="0" sldId="288"/>
        </pc:sldMkLst>
        <pc:spChg chg="mod">
          <ac:chgData name="Gabriela Šimková" userId="785e0d3864c79a9c" providerId="LiveId" clId="{983E8A2C-48E8-439C-A379-DA95184AD25C}" dt="2023-10-04T20:00:12.738" v="433" actId="27636"/>
          <ac:spMkLst>
            <pc:docMk/>
            <pc:sldMk cId="0" sldId="288"/>
            <ac:spMk id="188" creationId="{00000000-0000-0000-0000-000000000000}"/>
          </ac:spMkLst>
        </pc:spChg>
      </pc:sldChg>
      <pc:sldChg chg="delSp modSp add del mod setBg delDesignElem">
        <pc:chgData name="Gabriela Šimková" userId="785e0d3864c79a9c" providerId="LiveId" clId="{983E8A2C-48E8-439C-A379-DA95184AD25C}" dt="2023-10-04T20:22:56.170" v="552" actId="47"/>
        <pc:sldMkLst>
          <pc:docMk/>
          <pc:sldMk cId="0" sldId="289"/>
        </pc:sldMkLst>
        <pc:spChg chg="mod">
          <ac:chgData name="Gabriela Šimková" userId="785e0d3864c79a9c" providerId="LiveId" clId="{983E8A2C-48E8-439C-A379-DA95184AD25C}" dt="2023-10-04T20:21:45.817" v="528" actId="21"/>
          <ac:spMkLst>
            <pc:docMk/>
            <pc:sldMk cId="0" sldId="289"/>
            <ac:spMk id="200" creationId="{00000000-0000-0000-0000-000000000000}"/>
          </ac:spMkLst>
        </pc:spChg>
        <pc:spChg chg="del">
          <ac:chgData name="Gabriela Šimková" userId="785e0d3864c79a9c" providerId="LiveId" clId="{983E8A2C-48E8-439C-A379-DA95184AD25C}" dt="2023-10-04T20:00:12.289" v="430"/>
          <ac:spMkLst>
            <pc:docMk/>
            <pc:sldMk cId="0" sldId="289"/>
            <ac:spMk id="205" creationId="{13FE9996-7EAC-4679-B37D-C1045F42F954}"/>
          </ac:spMkLst>
        </pc:spChg>
        <pc:spChg chg="del">
          <ac:chgData name="Gabriela Šimková" userId="785e0d3864c79a9c" providerId="LiveId" clId="{983E8A2C-48E8-439C-A379-DA95184AD25C}" dt="2023-10-04T20:00:12.289" v="430"/>
          <ac:spMkLst>
            <pc:docMk/>
            <pc:sldMk cId="0" sldId="289"/>
            <ac:spMk id="207" creationId="{761DF1FE-5CC8-43D2-A76C-93C76EEDE1E9}"/>
          </ac:spMkLst>
        </pc:spChg>
        <pc:spChg chg="del">
          <ac:chgData name="Gabriela Šimková" userId="785e0d3864c79a9c" providerId="LiveId" clId="{983E8A2C-48E8-439C-A379-DA95184AD25C}" dt="2023-10-04T20:00:12.289" v="430"/>
          <ac:spMkLst>
            <pc:docMk/>
            <pc:sldMk cId="0" sldId="289"/>
            <ac:spMk id="211" creationId="{3741B58E-3B65-4A01-A276-975AB2CF8A08}"/>
          </ac:spMkLst>
        </pc:spChg>
        <pc:spChg chg="del">
          <ac:chgData name="Gabriela Šimková" userId="785e0d3864c79a9c" providerId="LiveId" clId="{983E8A2C-48E8-439C-A379-DA95184AD25C}" dt="2023-10-04T20:00:12.289" v="430"/>
          <ac:spMkLst>
            <pc:docMk/>
            <pc:sldMk cId="0" sldId="289"/>
            <ac:spMk id="213" creationId="{7AAC67C3-831B-4AB1-A259-DFB839CAFAFC}"/>
          </ac:spMkLst>
        </pc:spChg>
        <pc:spChg chg="del">
          <ac:chgData name="Gabriela Šimková" userId="785e0d3864c79a9c" providerId="LiveId" clId="{983E8A2C-48E8-439C-A379-DA95184AD25C}" dt="2023-10-04T20:00:12.289" v="430"/>
          <ac:spMkLst>
            <pc:docMk/>
            <pc:sldMk cId="0" sldId="289"/>
            <ac:spMk id="215" creationId="{054B3F04-9EAC-45C0-B3CE-0387EEA10A0C}"/>
          </ac:spMkLst>
        </pc:spChg>
        <pc:cxnChg chg="del">
          <ac:chgData name="Gabriela Šimková" userId="785e0d3864c79a9c" providerId="LiveId" clId="{983E8A2C-48E8-439C-A379-DA95184AD25C}" dt="2023-10-04T20:00:12.289" v="430"/>
          <ac:cxnSpMkLst>
            <pc:docMk/>
            <pc:sldMk cId="0" sldId="289"/>
            <ac:cxnSpMk id="209" creationId="{E161BEBD-A23C-409E-ABC7-73F9EDC02F20}"/>
          </ac:cxnSpMkLst>
        </pc:cxnChg>
      </pc:sldChg>
      <pc:sldChg chg="add">
        <pc:chgData name="Gabriela Šimková" userId="785e0d3864c79a9c" providerId="LiveId" clId="{983E8A2C-48E8-439C-A379-DA95184AD25C}" dt="2023-10-04T20:00:12.289" v="430"/>
        <pc:sldMkLst>
          <pc:docMk/>
          <pc:sldMk cId="0" sldId="290"/>
        </pc:sldMkLst>
      </pc:sldChg>
      <pc:sldChg chg="delSp modSp add mod setBg delDesignElem">
        <pc:chgData name="Gabriela Šimková" userId="785e0d3864c79a9c" providerId="LiveId" clId="{983E8A2C-48E8-439C-A379-DA95184AD25C}" dt="2023-10-04T20:23:56.969" v="553" actId="14826"/>
        <pc:sldMkLst>
          <pc:docMk/>
          <pc:sldMk cId="0" sldId="291"/>
        </pc:sldMkLst>
        <pc:spChg chg="mod">
          <ac:chgData name="Gabriela Šimková" userId="785e0d3864c79a9c" providerId="LiveId" clId="{983E8A2C-48E8-439C-A379-DA95184AD25C}" dt="2023-10-04T20:00:12.789" v="435" actId="27636"/>
          <ac:spMkLst>
            <pc:docMk/>
            <pc:sldMk cId="0" sldId="291"/>
            <ac:spMk id="211" creationId="{00000000-0000-0000-0000-000000000000}"/>
          </ac:spMkLst>
        </pc:spChg>
        <pc:spChg chg="mod">
          <ac:chgData name="Gabriela Šimková" userId="785e0d3864c79a9c" providerId="LiveId" clId="{983E8A2C-48E8-439C-A379-DA95184AD25C}" dt="2023-10-04T20:00:12.800" v="436" actId="27636"/>
          <ac:spMkLst>
            <pc:docMk/>
            <pc:sldMk cId="0" sldId="291"/>
            <ac:spMk id="212" creationId="{00000000-0000-0000-0000-000000000000}"/>
          </ac:spMkLst>
        </pc:spChg>
        <pc:spChg chg="del">
          <ac:chgData name="Gabriela Šimková" userId="785e0d3864c79a9c" providerId="LiveId" clId="{983E8A2C-48E8-439C-A379-DA95184AD25C}" dt="2023-10-04T20:00:12.289" v="430"/>
          <ac:spMkLst>
            <pc:docMk/>
            <pc:sldMk cId="0" sldId="291"/>
            <ac:spMk id="224" creationId="{311973C2-EB8B-452A-A698-4A252FD3AE28}"/>
          </ac:spMkLst>
        </pc:spChg>
        <pc:spChg chg="del">
          <ac:chgData name="Gabriela Šimková" userId="785e0d3864c79a9c" providerId="LiveId" clId="{983E8A2C-48E8-439C-A379-DA95184AD25C}" dt="2023-10-04T20:00:12.289" v="430"/>
          <ac:spMkLst>
            <pc:docMk/>
            <pc:sldMk cId="0" sldId="291"/>
            <ac:spMk id="225" creationId="{10162E77-11AD-44A7-84EC-40C59EEFBD2E}"/>
          </ac:spMkLst>
        </pc:spChg>
        <pc:picChg chg="mod">
          <ac:chgData name="Gabriela Šimková" userId="785e0d3864c79a9c" providerId="LiveId" clId="{983E8A2C-48E8-439C-A379-DA95184AD25C}" dt="2023-10-04T20:23:56.969" v="553" actId="14826"/>
          <ac:picMkLst>
            <pc:docMk/>
            <pc:sldMk cId="0" sldId="291"/>
            <ac:picMk id="226" creationId="{2C7C9F8B-AD0C-AD75-7AAC-9EAC67C96EAD}"/>
          </ac:picMkLst>
        </pc:picChg>
        <pc:cxnChg chg="del">
          <ac:chgData name="Gabriela Šimková" userId="785e0d3864c79a9c" providerId="LiveId" clId="{983E8A2C-48E8-439C-A379-DA95184AD25C}" dt="2023-10-04T20:00:12.289" v="430"/>
          <ac:cxnSpMkLst>
            <pc:docMk/>
            <pc:sldMk cId="0" sldId="291"/>
            <ac:cxnSpMk id="227" creationId="{5AB158E9-1B40-4CD6-95F0-95CA11DF7B7A}"/>
          </ac:cxnSpMkLst>
        </pc:cxnChg>
      </pc:sldChg>
      <pc:sldChg chg="modSp add mod">
        <pc:chgData name="Gabriela Šimková" userId="785e0d3864c79a9c" providerId="LiveId" clId="{983E8A2C-48E8-439C-A379-DA95184AD25C}" dt="2023-10-04T20:00:12.831" v="438" actId="27636"/>
        <pc:sldMkLst>
          <pc:docMk/>
          <pc:sldMk cId="0" sldId="292"/>
        </pc:sldMkLst>
        <pc:spChg chg="mod">
          <ac:chgData name="Gabriela Šimková" userId="785e0d3864c79a9c" providerId="LiveId" clId="{983E8A2C-48E8-439C-A379-DA95184AD25C}" dt="2023-10-04T20:00:12.805" v="437" actId="27636"/>
          <ac:spMkLst>
            <pc:docMk/>
            <pc:sldMk cId="0" sldId="292"/>
            <ac:spMk id="217" creationId="{00000000-0000-0000-0000-000000000000}"/>
          </ac:spMkLst>
        </pc:spChg>
        <pc:spChg chg="mod">
          <ac:chgData name="Gabriela Šimková" userId="785e0d3864c79a9c" providerId="LiveId" clId="{983E8A2C-48E8-439C-A379-DA95184AD25C}" dt="2023-10-04T20:00:12.831" v="438" actId="27636"/>
          <ac:spMkLst>
            <pc:docMk/>
            <pc:sldMk cId="0" sldId="292"/>
            <ac:spMk id="218" creationId="{00000000-0000-0000-0000-000000000000}"/>
          </ac:spMkLst>
        </pc:spChg>
      </pc:sldChg>
      <pc:sldChg chg="addSp delSp modSp add mod setBg delDesignElem">
        <pc:chgData name="Gabriela Šimková" userId="785e0d3864c79a9c" providerId="LiveId" clId="{983E8A2C-48E8-439C-A379-DA95184AD25C}" dt="2023-10-04T20:25:15.591" v="570" actId="27636"/>
        <pc:sldMkLst>
          <pc:docMk/>
          <pc:sldMk cId="0" sldId="293"/>
        </pc:sldMkLst>
        <pc:spChg chg="mod">
          <ac:chgData name="Gabriela Šimková" userId="785e0d3864c79a9c" providerId="LiveId" clId="{983E8A2C-48E8-439C-A379-DA95184AD25C}" dt="2023-10-04T20:24:56.104" v="562" actId="1076"/>
          <ac:spMkLst>
            <pc:docMk/>
            <pc:sldMk cId="0" sldId="293"/>
            <ac:spMk id="223" creationId="{00000000-0000-0000-0000-000000000000}"/>
          </ac:spMkLst>
        </pc:spChg>
        <pc:spChg chg="mod">
          <ac:chgData name="Gabriela Šimková" userId="785e0d3864c79a9c" providerId="LiveId" clId="{983E8A2C-48E8-439C-A379-DA95184AD25C}" dt="2023-10-04T20:25:15.591" v="570" actId="27636"/>
          <ac:spMkLst>
            <pc:docMk/>
            <pc:sldMk cId="0" sldId="293"/>
            <ac:spMk id="224" creationId="{00000000-0000-0000-0000-000000000000}"/>
          </ac:spMkLst>
        </pc:spChg>
        <pc:spChg chg="del">
          <ac:chgData name="Gabriela Šimková" userId="785e0d3864c79a9c" providerId="LiveId" clId="{983E8A2C-48E8-439C-A379-DA95184AD25C}" dt="2023-10-04T20:00:12.289" v="430"/>
          <ac:spMkLst>
            <pc:docMk/>
            <pc:sldMk cId="0" sldId="293"/>
            <ac:spMk id="229" creationId="{3741B58E-3B65-4A01-A276-975AB2CF8A08}"/>
          </ac:spMkLst>
        </pc:spChg>
        <pc:spChg chg="del">
          <ac:chgData name="Gabriela Šimková" userId="785e0d3864c79a9c" providerId="LiveId" clId="{983E8A2C-48E8-439C-A379-DA95184AD25C}" dt="2023-10-04T20:00:12.289" v="430"/>
          <ac:spMkLst>
            <pc:docMk/>
            <pc:sldMk cId="0" sldId="293"/>
            <ac:spMk id="231" creationId="{7AAC67C3-831B-4AB1-A259-DFB839CAFAFC}"/>
          </ac:spMkLst>
        </pc:spChg>
        <pc:spChg chg="del">
          <ac:chgData name="Gabriela Šimková" userId="785e0d3864c79a9c" providerId="LiveId" clId="{983E8A2C-48E8-439C-A379-DA95184AD25C}" dt="2023-10-04T20:00:12.289" v="430"/>
          <ac:spMkLst>
            <pc:docMk/>
            <pc:sldMk cId="0" sldId="293"/>
            <ac:spMk id="233" creationId="{054B3F04-9EAC-45C0-B3CE-0387EEA10A0C}"/>
          </ac:spMkLst>
        </pc:spChg>
        <pc:grpChg chg="add">
          <ac:chgData name="Gabriela Šimková" userId="785e0d3864c79a9c" providerId="LiveId" clId="{983E8A2C-48E8-439C-A379-DA95184AD25C}" dt="2023-10-04T20:24:35.554" v="554" actId="26606"/>
          <ac:grpSpMkLst>
            <pc:docMk/>
            <pc:sldMk cId="0" sldId="293"/>
            <ac:grpSpMk id="230" creationId="{8CE57D37-C2D0-066B-1AE3-6F4244344F27}"/>
          </ac:grpSpMkLst>
        </pc:grpChg>
        <pc:picChg chg="add">
          <ac:chgData name="Gabriela Šimková" userId="785e0d3864c79a9c" providerId="LiveId" clId="{983E8A2C-48E8-439C-A379-DA95184AD25C}" dt="2023-10-04T20:24:35.554" v="554" actId="26606"/>
          <ac:picMkLst>
            <pc:docMk/>
            <pc:sldMk cId="0" sldId="293"/>
            <ac:picMk id="226" creationId="{63E0A967-0AEC-2D89-CD76-7B89DA0048FD}"/>
          </ac:picMkLst>
        </pc:picChg>
      </pc:sldChg>
      <pc:sldChg chg="delSp modSp add mod setBg delDesignElem">
        <pc:chgData name="Gabriela Šimková" userId="785e0d3864c79a9c" providerId="LiveId" clId="{983E8A2C-48E8-439C-A379-DA95184AD25C}" dt="2023-10-04T20:26:14.908" v="571" actId="14826"/>
        <pc:sldMkLst>
          <pc:docMk/>
          <pc:sldMk cId="0" sldId="294"/>
        </pc:sldMkLst>
        <pc:spChg chg="mod">
          <ac:chgData name="Gabriela Šimková" userId="785e0d3864c79a9c" providerId="LiveId" clId="{983E8A2C-48E8-439C-A379-DA95184AD25C}" dt="2023-10-04T20:00:13.019" v="440" actId="27636"/>
          <ac:spMkLst>
            <pc:docMk/>
            <pc:sldMk cId="0" sldId="294"/>
            <ac:spMk id="236" creationId="{00000000-0000-0000-0000-000000000000}"/>
          </ac:spMkLst>
        </pc:spChg>
        <pc:spChg chg="del">
          <ac:chgData name="Gabriela Šimková" userId="785e0d3864c79a9c" providerId="LiveId" clId="{983E8A2C-48E8-439C-A379-DA95184AD25C}" dt="2023-10-04T20:00:12.289" v="430"/>
          <ac:spMkLst>
            <pc:docMk/>
            <pc:sldMk cId="0" sldId="294"/>
            <ac:spMk id="242" creationId="{311973C2-EB8B-452A-A698-4A252FD3AE28}"/>
          </ac:spMkLst>
        </pc:spChg>
        <pc:spChg chg="del">
          <ac:chgData name="Gabriela Šimková" userId="785e0d3864c79a9c" providerId="LiveId" clId="{983E8A2C-48E8-439C-A379-DA95184AD25C}" dt="2023-10-04T20:00:12.289" v="430"/>
          <ac:spMkLst>
            <pc:docMk/>
            <pc:sldMk cId="0" sldId="294"/>
            <ac:spMk id="244" creationId="{10162E77-11AD-44A7-84EC-40C59EEFBD2E}"/>
          </ac:spMkLst>
        </pc:spChg>
        <pc:picChg chg="mod">
          <ac:chgData name="Gabriela Šimková" userId="785e0d3864c79a9c" providerId="LiveId" clId="{983E8A2C-48E8-439C-A379-DA95184AD25C}" dt="2023-10-04T20:26:14.908" v="571" actId="14826"/>
          <ac:picMkLst>
            <pc:docMk/>
            <pc:sldMk cId="0" sldId="294"/>
            <ac:picMk id="238" creationId="{0DCAC025-4531-D30E-858E-AD42EA3193CC}"/>
          </ac:picMkLst>
        </pc:picChg>
        <pc:cxnChg chg="del">
          <ac:chgData name="Gabriela Šimková" userId="785e0d3864c79a9c" providerId="LiveId" clId="{983E8A2C-48E8-439C-A379-DA95184AD25C}" dt="2023-10-04T20:00:12.289" v="430"/>
          <ac:cxnSpMkLst>
            <pc:docMk/>
            <pc:sldMk cId="0" sldId="294"/>
            <ac:cxnSpMk id="246" creationId="{5AB158E9-1B40-4CD6-95F0-95CA11DF7B7A}"/>
          </ac:cxnSpMkLst>
        </pc:cxnChg>
      </pc:sldChg>
      <pc:sldChg chg="delSp modSp add mod setBg delDesignElem">
        <pc:chgData name="Gabriela Šimková" userId="785e0d3864c79a9c" providerId="LiveId" clId="{983E8A2C-48E8-439C-A379-DA95184AD25C}" dt="2023-10-04T20:00:13.050" v="441" actId="27636"/>
        <pc:sldMkLst>
          <pc:docMk/>
          <pc:sldMk cId="605370595" sldId="295"/>
        </pc:sldMkLst>
        <pc:spChg chg="mod">
          <ac:chgData name="Gabriela Šimková" userId="785e0d3864c79a9c" providerId="LiveId" clId="{983E8A2C-48E8-439C-A379-DA95184AD25C}" dt="2023-10-04T20:00:13.050" v="441" actId="27636"/>
          <ac:spMkLst>
            <pc:docMk/>
            <pc:sldMk cId="605370595" sldId="295"/>
            <ac:spMk id="3" creationId="{FC630629-B040-59C5-AADA-CDB567AB983D}"/>
          </ac:spMkLst>
        </pc:spChg>
        <pc:spChg chg="del">
          <ac:chgData name="Gabriela Šimková" userId="785e0d3864c79a9c" providerId="LiveId" clId="{983E8A2C-48E8-439C-A379-DA95184AD25C}" dt="2023-10-04T20:00:12.289" v="430"/>
          <ac:spMkLst>
            <pc:docMk/>
            <pc:sldMk cId="605370595" sldId="295"/>
            <ac:spMk id="9" creationId="{311973C2-EB8B-452A-A698-4A252FD3AE28}"/>
          </ac:spMkLst>
        </pc:spChg>
        <pc:spChg chg="del">
          <ac:chgData name="Gabriela Šimková" userId="785e0d3864c79a9c" providerId="LiveId" clId="{983E8A2C-48E8-439C-A379-DA95184AD25C}" dt="2023-10-04T20:00:12.289" v="430"/>
          <ac:spMkLst>
            <pc:docMk/>
            <pc:sldMk cId="605370595" sldId="295"/>
            <ac:spMk id="11" creationId="{10162E77-11AD-44A7-84EC-40C59EEFBD2E}"/>
          </ac:spMkLst>
        </pc:spChg>
        <pc:cxnChg chg="del">
          <ac:chgData name="Gabriela Šimková" userId="785e0d3864c79a9c" providerId="LiveId" clId="{983E8A2C-48E8-439C-A379-DA95184AD25C}" dt="2023-10-04T20:00:12.289" v="430"/>
          <ac:cxnSpMkLst>
            <pc:docMk/>
            <pc:sldMk cId="605370595" sldId="295"/>
            <ac:cxnSpMk id="13" creationId="{5AB158E9-1B40-4CD6-95F0-95CA11DF7B7A}"/>
          </ac:cxnSpMkLst>
        </pc:cxnChg>
      </pc:sldChg>
      <pc:sldChg chg="modSp add mod">
        <pc:chgData name="Gabriela Šimková" userId="785e0d3864c79a9c" providerId="LiveId" clId="{983E8A2C-48E8-439C-A379-DA95184AD25C}" dt="2023-10-04T20:00:13.071" v="442" actId="27636"/>
        <pc:sldMkLst>
          <pc:docMk/>
          <pc:sldMk cId="0" sldId="296"/>
        </pc:sldMkLst>
        <pc:spChg chg="mod">
          <ac:chgData name="Gabriela Šimková" userId="785e0d3864c79a9c" providerId="LiveId" clId="{983E8A2C-48E8-439C-A379-DA95184AD25C}" dt="2023-10-04T20:00:13.071" v="442" actId="27636"/>
          <ac:spMkLst>
            <pc:docMk/>
            <pc:sldMk cId="0" sldId="296"/>
            <ac:spMk id="241" creationId="{00000000-0000-0000-0000-000000000000}"/>
          </ac:spMkLst>
        </pc:spChg>
      </pc:sldChg>
      <pc:sldChg chg="addSp delSp modSp add mod setBg">
        <pc:chgData name="Gabriela Šimková" userId="785e0d3864c79a9c" providerId="LiveId" clId="{983E8A2C-48E8-439C-A379-DA95184AD25C}" dt="2024-10-10T04:48:49.471" v="722" actId="20577"/>
        <pc:sldMkLst>
          <pc:docMk/>
          <pc:sldMk cId="4030292898" sldId="297"/>
        </pc:sldMkLst>
        <pc:spChg chg="mod">
          <ac:chgData name="Gabriela Šimková" userId="785e0d3864c79a9c" providerId="LiveId" clId="{983E8A2C-48E8-439C-A379-DA95184AD25C}" dt="2023-10-04T20:28:46.329" v="618" actId="26606"/>
          <ac:spMkLst>
            <pc:docMk/>
            <pc:sldMk cId="4030292898" sldId="297"/>
            <ac:spMk id="2" creationId="{4153E930-D922-CC61-1069-660815627CF2}"/>
          </ac:spMkLst>
        </pc:spChg>
        <pc:spChg chg="mod ord">
          <ac:chgData name="Gabriela Šimková" userId="785e0d3864c79a9c" providerId="LiveId" clId="{983E8A2C-48E8-439C-A379-DA95184AD25C}" dt="2024-10-10T04:48:49.471" v="722" actId="20577"/>
          <ac:spMkLst>
            <pc:docMk/>
            <pc:sldMk cId="4030292898" sldId="297"/>
            <ac:spMk id="3" creationId="{F76E13C8-A0A7-18E7-B6E8-0F17156813E2}"/>
          </ac:spMkLst>
        </pc:spChg>
        <pc:spChg chg="add del">
          <ac:chgData name="Gabriela Šimková" userId="785e0d3864c79a9c" providerId="LiveId" clId="{983E8A2C-48E8-439C-A379-DA95184AD25C}" dt="2023-10-04T20:27:45.593" v="575" actId="26606"/>
          <ac:spMkLst>
            <pc:docMk/>
            <pc:sldMk cId="4030292898" sldId="297"/>
            <ac:spMk id="13" creationId="{DC39DE25-0E4E-0AA7-0932-1D78C2372786}"/>
          </ac:spMkLst>
        </pc:spChg>
        <pc:spChg chg="add del">
          <ac:chgData name="Gabriela Šimková" userId="785e0d3864c79a9c" providerId="LiveId" clId="{983E8A2C-48E8-439C-A379-DA95184AD25C}" dt="2023-10-04T20:27:45.593" v="575" actId="26606"/>
          <ac:spMkLst>
            <pc:docMk/>
            <pc:sldMk cId="4030292898" sldId="297"/>
            <ac:spMk id="15" creationId="{8D6EA299-0840-6DEA-E670-C49AEBC87E89}"/>
          </ac:spMkLst>
        </pc:spChg>
        <pc:spChg chg="add del">
          <ac:chgData name="Gabriela Šimková" userId="785e0d3864c79a9c" providerId="LiveId" clId="{983E8A2C-48E8-439C-A379-DA95184AD25C}" dt="2023-10-04T20:27:45.593" v="575" actId="26606"/>
          <ac:spMkLst>
            <pc:docMk/>
            <pc:sldMk cId="4030292898" sldId="297"/>
            <ac:spMk id="16" creationId="{AE3A741D-C19B-960A-5803-1C5887147820}"/>
          </ac:spMkLst>
        </pc:spChg>
        <pc:spChg chg="add del">
          <ac:chgData name="Gabriela Šimková" userId="785e0d3864c79a9c" providerId="LiveId" clId="{983E8A2C-48E8-439C-A379-DA95184AD25C}" dt="2023-10-04T20:27:45.593" v="575" actId="26606"/>
          <ac:spMkLst>
            <pc:docMk/>
            <pc:sldMk cId="4030292898" sldId="297"/>
            <ac:spMk id="17" creationId="{9C3A50E9-9119-7BC3-083B-2D84CCC78E47}"/>
          </ac:spMkLst>
        </pc:spChg>
        <pc:spChg chg="add del">
          <ac:chgData name="Gabriela Šimková" userId="785e0d3864c79a9c" providerId="LiveId" clId="{983E8A2C-48E8-439C-A379-DA95184AD25C}" dt="2023-10-04T20:28:43.615" v="616" actId="26606"/>
          <ac:spMkLst>
            <pc:docMk/>
            <pc:sldMk cId="4030292898" sldId="297"/>
            <ac:spMk id="25" creationId="{C0763A76-9F1C-4FC5-82B7-DD475DA461B2}"/>
          </ac:spMkLst>
        </pc:spChg>
        <pc:spChg chg="add del">
          <ac:chgData name="Gabriela Šimková" userId="785e0d3864c79a9c" providerId="LiveId" clId="{983E8A2C-48E8-439C-A379-DA95184AD25C}" dt="2023-10-04T20:28:43.615" v="616" actId="26606"/>
          <ac:spMkLst>
            <pc:docMk/>
            <pc:sldMk cId="4030292898" sldId="297"/>
            <ac:spMk id="27" creationId="{E81BF4F6-F2CF-4984-9D14-D6966D92F99F}"/>
          </ac:spMkLst>
        </pc:spChg>
        <pc:grpChg chg="add del">
          <ac:chgData name="Gabriela Šimková" userId="785e0d3864c79a9c" providerId="LiveId" clId="{983E8A2C-48E8-439C-A379-DA95184AD25C}" dt="2023-10-04T20:27:42.127" v="573" actId="26606"/>
          <ac:grpSpMkLst>
            <pc:docMk/>
            <pc:sldMk cId="4030292898" sldId="297"/>
            <ac:grpSpMk id="9" creationId="{8CE57D37-C2D0-066B-1AE3-6F4244344F27}"/>
          </ac:grpSpMkLst>
        </pc:grpChg>
        <pc:grpChg chg="add del">
          <ac:chgData name="Gabriela Šimková" userId="785e0d3864c79a9c" providerId="LiveId" clId="{983E8A2C-48E8-439C-A379-DA95184AD25C}" dt="2023-10-04T20:28:46.329" v="619" actId="26606"/>
          <ac:grpSpMkLst>
            <pc:docMk/>
            <pc:sldMk cId="4030292898" sldId="297"/>
            <ac:grpSpMk id="20" creationId="{8CE57D37-C2D0-066B-1AE3-6F4244344F27}"/>
          </ac:grpSpMkLst>
        </pc:grpChg>
        <pc:grpChg chg="add del">
          <ac:chgData name="Gabriela Šimková" userId="785e0d3864c79a9c" providerId="LiveId" clId="{983E8A2C-48E8-439C-A379-DA95184AD25C}" dt="2023-10-04T20:28:46.329" v="618" actId="26606"/>
          <ac:grpSpMkLst>
            <pc:docMk/>
            <pc:sldMk cId="4030292898" sldId="297"/>
            <ac:grpSpMk id="29" creationId="{BE589684-54CA-64D8-C963-5F19FF75BF72}"/>
          </ac:grpSpMkLst>
        </pc:grpChg>
        <pc:grpChg chg="add">
          <ac:chgData name="Gabriela Šimková" userId="785e0d3864c79a9c" providerId="LiveId" clId="{983E8A2C-48E8-439C-A379-DA95184AD25C}" dt="2023-10-04T20:28:46.329" v="619" actId="26606"/>
          <ac:grpSpMkLst>
            <pc:docMk/>
            <pc:sldMk cId="4030292898" sldId="297"/>
            <ac:grpSpMk id="32" creationId="{8CE57D37-C2D0-066B-1AE3-6F4244344F27}"/>
          </ac:grpSpMkLst>
        </pc:grpChg>
        <pc:picChg chg="add del">
          <ac:chgData name="Gabriela Šimková" userId="785e0d3864c79a9c" providerId="LiveId" clId="{983E8A2C-48E8-439C-A379-DA95184AD25C}" dt="2023-10-04T20:27:42.127" v="573" actId="26606"/>
          <ac:picMkLst>
            <pc:docMk/>
            <pc:sldMk cId="4030292898" sldId="297"/>
            <ac:picMk id="5" creationId="{F1BBE2C0-8896-2751-4AED-F32D553CAB67}"/>
          </ac:picMkLst>
        </pc:picChg>
        <pc:picChg chg="add del">
          <ac:chgData name="Gabriela Šimková" userId="785e0d3864c79a9c" providerId="LiveId" clId="{983E8A2C-48E8-439C-A379-DA95184AD25C}" dt="2023-10-04T20:27:45.593" v="575" actId="26606"/>
          <ac:picMkLst>
            <pc:docMk/>
            <pc:sldMk cId="4030292898" sldId="297"/>
            <ac:picMk id="14" creationId="{648AE2EF-C6CB-E884-42C7-96E98BFBBD1E}"/>
          </ac:picMkLst>
        </pc:picChg>
        <pc:picChg chg="add mod">
          <ac:chgData name="Gabriela Šimková" userId="785e0d3864c79a9c" providerId="LiveId" clId="{983E8A2C-48E8-439C-A379-DA95184AD25C}" dt="2023-10-04T20:28:46.329" v="618" actId="26606"/>
          <ac:picMkLst>
            <pc:docMk/>
            <pc:sldMk cId="4030292898" sldId="297"/>
            <ac:picMk id="19" creationId="{F1BBE2C0-8896-2751-4AED-F32D553CAB67}"/>
          </ac:picMkLst>
        </pc:picChg>
      </pc:sldChg>
      <pc:sldChg chg="addSp delSp modSp new mod modAnim">
        <pc:chgData name="Gabriela Šimková" userId="785e0d3864c79a9c" providerId="LiveId" clId="{983E8A2C-48E8-439C-A379-DA95184AD25C}" dt="2023-10-04T20:10:07.638" v="457" actId="1076"/>
        <pc:sldMkLst>
          <pc:docMk/>
          <pc:sldMk cId="4160927815" sldId="298"/>
        </pc:sldMkLst>
        <pc:spChg chg="del">
          <ac:chgData name="Gabriela Šimková" userId="785e0d3864c79a9c" providerId="LiveId" clId="{983E8A2C-48E8-439C-A379-DA95184AD25C}" dt="2023-10-04T20:09:04.295" v="449" actId="478"/>
          <ac:spMkLst>
            <pc:docMk/>
            <pc:sldMk cId="4160927815" sldId="298"/>
            <ac:spMk id="2" creationId="{4AF0181A-35DA-F69F-051E-4821E759D887}"/>
          </ac:spMkLst>
        </pc:spChg>
        <pc:spChg chg="del">
          <ac:chgData name="Gabriela Šimková" userId="785e0d3864c79a9c" providerId="LiveId" clId="{983E8A2C-48E8-439C-A379-DA95184AD25C}" dt="2023-10-04T20:09:10.655" v="450" actId="478"/>
          <ac:spMkLst>
            <pc:docMk/>
            <pc:sldMk cId="4160927815" sldId="298"/>
            <ac:spMk id="3" creationId="{6A4208EA-1EAF-E3B8-43E3-5C0F233A6DCE}"/>
          </ac:spMkLst>
        </pc:spChg>
        <pc:picChg chg="add mod">
          <ac:chgData name="Gabriela Šimková" userId="785e0d3864c79a9c" providerId="LiveId" clId="{983E8A2C-48E8-439C-A379-DA95184AD25C}" dt="2023-10-04T20:10:07.638" v="457" actId="1076"/>
          <ac:picMkLst>
            <pc:docMk/>
            <pc:sldMk cId="4160927815" sldId="298"/>
            <ac:picMk id="4" creationId="{03990279-DE8F-715D-562F-6E908725D0A0}"/>
          </ac:picMkLst>
        </pc:picChg>
      </pc:sldChg>
      <pc:sldChg chg="addSp delSp modSp new mod">
        <pc:chgData name="Gabriela Šimková" userId="785e0d3864c79a9c" providerId="LiveId" clId="{983E8A2C-48E8-439C-A379-DA95184AD25C}" dt="2023-10-04T20:16:04.243" v="486" actId="732"/>
        <pc:sldMkLst>
          <pc:docMk/>
          <pc:sldMk cId="541979457" sldId="299"/>
        </pc:sldMkLst>
        <pc:spChg chg="del mod">
          <ac:chgData name="Gabriela Šimková" userId="785e0d3864c79a9c" providerId="LiveId" clId="{983E8A2C-48E8-439C-A379-DA95184AD25C}" dt="2023-10-04T20:11:34.094" v="460" actId="478"/>
          <ac:spMkLst>
            <pc:docMk/>
            <pc:sldMk cId="541979457" sldId="299"/>
            <ac:spMk id="2" creationId="{3E74CE33-68EE-8EF7-C5D6-030B2DF50743}"/>
          </ac:spMkLst>
        </pc:spChg>
        <pc:spChg chg="del">
          <ac:chgData name="Gabriela Šimková" userId="785e0d3864c79a9c" providerId="LiveId" clId="{983E8A2C-48E8-439C-A379-DA95184AD25C}" dt="2023-10-04T20:11:36.643" v="461" actId="478"/>
          <ac:spMkLst>
            <pc:docMk/>
            <pc:sldMk cId="541979457" sldId="299"/>
            <ac:spMk id="3" creationId="{9EF62529-BBD7-B980-39B5-2687BBE60407}"/>
          </ac:spMkLst>
        </pc:spChg>
        <pc:spChg chg="add del">
          <ac:chgData name="Gabriela Šimková" userId="785e0d3864c79a9c" providerId="LiveId" clId="{983E8A2C-48E8-439C-A379-DA95184AD25C}" dt="2023-10-04T20:11:51.171" v="469" actId="22"/>
          <ac:spMkLst>
            <pc:docMk/>
            <pc:sldMk cId="541979457" sldId="299"/>
            <ac:spMk id="5" creationId="{F7ED91EF-242D-0A13-9B98-775A2AF1AA35}"/>
          </ac:spMkLst>
        </pc:spChg>
        <pc:spChg chg="add del">
          <ac:chgData name="Gabriela Šimková" userId="785e0d3864c79a9c" providerId="LiveId" clId="{983E8A2C-48E8-439C-A379-DA95184AD25C}" dt="2023-10-04T20:11:54.506" v="473" actId="22"/>
          <ac:spMkLst>
            <pc:docMk/>
            <pc:sldMk cId="541979457" sldId="299"/>
            <ac:spMk id="7" creationId="{39F1AA62-94C0-5E91-7942-B6220501F5F6}"/>
          </ac:spMkLst>
        </pc:spChg>
        <pc:spChg chg="add del">
          <ac:chgData name="Gabriela Šimková" userId="785e0d3864c79a9c" providerId="LiveId" clId="{983E8A2C-48E8-439C-A379-DA95184AD25C}" dt="2023-10-04T20:11:59.050" v="475" actId="478"/>
          <ac:spMkLst>
            <pc:docMk/>
            <pc:sldMk cId="541979457" sldId="299"/>
            <ac:spMk id="9" creationId="{E4573788-14DA-FF0E-6386-08E812DA4324}"/>
          </ac:spMkLst>
        </pc:spChg>
        <pc:spChg chg="add del mod">
          <ac:chgData name="Gabriela Šimková" userId="785e0d3864c79a9c" providerId="LiveId" clId="{983E8A2C-48E8-439C-A379-DA95184AD25C}" dt="2023-10-04T20:13:09.376" v="481" actId="478"/>
          <ac:spMkLst>
            <pc:docMk/>
            <pc:sldMk cId="541979457" sldId="299"/>
            <ac:spMk id="11" creationId="{191A4264-EC7F-BC21-DFB4-0839D1A8D9AB}"/>
          </ac:spMkLst>
        </pc:spChg>
        <pc:picChg chg="add mod modCrop">
          <ac:chgData name="Gabriela Šimková" userId="785e0d3864c79a9c" providerId="LiveId" clId="{983E8A2C-48E8-439C-A379-DA95184AD25C}" dt="2023-10-04T20:16:04.243" v="486" actId="732"/>
          <ac:picMkLst>
            <pc:docMk/>
            <pc:sldMk cId="541979457" sldId="299"/>
            <ac:picMk id="13" creationId="{0AFA1D2B-FC3A-4094-F76C-5E13A102986E}"/>
          </ac:picMkLst>
        </pc:picChg>
      </pc:sldChg>
      <pc:sldMasterChg chg="delSldLayout">
        <pc:chgData name="Gabriela Šimková" userId="785e0d3864c79a9c" providerId="LiveId" clId="{983E8A2C-48E8-439C-A379-DA95184AD25C}" dt="2023-10-04T20:22:56.170" v="552" actId="47"/>
        <pc:sldMasterMkLst>
          <pc:docMk/>
          <pc:sldMasterMk cId="0" sldId="2147483659"/>
        </pc:sldMasterMkLst>
        <pc:sldLayoutChg chg="del">
          <pc:chgData name="Gabriela Šimková" userId="785e0d3864c79a9c" providerId="LiveId" clId="{983E8A2C-48E8-439C-A379-DA95184AD25C}" dt="2023-10-04T20:22:56.170" v="552" actId="47"/>
          <pc:sldLayoutMkLst>
            <pc:docMk/>
            <pc:sldMasterMk cId="0" sldId="2147483659"/>
            <pc:sldLayoutMk cId="0" sldId="214748365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- formulovat otázky</a:t>
            </a:r>
            <a:endParaRPr dirty="0"/>
          </a:p>
        </p:txBody>
      </p:sp>
      <p:sp>
        <p:nvSpPr>
          <p:cNvPr id="179" name="Google Shape;17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1" name="Google Shape;19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319645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1509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379072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Nestrukturovaný – například biografický výzkum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27559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d.muni.cz/pedagogika/studujici/zaverecne-prace/bc-mgr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hil.muni.cz/wupv/home/studium/citacni-norma-apa" TargetMode="External"/><Relationship Id="rId3" Type="http://schemas.openxmlformats.org/officeDocument/2006/relationships/image" Target="../media/image7.jpg"/><Relationship Id="rId7" Type="http://schemas.openxmlformats.org/officeDocument/2006/relationships/hyperlink" Target="https://scholar.google.com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ped.muni.cz/pedagogika/studujici/zaverecne-prace" TargetMode="External"/><Relationship Id="rId5" Type="http://schemas.openxmlformats.org/officeDocument/2006/relationships/hyperlink" Target="https://is.muni.cz/do/sukb/kuk/materialy/cze/citace/pages/APA.html" TargetMode="Externa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hil.muni.cz/wupv/home/studium/citacni-norma-apa" TargetMode="External"/><Relationship Id="rId3" Type="http://schemas.openxmlformats.org/officeDocument/2006/relationships/image" Target="../media/image7.jpg"/><Relationship Id="rId7" Type="http://schemas.openxmlformats.org/officeDocument/2006/relationships/hyperlink" Target="https://scholar.google.com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ped.muni.cz/pedagogika/studujici/zaverecne-prace" TargetMode="External"/><Relationship Id="rId5" Type="http://schemas.openxmlformats.org/officeDocument/2006/relationships/hyperlink" Target="https://is.muni.cz/do/sukb/kuk/materialy/cze/citace/pages/APA.html" TargetMode="Externa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6Ms9A-212F0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pic>
        <p:nvPicPr>
          <p:cNvPr id="85" name="Google Shape;85;p13" descr="Kalkulačka, pero, kompas, peníze a papír s grafy, které jsou vytištěny"/>
          <p:cNvPicPr preferRelativeResize="0"/>
          <p:nvPr/>
        </p:nvPicPr>
        <p:blipFill>
          <a:blip r:embed="rId4"/>
          <a:srcRect l="29256" r="29256"/>
          <a:stretch/>
        </p:blipFill>
        <p:spPr>
          <a:xfrm>
            <a:off x="11036942" y="553895"/>
            <a:ext cx="6677110" cy="97140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" name="Google Shape;86;p13"/>
          <p:cNvCxnSpPr/>
          <p:nvPr/>
        </p:nvCxnSpPr>
        <p:spPr>
          <a:xfrm rot="10800000">
            <a:off x="563420" y="-45048"/>
            <a:ext cx="0" cy="10377096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7" name="Google Shape;87;p13"/>
          <p:cNvCxnSpPr/>
          <p:nvPr/>
        </p:nvCxnSpPr>
        <p:spPr>
          <a:xfrm rot="10800000">
            <a:off x="17724580" y="553895"/>
            <a:ext cx="0" cy="974772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8" name="Google Shape;88;p13"/>
          <p:cNvCxnSpPr/>
          <p:nvPr/>
        </p:nvCxnSpPr>
        <p:spPr>
          <a:xfrm rot="10800000">
            <a:off x="566690" y="563420"/>
            <a:ext cx="17147361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89" name="Google Shape;89;p13"/>
          <p:cNvGrpSpPr/>
          <p:nvPr/>
        </p:nvGrpSpPr>
        <p:grpSpPr>
          <a:xfrm>
            <a:off x="1298030" y="8979333"/>
            <a:ext cx="9013828" cy="3266922"/>
            <a:chOff x="0" y="-47625"/>
            <a:chExt cx="2374012" cy="860425"/>
          </a:xfrm>
        </p:grpSpPr>
        <p:sp>
          <p:nvSpPr>
            <p:cNvPr id="90" name="Google Shape;90;p13"/>
            <p:cNvSpPr/>
            <p:nvPr/>
          </p:nvSpPr>
          <p:spPr>
            <a:xfrm>
              <a:off x="0" y="0"/>
              <a:ext cx="2374012" cy="145882"/>
            </a:xfrm>
            <a:custGeom>
              <a:avLst/>
              <a:gdLst/>
              <a:ahLst/>
              <a:cxnLst/>
              <a:rect l="l" t="t" r="r" b="b"/>
              <a:pathLst>
                <a:path w="2374012" h="145882" extrusionOk="0">
                  <a:moveTo>
                    <a:pt x="0" y="0"/>
                  </a:moveTo>
                  <a:lnTo>
                    <a:pt x="2374012" y="0"/>
                  </a:lnTo>
                  <a:lnTo>
                    <a:pt x="2374012" y="145882"/>
                  </a:lnTo>
                  <a:lnTo>
                    <a:pt x="0" y="14588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91" name="Google Shape;91;p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92" name="Google Shape;92;p13"/>
          <p:cNvCxnSpPr/>
          <p:nvPr/>
        </p:nvCxnSpPr>
        <p:spPr>
          <a:xfrm rot="10800000">
            <a:off x="11027417" y="-109146"/>
            <a:ext cx="0" cy="10377096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3" name="Google Shape;93;p13"/>
          <p:cNvCxnSpPr/>
          <p:nvPr/>
        </p:nvCxnSpPr>
        <p:spPr>
          <a:xfrm rot="10800000">
            <a:off x="4041866" y="-84032"/>
            <a:ext cx="0" cy="656977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4" name="Google Shape;94;p13"/>
          <p:cNvCxnSpPr/>
          <p:nvPr/>
        </p:nvCxnSpPr>
        <p:spPr>
          <a:xfrm rot="10800000">
            <a:off x="7529921" y="-84032"/>
            <a:ext cx="0" cy="656977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6" name="Google Shape;96;p13"/>
          <p:cNvSpPr txBox="1"/>
          <p:nvPr/>
        </p:nvSpPr>
        <p:spPr>
          <a:xfrm>
            <a:off x="465830" y="1359414"/>
            <a:ext cx="10641098" cy="7478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0" b="1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Výzkum v pedagogické praxi</a:t>
            </a:r>
          </a:p>
          <a:p>
            <a:pPr marL="0" marR="0" lvl="0" indent="0" algn="ctr" rtl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12000" b="1" dirty="0">
              <a:latin typeface="DM Sans"/>
              <a:sym typeface="DM Sans"/>
            </a:endParaRPr>
          </a:p>
          <a:p>
            <a:pPr marL="0" marR="0" lvl="0" indent="0" algn="ctr" rtl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0" b="1" dirty="0">
                <a:latin typeface="DM Sans"/>
                <a:sym typeface="DM Sans"/>
              </a:rPr>
              <a:t>Seminář 02</a:t>
            </a:r>
            <a:endParaRPr dirty="0"/>
          </a:p>
        </p:txBody>
      </p:sp>
      <p:sp>
        <p:nvSpPr>
          <p:cNvPr id="98" name="Google Shape;98;p13"/>
          <p:cNvSpPr txBox="1"/>
          <p:nvPr/>
        </p:nvSpPr>
        <p:spPr>
          <a:xfrm>
            <a:off x="1498952" y="9230414"/>
            <a:ext cx="5707751" cy="754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1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Gabriela Šimková          simkova@ped.muni.cz</a:t>
            </a: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99;p13"/>
          <p:cNvSpPr txBox="1"/>
          <p:nvPr/>
        </p:nvSpPr>
        <p:spPr>
          <a:xfrm>
            <a:off x="5804944" y="9230414"/>
            <a:ext cx="4305990" cy="45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100" dirty="0">
                <a:latin typeface="DM Sans"/>
                <a:ea typeface="DM Sans"/>
                <a:cs typeface="DM Sans"/>
                <a:sym typeface="DM Sans"/>
              </a:rPr>
              <a:t>Podzim 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202</a:t>
            </a:r>
            <a:r>
              <a:rPr lang="cs-CZ" sz="2100" dirty="0">
                <a:latin typeface="DM Sans"/>
                <a:ea typeface="DM Sans"/>
                <a:cs typeface="DM Sans"/>
                <a:sym typeface="DM Sans"/>
              </a:rPr>
              <a:t>4</a:t>
            </a:r>
            <a:endParaRPr dirty="0"/>
          </a:p>
        </p:txBody>
      </p:sp>
      <p:sp>
        <p:nvSpPr>
          <p:cNvPr id="100" name="Google Shape;100;p13"/>
          <p:cNvSpPr txBox="1"/>
          <p:nvPr/>
        </p:nvSpPr>
        <p:spPr>
          <a:xfrm>
            <a:off x="773832" y="73835"/>
            <a:ext cx="3050876" cy="45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100" dirty="0">
                <a:latin typeface="DM Sans"/>
                <a:sym typeface="DM Sans"/>
              </a:rPr>
              <a:t>Výzkum</a:t>
            </a:r>
            <a:endParaRPr dirty="0"/>
          </a:p>
        </p:txBody>
      </p:sp>
      <p:sp>
        <p:nvSpPr>
          <p:cNvPr id="101" name="Google Shape;101;p13"/>
          <p:cNvSpPr txBox="1"/>
          <p:nvPr/>
        </p:nvSpPr>
        <p:spPr>
          <a:xfrm>
            <a:off x="4260941" y="73835"/>
            <a:ext cx="3050876" cy="45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1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Poznání</a:t>
            </a:r>
            <a:endParaRPr dirty="0"/>
          </a:p>
        </p:txBody>
      </p:sp>
      <p:sp>
        <p:nvSpPr>
          <p:cNvPr id="102" name="Google Shape;102;p13"/>
          <p:cNvSpPr txBox="1"/>
          <p:nvPr/>
        </p:nvSpPr>
        <p:spPr>
          <a:xfrm>
            <a:off x="7739471" y="73835"/>
            <a:ext cx="3050876" cy="45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1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Objektivita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0AFA1D2B-FC3A-4094-F76C-5E13A10298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04" r="14108"/>
          <a:stretch/>
        </p:blipFill>
        <p:spPr>
          <a:xfrm>
            <a:off x="2890157" y="0"/>
            <a:ext cx="12817929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979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Brýle položené na knize">
            <a:extLst>
              <a:ext uri="{FF2B5EF4-FFF2-40B4-BE49-F238E27FC236}">
                <a16:creationId xmlns:a16="http://schemas.microsoft.com/office/drawing/2014/main" id="{B8960281-7553-3DE3-DE03-1A605F000F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02" r="36535"/>
          <a:stretch/>
        </p:blipFill>
        <p:spPr>
          <a:xfrm>
            <a:off x="-1" y="-3"/>
            <a:ext cx="8115296" cy="10287003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295" y="-1"/>
            <a:ext cx="10172703" cy="3428999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2A37F9-120E-9266-22BD-790CB5D23D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0" y="685800"/>
            <a:ext cx="7899985" cy="10287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latin typeface="+mn-lt"/>
              </a:rPr>
              <a:t>polostrukturovaný </a:t>
            </a:r>
            <a:r>
              <a:rPr lang="cs-CZ" sz="2800" dirty="0">
                <a:latin typeface="+mn-lt"/>
              </a:rPr>
              <a:t>- vychází z předem připraveného seznamu témat a otázek. Používá se v případové studii či zakotvené teorii. </a:t>
            </a:r>
            <a:br>
              <a:rPr lang="cs-CZ" sz="2800" dirty="0">
                <a:latin typeface="+mn-lt"/>
              </a:rPr>
            </a:br>
            <a:endParaRPr lang="cs-CZ" sz="2800" dirty="0">
              <a:latin typeface="+mn-lt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latin typeface="+mn-lt"/>
              </a:rPr>
              <a:t>nestrukturovaný</a:t>
            </a:r>
            <a:r>
              <a:rPr lang="cs-CZ" sz="2800" dirty="0">
                <a:latin typeface="+mn-lt"/>
              </a:rPr>
              <a:t> - jinak též narativní rozhovor se zakládá třeba jen na jediné předpřipravené otázce, kterou tazatel průběžně rozvíjí na základě informací poskytnutých respondentem při rozhovoru. Uplatňuje se v biografickém designu.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sz="2800" dirty="0">
              <a:latin typeface="+mn-lt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800" b="1" dirty="0" err="1">
                <a:latin typeface="+mn-lt"/>
              </a:rPr>
              <a:t>focus</a:t>
            </a:r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latin typeface="+mn-lt"/>
              </a:rPr>
              <a:t>group</a:t>
            </a:r>
            <a:r>
              <a:rPr lang="cs-CZ" sz="2800" b="1" dirty="0">
                <a:latin typeface="+mn-lt"/>
              </a:rPr>
              <a:t> (ohnisková skupina) </a:t>
            </a:r>
            <a:r>
              <a:rPr lang="cs-CZ" sz="2800" dirty="0">
                <a:latin typeface="+mn-lt"/>
              </a:rPr>
              <a:t>– důraz je zde položen na interakce mezi členy skupiny, kteří sami přinášejí témata relevantní z hlediska zkoumaného jevu.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sz="2800" b="1" dirty="0">
              <a:latin typeface="+mn-lt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latin typeface="+mn-lt"/>
              </a:rPr>
              <a:t>skupinový rozhovor </a:t>
            </a:r>
            <a:r>
              <a:rPr lang="cs-CZ" sz="2800" dirty="0">
                <a:latin typeface="+mn-lt"/>
              </a:rPr>
              <a:t>- metoda provádění strukturovaného interview s více jak třemi lidmi najednou.</a:t>
            </a:r>
            <a:endParaRPr lang="cs-CZ" sz="2800" b="1" dirty="0">
              <a:latin typeface="+mn-lt"/>
            </a:endParaRPr>
          </a:p>
          <a:p>
            <a:pPr>
              <a:lnSpc>
                <a:spcPct val="90000"/>
              </a:lnSpc>
            </a:pPr>
            <a:endParaRPr lang="cs-CZ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7618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8"/>
          <p:cNvSpPr txBox="1">
            <a:spLocks noGrp="1"/>
          </p:cNvSpPr>
          <p:nvPr>
            <p:ph type="title"/>
          </p:nvPr>
        </p:nvSpPr>
        <p:spPr>
          <a:xfrm>
            <a:off x="1993785" y="319765"/>
            <a:ext cx="12801600" cy="226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rmAutofit/>
          </a:bodyPr>
          <a:lstStyle/>
          <a:p>
            <a:pPr algn="l">
              <a:buClr>
                <a:schemeClr val="lt1"/>
              </a:buClr>
              <a:buSzPts val="3600"/>
            </a:pPr>
            <a:r>
              <a:rPr lang="cs-CZ" sz="6600" b="1" dirty="0"/>
              <a:t>JAK FORMULOVAT OTÁZKY KE KVALITATIVNÍMU ROZHOVORU?</a:t>
            </a:r>
            <a:endParaRPr sz="6600" b="1" dirty="0"/>
          </a:p>
        </p:txBody>
      </p:sp>
      <p:sp>
        <p:nvSpPr>
          <p:cNvPr id="182" name="Google Shape;182;p8"/>
          <p:cNvSpPr txBox="1">
            <a:spLocks noGrp="1"/>
          </p:cNvSpPr>
          <p:nvPr>
            <p:ph idx="1"/>
          </p:nvPr>
        </p:nvSpPr>
        <p:spPr>
          <a:xfrm>
            <a:off x="440870" y="2390774"/>
            <a:ext cx="17651186" cy="7075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rmAutofit lnSpcReduction="10000"/>
          </a:bodyPr>
          <a:lstStyle/>
          <a:p>
            <a:pPr marL="428625" indent="-428625">
              <a:spcBef>
                <a:spcPts val="0"/>
              </a:spcBef>
              <a:buSzPts val="1600"/>
              <a:buChar char="▶"/>
            </a:pPr>
            <a:endParaRPr lang="cs-CZ" sz="4200" u="sng" dirty="0"/>
          </a:p>
          <a:p>
            <a:pPr marL="428625" indent="-428625">
              <a:spcBef>
                <a:spcPts val="0"/>
              </a:spcBef>
              <a:buSzPts val="1600"/>
              <a:buChar char="▶"/>
            </a:pPr>
            <a:r>
              <a:rPr lang="cs-CZ" sz="4200" u="sng" dirty="0"/>
              <a:t>Je třeba promyslet vhodnou úroveň abstraktnosti/konkrétnosti otázek:</a:t>
            </a:r>
            <a:endParaRPr dirty="0"/>
          </a:p>
          <a:p>
            <a:pPr marL="0" indent="0">
              <a:spcBef>
                <a:spcPts val="1620"/>
              </a:spcBef>
              <a:buSzPts val="1920"/>
              <a:buNone/>
            </a:pPr>
            <a:endParaRPr lang="cs-CZ" sz="3600" b="1" dirty="0"/>
          </a:p>
          <a:p>
            <a:pPr marL="0" indent="0">
              <a:lnSpc>
                <a:spcPct val="120000"/>
              </a:lnSpc>
              <a:spcBef>
                <a:spcPts val="1620"/>
              </a:spcBef>
              <a:buSzPts val="1920"/>
              <a:buNone/>
            </a:pPr>
            <a:r>
              <a:rPr lang="cs-CZ" sz="3600" b="1" dirty="0"/>
              <a:t>TÉMA </a:t>
            </a:r>
            <a:r>
              <a:rPr lang="cs-CZ" sz="3600" b="1" dirty="0">
                <a:sym typeface="Wingdings" panose="05000000000000000000" pitchFamily="2" charset="2"/>
              </a:rPr>
              <a:t></a:t>
            </a:r>
            <a:r>
              <a:rPr lang="cs-CZ" sz="3600" b="1" dirty="0"/>
              <a:t> </a:t>
            </a:r>
          </a:p>
          <a:p>
            <a:pPr marL="0" indent="0">
              <a:lnSpc>
                <a:spcPct val="120000"/>
              </a:lnSpc>
              <a:spcBef>
                <a:spcPts val="1620"/>
              </a:spcBef>
              <a:buSzPts val="1920"/>
              <a:buNone/>
            </a:pPr>
            <a:r>
              <a:rPr lang="cs-CZ" sz="3600" b="1" dirty="0"/>
              <a:t>	</a:t>
            </a:r>
            <a:r>
              <a:rPr lang="en-US" sz="3600" b="1" dirty="0"/>
              <a:t>[</a:t>
            </a:r>
            <a:r>
              <a:rPr lang="cs-CZ" sz="3600" b="1" dirty="0"/>
              <a:t>PROBLÉM</a:t>
            </a:r>
            <a:r>
              <a:rPr lang="en-US" sz="3600" b="1" dirty="0"/>
              <a:t>]</a:t>
            </a:r>
            <a:r>
              <a:rPr lang="cs-CZ" sz="3600" b="1" dirty="0"/>
              <a:t> </a:t>
            </a:r>
            <a:r>
              <a:rPr lang="cs-CZ" sz="3600" b="1" dirty="0">
                <a:sym typeface="Wingdings" panose="05000000000000000000" pitchFamily="2" charset="2"/>
              </a:rPr>
              <a:t> </a:t>
            </a:r>
          </a:p>
          <a:p>
            <a:pPr marL="0" indent="0">
              <a:lnSpc>
                <a:spcPct val="120000"/>
              </a:lnSpc>
              <a:spcBef>
                <a:spcPts val="1620"/>
              </a:spcBef>
              <a:buSzPts val="1920"/>
              <a:buNone/>
            </a:pPr>
            <a:r>
              <a:rPr lang="cs-CZ" sz="3600" b="1" dirty="0"/>
              <a:t>			CÍL </a:t>
            </a:r>
            <a:r>
              <a:rPr lang="cs-CZ" sz="3600" b="1" dirty="0">
                <a:sym typeface="Wingdings" panose="05000000000000000000" pitchFamily="2" charset="2"/>
              </a:rPr>
              <a:t> </a:t>
            </a:r>
          </a:p>
          <a:p>
            <a:pPr marL="0" indent="0">
              <a:lnSpc>
                <a:spcPct val="120000"/>
              </a:lnSpc>
              <a:spcBef>
                <a:spcPts val="1620"/>
              </a:spcBef>
              <a:buSzPts val="1920"/>
              <a:buNone/>
            </a:pPr>
            <a:r>
              <a:rPr lang="cs-CZ" sz="3600" b="1" dirty="0"/>
              <a:t>				HLAVNÍ VÝZKUMNÁ OTÁZKA </a:t>
            </a:r>
            <a:r>
              <a:rPr lang="cs-CZ" sz="3600" b="1" dirty="0">
                <a:sym typeface="Wingdings" panose="05000000000000000000" pitchFamily="2" charset="2"/>
              </a:rPr>
              <a:t> </a:t>
            </a:r>
            <a:endParaRPr lang="cs-CZ" sz="3600" b="1" dirty="0"/>
          </a:p>
          <a:p>
            <a:pPr marL="0" indent="0">
              <a:lnSpc>
                <a:spcPct val="120000"/>
              </a:lnSpc>
              <a:spcBef>
                <a:spcPts val="1620"/>
              </a:spcBef>
              <a:buSzPts val="1920"/>
              <a:buNone/>
            </a:pPr>
            <a:r>
              <a:rPr lang="cs-CZ" sz="3000" b="1" dirty="0">
                <a:sym typeface="Wingdings" panose="05000000000000000000" pitchFamily="2" charset="2"/>
              </a:rPr>
              <a:t>						</a:t>
            </a:r>
            <a:r>
              <a:rPr lang="cs-CZ" sz="3600" b="1" dirty="0"/>
              <a:t>SPECIFICKÉ VÝZKUMNÉ OTÁZKY </a:t>
            </a:r>
            <a:r>
              <a:rPr lang="cs-CZ" sz="3600" b="1" dirty="0">
                <a:sym typeface="Wingdings" panose="05000000000000000000" pitchFamily="2" charset="2"/>
              </a:rPr>
              <a:t></a:t>
            </a:r>
            <a:endParaRPr lang="cs-CZ" sz="3600" b="1" dirty="0"/>
          </a:p>
          <a:p>
            <a:pPr marL="0" indent="0">
              <a:lnSpc>
                <a:spcPct val="120000"/>
              </a:lnSpc>
              <a:spcBef>
                <a:spcPts val="1620"/>
              </a:spcBef>
              <a:buSzPts val="1920"/>
              <a:buNone/>
            </a:pPr>
            <a:r>
              <a:rPr lang="cs-CZ" sz="3600" b="1" dirty="0">
                <a:sym typeface="Wingdings" panose="05000000000000000000" pitchFamily="2" charset="2"/>
              </a:rPr>
              <a:t>						 			</a:t>
            </a:r>
            <a:r>
              <a:rPr lang="cs-CZ" sz="3600" b="1" dirty="0"/>
              <a:t>OTÁZKY DO ROZHOVORU</a:t>
            </a:r>
            <a:r>
              <a:rPr lang="cs-CZ" sz="3000" b="1" dirty="0"/>
              <a:t> </a:t>
            </a:r>
          </a:p>
          <a:p>
            <a:pPr marL="0" indent="0">
              <a:spcBef>
                <a:spcPts val="1620"/>
              </a:spcBef>
              <a:buSzPts val="1920"/>
              <a:buNone/>
            </a:pPr>
            <a:endParaRPr lang="cs-CZ" b="1" dirty="0"/>
          </a:p>
          <a:p>
            <a:pPr marL="428625" indent="-276225">
              <a:spcBef>
                <a:spcPts val="1500"/>
              </a:spcBef>
              <a:buSzPts val="1600"/>
              <a:buNone/>
            </a:pPr>
            <a:endParaRPr dirty="0"/>
          </a:p>
        </p:txBody>
      </p:sp>
      <p:pic>
        <p:nvPicPr>
          <p:cNvPr id="3" name="Obrázek 2" descr="Obsah obrázku barevné">
            <a:extLst>
              <a:ext uri="{FF2B5EF4-FFF2-40B4-BE49-F238E27FC236}">
                <a16:creationId xmlns:a16="http://schemas.microsoft.com/office/drawing/2014/main" id="{BA879865-431D-341B-DE5C-59C35624B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0415" y="3118756"/>
            <a:ext cx="3646715" cy="364671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0"/>
          <p:cNvSpPr txBox="1">
            <a:spLocks noGrp="1"/>
          </p:cNvSpPr>
          <p:nvPr>
            <p:ph type="title"/>
          </p:nvPr>
        </p:nvSpPr>
        <p:spPr>
          <a:xfrm>
            <a:off x="2185647" y="289378"/>
            <a:ext cx="12801600" cy="226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rmAutofit/>
          </a:bodyPr>
          <a:lstStyle/>
          <a:p>
            <a:pPr algn="l">
              <a:buClr>
                <a:schemeClr val="lt1"/>
              </a:buClr>
              <a:buSzPts val="3600"/>
            </a:pPr>
            <a:r>
              <a:rPr lang="cs-CZ" dirty="0"/>
              <a:t>PŘÍKLAD (I)</a:t>
            </a:r>
            <a:endParaRPr dirty="0"/>
          </a:p>
        </p:txBody>
      </p:sp>
      <p:sp>
        <p:nvSpPr>
          <p:cNvPr id="194" name="Google Shape;194;p10"/>
          <p:cNvSpPr txBox="1">
            <a:spLocks noGrp="1"/>
          </p:cNvSpPr>
          <p:nvPr>
            <p:ph idx="1"/>
          </p:nvPr>
        </p:nvSpPr>
        <p:spPr>
          <a:xfrm>
            <a:off x="898073" y="2552699"/>
            <a:ext cx="14465924" cy="7447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rmAutofit fontScale="92500" lnSpcReduction="20000"/>
          </a:bodyPr>
          <a:lstStyle/>
          <a:p>
            <a:pPr marL="428625" indent="-428625">
              <a:spcBef>
                <a:spcPts val="0"/>
              </a:spcBef>
              <a:buSzPct val="79999"/>
              <a:buChar char="▶"/>
            </a:pPr>
            <a:r>
              <a:rPr lang="cs-CZ" sz="3900" b="1" dirty="0"/>
              <a:t>TÉMA</a:t>
            </a:r>
            <a:r>
              <a:rPr lang="cs-CZ" sz="3900" dirty="0"/>
              <a:t>: ETNOGRAFIE DIVERZITY V PREGRADUÁLNÍ PŘÍPRAVĚ UČITELŮ</a:t>
            </a:r>
            <a:endParaRPr dirty="0"/>
          </a:p>
          <a:p>
            <a:pPr marL="428625" indent="-275082">
              <a:spcBef>
                <a:spcPts val="1505"/>
              </a:spcBef>
              <a:buSzPct val="79999"/>
              <a:buNone/>
            </a:pPr>
            <a:endParaRPr sz="3900" dirty="0"/>
          </a:p>
          <a:p>
            <a:pPr marL="1114425" lvl="1" indent="-428625">
              <a:spcBef>
                <a:spcPts val="1458"/>
              </a:spcBef>
              <a:buSzPct val="80000"/>
              <a:buChar char="▶"/>
            </a:pPr>
            <a:r>
              <a:rPr lang="cs-CZ" sz="3600" b="1" dirty="0"/>
              <a:t>VÝZKUMNÁ OTÁZKA</a:t>
            </a:r>
            <a:r>
              <a:rPr lang="cs-CZ" sz="3600" dirty="0"/>
              <a:t>: JAK PROVÁZEJÍCÍ UČITELÉ PODPORUJÍ STUDENTY UČITELSTVÍ NA PRAXI PŘI PRÁCI S ŽÁKOVKSOU DIVERZITOU?</a:t>
            </a:r>
            <a:endParaRPr dirty="0"/>
          </a:p>
          <a:p>
            <a:pPr marL="428625" indent="-275082">
              <a:spcBef>
                <a:spcPts val="1505"/>
              </a:spcBef>
              <a:buSzPct val="79999"/>
              <a:buNone/>
            </a:pPr>
            <a:endParaRPr sz="3900" dirty="0"/>
          </a:p>
          <a:p>
            <a:pPr marL="2057400" lvl="3" indent="0">
              <a:spcBef>
                <a:spcPts val="1365"/>
              </a:spcBef>
              <a:buSzPct val="80000"/>
              <a:buNone/>
            </a:pPr>
            <a:r>
              <a:rPr lang="cs-CZ" sz="3000" b="1" dirty="0"/>
              <a:t>SPECIFICKÁ VÝZKUMNÁ OTÁZKA</a:t>
            </a:r>
            <a:r>
              <a:rPr lang="cs-CZ" sz="3000" dirty="0"/>
              <a:t>: JAKÝ TYP RAD VZTAHUJÍCÍCH SE K ŽÁKOVSKÉ DIVERZITĚ DÁVAJÍ PROVÁZEJÍCÍ UČITELÉ STUDENTŮM UČITELSTVÍ NA PRAXI ? </a:t>
            </a:r>
            <a:endParaRPr dirty="0"/>
          </a:p>
          <a:p>
            <a:pPr marL="428625" indent="-275082">
              <a:spcBef>
                <a:spcPts val="1505"/>
              </a:spcBef>
              <a:buSzPct val="79999"/>
              <a:buNone/>
            </a:pPr>
            <a:endParaRPr sz="3900" dirty="0"/>
          </a:p>
          <a:p>
            <a:pPr marL="3000375" lvl="4" indent="-257175">
              <a:spcBef>
                <a:spcPts val="1365"/>
              </a:spcBef>
              <a:buSzPct val="80000"/>
              <a:buChar char="▶"/>
            </a:pPr>
            <a:r>
              <a:rPr lang="cs-CZ" sz="3000" b="1" dirty="0"/>
              <a:t>OTÁZKA DO ROZHOVORU S PROVÁZEJÍCÍM UČITELEM</a:t>
            </a:r>
            <a:r>
              <a:rPr lang="cs-CZ" sz="3000" dirty="0"/>
              <a:t>: HOVOŘÍTE SE STUDENTEM O SPECIFIKÁCH ŽÁKŮ V TÉTO TŘÍDĚ? </a:t>
            </a:r>
            <a:endParaRPr dirty="0"/>
          </a:p>
          <a:p>
            <a:pPr marL="428625" indent="-275082">
              <a:spcBef>
                <a:spcPts val="1505"/>
              </a:spcBef>
              <a:buSzPct val="79999"/>
              <a:buNone/>
            </a:pPr>
            <a:endParaRPr sz="3900" dirty="0"/>
          </a:p>
          <a:p>
            <a:pPr marL="3000375" lvl="4" indent="-257175">
              <a:spcBef>
                <a:spcPts val="1388"/>
              </a:spcBef>
              <a:buSzPct val="80000"/>
              <a:buChar char="▶"/>
            </a:pPr>
            <a:r>
              <a:rPr lang="cs-CZ" sz="3000" b="1" dirty="0"/>
              <a:t>OTÁZKA DO ROZHOVORU SE STUDENTEM</a:t>
            </a:r>
            <a:r>
              <a:rPr lang="cs-CZ" sz="3000" dirty="0"/>
              <a:t>: </a:t>
            </a:r>
            <a:r>
              <a:rPr lang="cs-CZ" sz="3150" dirty="0"/>
              <a:t>Mluvil/a s vámi váš/vaše provázející učitel/</a:t>
            </a:r>
            <a:r>
              <a:rPr lang="cs-CZ" sz="3150" dirty="0" err="1"/>
              <a:t>ka</a:t>
            </a:r>
            <a:r>
              <a:rPr lang="cs-CZ" sz="3150" dirty="0"/>
              <a:t> o individuálních vzdělávacích potřebách žáků ve zkoumané třídě? </a:t>
            </a:r>
            <a:endParaRPr dirty="0"/>
          </a:p>
          <a:p>
            <a:pPr marL="428625" indent="-310514">
              <a:spcBef>
                <a:spcPts val="1365"/>
              </a:spcBef>
              <a:buSzPct val="80000"/>
              <a:buNone/>
            </a:pPr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9"/>
          <p:cNvSpPr txBox="1">
            <a:spLocks noGrp="1"/>
          </p:cNvSpPr>
          <p:nvPr>
            <p:ph type="title"/>
          </p:nvPr>
        </p:nvSpPr>
        <p:spPr>
          <a:xfrm>
            <a:off x="1940718" y="215899"/>
            <a:ext cx="12801600" cy="226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rmAutofit/>
          </a:bodyPr>
          <a:lstStyle/>
          <a:p>
            <a:pPr algn="l">
              <a:buClr>
                <a:schemeClr val="lt1"/>
              </a:buClr>
              <a:buSzPts val="3600"/>
            </a:pPr>
            <a:r>
              <a:rPr lang="cs-CZ" dirty="0"/>
              <a:t>PŘÍKLAD (II)</a:t>
            </a:r>
            <a:endParaRPr dirty="0"/>
          </a:p>
        </p:txBody>
      </p:sp>
      <p:sp>
        <p:nvSpPr>
          <p:cNvPr id="188" name="Google Shape;188;p9"/>
          <p:cNvSpPr txBox="1">
            <a:spLocks noGrp="1"/>
          </p:cNvSpPr>
          <p:nvPr>
            <p:ph idx="1"/>
          </p:nvPr>
        </p:nvSpPr>
        <p:spPr>
          <a:xfrm>
            <a:off x="257175" y="2057400"/>
            <a:ext cx="13885068" cy="7827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rmAutofit fontScale="85000" lnSpcReduction="20000"/>
          </a:bodyPr>
          <a:lstStyle/>
          <a:p>
            <a:pPr marL="428625" indent="-428625">
              <a:spcBef>
                <a:spcPts val="0"/>
              </a:spcBef>
              <a:buSzPct val="79999"/>
              <a:buChar char="▶"/>
            </a:pPr>
            <a:endParaRPr lang="cs-CZ" sz="3900" b="1" dirty="0"/>
          </a:p>
          <a:p>
            <a:pPr marL="428625" indent="-428625">
              <a:spcBef>
                <a:spcPts val="0"/>
              </a:spcBef>
              <a:buSzPct val="79999"/>
              <a:buChar char="▶"/>
            </a:pPr>
            <a:br>
              <a:rPr lang="cs-CZ" sz="3900" b="1" dirty="0"/>
            </a:br>
            <a:r>
              <a:rPr lang="cs-CZ" sz="3900" b="1" dirty="0"/>
              <a:t>TÉMA</a:t>
            </a:r>
            <a:r>
              <a:rPr lang="cs-CZ" sz="3900" dirty="0"/>
              <a:t>: ETNOGRAFIE ETNICITY A ETNIZACÍ V DESEGREGOVANÉ ŠKOLNÍ TŘÍDĚ</a:t>
            </a:r>
            <a:endParaRPr dirty="0"/>
          </a:p>
          <a:p>
            <a:pPr marL="428625" indent="-260223">
              <a:spcBef>
                <a:spcPts val="1563"/>
              </a:spcBef>
              <a:buSzPct val="79999"/>
              <a:buNone/>
            </a:pPr>
            <a:endParaRPr sz="3900" dirty="0"/>
          </a:p>
          <a:p>
            <a:pPr marL="1114425" lvl="1" indent="-428625">
              <a:spcBef>
                <a:spcPts val="1512"/>
              </a:spcBef>
              <a:buSzPct val="80000"/>
              <a:buChar char="▶"/>
            </a:pPr>
            <a:r>
              <a:rPr lang="cs-CZ" sz="3600" b="1" dirty="0"/>
              <a:t>VÝZKUMNÁ OTÁZKA</a:t>
            </a:r>
            <a:r>
              <a:rPr lang="cs-CZ" sz="3600" dirty="0"/>
              <a:t>: JAKÝMI ZPŮSOBY JE ETNICITA ZVÝZNAMŇOVÁNA V KAŽDODENNOSTI ŠKOLNÍ TŘÍDY?</a:t>
            </a:r>
            <a:endParaRPr dirty="0"/>
          </a:p>
          <a:p>
            <a:pPr marL="428625" indent="-260223">
              <a:spcBef>
                <a:spcPts val="1563"/>
              </a:spcBef>
              <a:buSzPct val="79999"/>
              <a:buNone/>
            </a:pPr>
            <a:endParaRPr sz="3900" dirty="0"/>
          </a:p>
          <a:p>
            <a:pPr marL="2057400" lvl="3" indent="0">
              <a:spcBef>
                <a:spcPts val="1410"/>
              </a:spcBef>
              <a:buSzPct val="80000"/>
              <a:buNone/>
            </a:pPr>
            <a:r>
              <a:rPr lang="cs-CZ" sz="3000" b="1" dirty="0"/>
              <a:t>SPECIFICKÁ VÝZKUMNÁ OTÁZKA</a:t>
            </a:r>
            <a:r>
              <a:rPr lang="cs-CZ" sz="3000" dirty="0"/>
              <a:t>: JAKÝMI ZPŮSOBY DOCHÁZÍ K PŘEDVÁDĚNÍ ETNICKÝCH IDENTIT V RÁMCI INTERAKČNÍCH RITUÁLŮ BĚHEM PŘESTÁVKY A VÝUKY? </a:t>
            </a:r>
            <a:endParaRPr dirty="0"/>
          </a:p>
          <a:p>
            <a:pPr marL="428625" indent="-260223">
              <a:spcBef>
                <a:spcPts val="1563"/>
              </a:spcBef>
              <a:buSzPct val="79999"/>
              <a:buNone/>
            </a:pPr>
            <a:endParaRPr sz="3900" dirty="0"/>
          </a:p>
          <a:p>
            <a:pPr marL="3000375" lvl="4" indent="-257175">
              <a:spcBef>
                <a:spcPts val="1410"/>
              </a:spcBef>
              <a:buSzPct val="80000"/>
              <a:buChar char="▶"/>
            </a:pPr>
            <a:r>
              <a:rPr lang="cs-CZ" sz="3000" b="1" dirty="0"/>
              <a:t>OTÁZKA DO ROZHOVORU S VYUČUJÍCÍ</a:t>
            </a:r>
            <a:r>
              <a:rPr lang="cs-CZ" sz="3000" dirty="0"/>
              <a:t>: JAKÉ JSOU PODLE VÁS VZTAY MEZI ŽÁKY VE VTŘÍDĚ 8.A?</a:t>
            </a:r>
            <a:endParaRPr dirty="0"/>
          </a:p>
          <a:p>
            <a:pPr marL="428625" indent="-260223">
              <a:spcBef>
                <a:spcPts val="1563"/>
              </a:spcBef>
              <a:buSzPct val="79999"/>
              <a:buNone/>
            </a:pPr>
            <a:endParaRPr sz="3900" dirty="0"/>
          </a:p>
          <a:p>
            <a:pPr marL="3000375" lvl="4" indent="-257175">
              <a:spcBef>
                <a:spcPts val="1410"/>
              </a:spcBef>
              <a:buSzPct val="80000"/>
              <a:buChar char="▶"/>
            </a:pPr>
            <a:r>
              <a:rPr lang="cs-CZ" sz="3000" b="1" dirty="0"/>
              <a:t>OTÁZKA DO OHNISKOVÉ SKUPINY S ŽÁKY</a:t>
            </a:r>
            <a:r>
              <a:rPr lang="cs-CZ" sz="3000" dirty="0"/>
              <a:t>: JAK SE CÍTÍTE V KOLEKTIVU TÉTO TŘÍDY?</a:t>
            </a:r>
            <a:endParaRPr dirty="0"/>
          </a:p>
          <a:p>
            <a:pPr marL="428625" indent="-299085">
              <a:spcBef>
                <a:spcPts val="1410"/>
              </a:spcBef>
              <a:buSzPct val="80000"/>
              <a:buNone/>
            </a:pPr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1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pic>
        <p:nvPicPr>
          <p:cNvPr id="241" name="Google Shape;24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56275" y="559512"/>
            <a:ext cx="6355993" cy="91907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2" name="Google Shape;242;p21"/>
          <p:cNvCxnSpPr/>
          <p:nvPr/>
        </p:nvCxnSpPr>
        <p:spPr>
          <a:xfrm rot="10800000">
            <a:off x="563420" y="556957"/>
            <a:ext cx="0" cy="919076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3" name="Google Shape;243;p21"/>
          <p:cNvCxnSpPr/>
          <p:nvPr/>
        </p:nvCxnSpPr>
        <p:spPr>
          <a:xfrm rot="10800000">
            <a:off x="559610" y="563420"/>
            <a:ext cx="17173938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4" name="Google Shape;244;p21"/>
          <p:cNvCxnSpPr/>
          <p:nvPr/>
        </p:nvCxnSpPr>
        <p:spPr>
          <a:xfrm rot="10800000">
            <a:off x="17724580" y="562078"/>
            <a:ext cx="0" cy="918564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5" name="Google Shape;245;p21"/>
          <p:cNvCxnSpPr/>
          <p:nvPr/>
        </p:nvCxnSpPr>
        <p:spPr>
          <a:xfrm rot="10800000">
            <a:off x="554828" y="9738196"/>
            <a:ext cx="17179277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6" name="Google Shape;246;p21"/>
          <p:cNvCxnSpPr/>
          <p:nvPr/>
        </p:nvCxnSpPr>
        <p:spPr>
          <a:xfrm rot="10800000">
            <a:off x="11356278" y="560486"/>
            <a:ext cx="0" cy="9158664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7" name="Google Shape;247;p21"/>
          <p:cNvCxnSpPr/>
          <p:nvPr/>
        </p:nvCxnSpPr>
        <p:spPr>
          <a:xfrm rot="10800000">
            <a:off x="559180" y="2825793"/>
            <a:ext cx="10237315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8" name="Google Shape;248;p21"/>
          <p:cNvCxnSpPr/>
          <p:nvPr/>
        </p:nvCxnSpPr>
        <p:spPr>
          <a:xfrm rot="10800000">
            <a:off x="5662732" y="2816268"/>
            <a:ext cx="0" cy="689575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9" name="Google Shape;249;p21"/>
          <p:cNvCxnSpPr/>
          <p:nvPr/>
        </p:nvCxnSpPr>
        <p:spPr>
          <a:xfrm rot="10800000">
            <a:off x="553923" y="6271274"/>
            <a:ext cx="10256886" cy="2977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0" name="Google Shape;250;p21"/>
          <p:cNvSpPr txBox="1"/>
          <p:nvPr/>
        </p:nvSpPr>
        <p:spPr>
          <a:xfrm>
            <a:off x="1690343" y="1144062"/>
            <a:ext cx="7925728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600" b="1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Aktivita</a:t>
            </a:r>
            <a:endParaRPr dirty="0"/>
          </a:p>
        </p:txBody>
      </p:sp>
      <p:sp>
        <p:nvSpPr>
          <p:cNvPr id="252" name="Google Shape;252;p21"/>
          <p:cNvSpPr txBox="1"/>
          <p:nvPr/>
        </p:nvSpPr>
        <p:spPr>
          <a:xfrm>
            <a:off x="661660" y="3644992"/>
            <a:ext cx="4811504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spcBef>
                <a:spcPts val="0"/>
              </a:spcBef>
              <a:buSzPct val="80000"/>
            </a:pPr>
            <a:r>
              <a:rPr lang="cs-CZ" sz="2400" dirty="0"/>
              <a:t>(Re)formulujte výzkumnou otázku a v návaznosti na ni </a:t>
            </a:r>
            <a:r>
              <a:rPr lang="cs-CZ" sz="2400" b="1" dirty="0"/>
              <a:t>5</a:t>
            </a:r>
            <a:r>
              <a:rPr lang="cs-CZ" sz="2400" dirty="0"/>
              <a:t> otázek do kvalitativního interview </a:t>
            </a:r>
          </a:p>
        </p:txBody>
      </p:sp>
      <p:sp>
        <p:nvSpPr>
          <p:cNvPr id="254" name="Google Shape;254;p21"/>
          <p:cNvSpPr txBox="1"/>
          <p:nvPr/>
        </p:nvSpPr>
        <p:spPr>
          <a:xfrm>
            <a:off x="5760970" y="3357734"/>
            <a:ext cx="4811504" cy="168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spcBef>
                <a:spcPts val="1566"/>
              </a:spcBef>
              <a:buSzPct val="80000"/>
            </a:pPr>
            <a:r>
              <a:rPr lang="cs-CZ" sz="2400" dirty="0"/>
              <a:t>S kolegou/kolegyní ve dvojici realizujte cvičné interview jednou v roli tazatele/</a:t>
            </a:r>
            <a:r>
              <a:rPr lang="cs-CZ" sz="2400" dirty="0" err="1"/>
              <a:t>ky</a:t>
            </a:r>
            <a:r>
              <a:rPr lang="cs-CZ" sz="2400" dirty="0"/>
              <a:t> a podruhé v roli informanta/</a:t>
            </a:r>
            <a:r>
              <a:rPr lang="cs-CZ" sz="2400" dirty="0" err="1"/>
              <a:t>ky</a:t>
            </a:r>
            <a:endParaRPr lang="cs-CZ" sz="2400" dirty="0"/>
          </a:p>
        </p:txBody>
      </p:sp>
      <p:sp>
        <p:nvSpPr>
          <p:cNvPr id="256" name="Google Shape;256;p21"/>
          <p:cNvSpPr txBox="1"/>
          <p:nvPr/>
        </p:nvSpPr>
        <p:spPr>
          <a:xfrm>
            <a:off x="694531" y="7124639"/>
            <a:ext cx="4811504" cy="168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spcBef>
                <a:spcPts val="1566"/>
              </a:spcBef>
              <a:buSzPct val="80000"/>
            </a:pPr>
            <a:r>
              <a:rPr lang="cs-CZ" sz="2400" dirty="0"/>
              <a:t>V roli tazatele sledujte kromě obsahu interview rovněž nonverbální komunikaci kolegy/kolegyně</a:t>
            </a:r>
          </a:p>
        </p:txBody>
      </p:sp>
      <p:sp>
        <p:nvSpPr>
          <p:cNvPr id="258" name="Google Shape;258;p21"/>
          <p:cNvSpPr txBox="1"/>
          <p:nvPr/>
        </p:nvSpPr>
        <p:spPr>
          <a:xfrm>
            <a:off x="5800378" y="7209540"/>
            <a:ext cx="4811504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cs-CZ" sz="2400" dirty="0"/>
              <a:t>V roli informanta/</a:t>
            </a:r>
            <a:r>
              <a:rPr lang="cs-CZ" sz="2400" dirty="0" err="1"/>
              <a:t>ky</a:t>
            </a:r>
            <a:r>
              <a:rPr lang="cs-CZ" sz="2400" dirty="0"/>
              <a:t> si všímejte toho, jaké otázky jsou vám kladeny</a:t>
            </a: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2400" dirty="0"/>
          </a:p>
        </p:txBody>
      </p:sp>
      <p:cxnSp>
        <p:nvCxnSpPr>
          <p:cNvPr id="259" name="Google Shape;259;p21"/>
          <p:cNvCxnSpPr/>
          <p:nvPr/>
        </p:nvCxnSpPr>
        <p:spPr>
          <a:xfrm rot="10800000">
            <a:off x="10802383" y="560460"/>
            <a:ext cx="0" cy="916821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800966040"/>
      </p:ext>
    </p:extLst>
  </p:cSld>
  <p:clrMapOvr>
    <a:masterClrMapping/>
  </p:clrMapOvr>
  <p:transition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rmAutofit/>
          </a:bodyPr>
          <a:lstStyle/>
          <a:p>
            <a:pPr algn="l">
              <a:buClr>
                <a:schemeClr val="lt1"/>
              </a:buClr>
              <a:buSzPts val="3600"/>
            </a:pPr>
            <a:r>
              <a:rPr lang="cs-CZ" b="1" dirty="0"/>
              <a:t>OTÁZKY K REFLEXI PO INTERVIEW</a:t>
            </a:r>
            <a:endParaRPr b="1" dirty="0"/>
          </a:p>
        </p:txBody>
      </p:sp>
      <p:sp>
        <p:nvSpPr>
          <p:cNvPr id="206" name="Google Shape;206;p12"/>
          <p:cNvSpPr txBox="1">
            <a:spLocks noGrp="1"/>
          </p:cNvSpPr>
          <p:nvPr>
            <p:ph idx="1"/>
          </p:nvPr>
        </p:nvSpPr>
        <p:spPr>
          <a:xfrm>
            <a:off x="571499" y="2699576"/>
            <a:ext cx="14137991" cy="7587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rmAutofit/>
          </a:bodyPr>
          <a:lstStyle/>
          <a:p>
            <a:pPr marL="428625" indent="-428663">
              <a:spcBef>
                <a:spcPts val="0"/>
              </a:spcBef>
              <a:buSzPct val="80000"/>
              <a:buChar char="▶"/>
            </a:pPr>
            <a:r>
              <a:rPr lang="cs-CZ" sz="3600" dirty="0"/>
              <a:t>Jak jste se cítili v roli tazatele/tazatelky?</a:t>
            </a:r>
            <a:endParaRPr sz="3600" dirty="0"/>
          </a:p>
          <a:p>
            <a:pPr marL="428625" indent="-266547">
              <a:spcBef>
                <a:spcPts val="1538"/>
              </a:spcBef>
              <a:buSzPct val="80000"/>
              <a:buNone/>
            </a:pPr>
            <a:endParaRPr sz="3600" dirty="0"/>
          </a:p>
          <a:p>
            <a:pPr marL="428625" indent="-428663">
              <a:spcBef>
                <a:spcPts val="1538"/>
              </a:spcBef>
              <a:buSzPct val="80000"/>
              <a:buChar char="▶"/>
            </a:pPr>
            <a:r>
              <a:rPr lang="cs-CZ" sz="3600" dirty="0"/>
              <a:t>Dozvěděli jste se z odpovědí informanta/</a:t>
            </a:r>
            <a:r>
              <a:rPr lang="cs-CZ" sz="3600" dirty="0" err="1"/>
              <a:t>ky</a:t>
            </a:r>
            <a:r>
              <a:rPr lang="cs-CZ" sz="3600" dirty="0"/>
              <a:t> něco podstatného/zajímavého z hlediska vaší výzkumné otázky? </a:t>
            </a:r>
            <a:endParaRPr sz="3600" dirty="0"/>
          </a:p>
          <a:p>
            <a:pPr marL="428625" indent="-266547">
              <a:spcBef>
                <a:spcPts val="1538"/>
              </a:spcBef>
              <a:buSzPct val="80000"/>
              <a:buNone/>
            </a:pPr>
            <a:endParaRPr sz="3600" dirty="0"/>
          </a:p>
          <a:p>
            <a:pPr marL="428625" indent="-428663">
              <a:spcBef>
                <a:spcPts val="1538"/>
              </a:spcBef>
              <a:buSzPct val="80000"/>
              <a:buChar char="▶"/>
            </a:pPr>
            <a:r>
              <a:rPr lang="cs-CZ" sz="3600" dirty="0"/>
              <a:t>Jak jste se cítili v roli informanta/</a:t>
            </a:r>
            <a:r>
              <a:rPr lang="cs-CZ" sz="3600" dirty="0" err="1"/>
              <a:t>ky</a:t>
            </a:r>
            <a:r>
              <a:rPr lang="cs-CZ" sz="3600" dirty="0"/>
              <a:t>?</a:t>
            </a:r>
            <a:endParaRPr sz="3600" dirty="0"/>
          </a:p>
          <a:p>
            <a:pPr marL="428625" indent="-266547">
              <a:spcBef>
                <a:spcPts val="1538"/>
              </a:spcBef>
              <a:buSzPct val="80000"/>
              <a:buNone/>
            </a:pPr>
            <a:endParaRPr sz="3600" dirty="0"/>
          </a:p>
          <a:p>
            <a:pPr marL="428625" indent="-428663">
              <a:spcBef>
                <a:spcPts val="1538"/>
              </a:spcBef>
              <a:buSzPct val="80000"/>
              <a:buChar char="▶"/>
            </a:pPr>
            <a:r>
              <a:rPr lang="cs-CZ" sz="3600" dirty="0"/>
              <a:t>Jakým způsobem kolega/kolegyně v roli tazatele/</a:t>
            </a:r>
            <a:r>
              <a:rPr lang="cs-CZ" sz="3600" dirty="0" err="1"/>
              <a:t>ky</a:t>
            </a:r>
            <a:r>
              <a:rPr lang="cs-CZ" sz="3600" dirty="0"/>
              <a:t> otázky kladl/a? </a:t>
            </a:r>
            <a:endParaRPr sz="3600" dirty="0"/>
          </a:p>
          <a:p>
            <a:pPr marL="428625" indent="-266547">
              <a:spcBef>
                <a:spcPts val="1538"/>
              </a:spcBef>
              <a:buSzPct val="80000"/>
              <a:buNone/>
            </a:pPr>
            <a:endParaRPr sz="3600" dirty="0"/>
          </a:p>
          <a:p>
            <a:pPr marL="428625" indent="-428663">
              <a:spcBef>
                <a:spcPts val="1538"/>
              </a:spcBef>
              <a:buSzPct val="80000"/>
              <a:buChar char="▶"/>
            </a:pPr>
            <a:r>
              <a:rPr lang="cs-CZ" sz="3600" dirty="0"/>
              <a:t>Jaká byla verbální i neverbální komunikace kolegy/kolegyně?</a:t>
            </a:r>
            <a:endParaRPr sz="3600" dirty="0"/>
          </a:p>
          <a:p>
            <a:pPr marL="428625" indent="-266547">
              <a:spcBef>
                <a:spcPts val="1538"/>
              </a:spcBef>
              <a:buSzPct val="80000"/>
              <a:buNone/>
            </a:pPr>
            <a:endParaRPr sz="3450" b="1" dirty="0"/>
          </a:p>
          <a:p>
            <a:pPr marL="428625" indent="-287655">
              <a:spcBef>
                <a:spcPts val="1455"/>
              </a:spcBef>
              <a:buSzPct val="80000"/>
              <a:buNone/>
            </a:pPr>
            <a:endParaRPr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3"/>
          <p:cNvSpPr txBox="1">
            <a:spLocks noGrp="1"/>
          </p:cNvSpPr>
          <p:nvPr>
            <p:ph type="title"/>
          </p:nvPr>
        </p:nvSpPr>
        <p:spPr>
          <a:xfrm>
            <a:off x="7635242" y="254587"/>
            <a:ext cx="9552213" cy="2176136"/>
          </a:xfrm>
          <a:prstGeom prst="rect">
            <a:avLst/>
          </a:prstGeom>
        </p:spPr>
        <p:txBody>
          <a:bodyPr spcFirstLastPara="1" wrap="square" lIns="137138" tIns="68550" rIns="137138" bIns="68550" anchor="ctr" anchorCtr="0">
            <a:normAutofit fontScale="90000"/>
          </a:bodyPr>
          <a:lstStyle/>
          <a:p>
            <a:pPr>
              <a:buClr>
                <a:schemeClr val="lt1"/>
              </a:buClr>
              <a:buSzPts val="3600"/>
            </a:pPr>
            <a:r>
              <a:rPr lang="cs-CZ" sz="5100" b="1" dirty="0"/>
              <a:t>PRINCIPY SPRÁVNÉHO VEDENÍ ROZHOVORU </a:t>
            </a:r>
            <a:r>
              <a:rPr lang="cs-CZ" sz="5100" dirty="0"/>
              <a:t>– </a:t>
            </a:r>
            <a:r>
              <a:rPr lang="cs-CZ" sz="5100" b="1" dirty="0"/>
              <a:t>KROK ZA KROKEM (I)</a:t>
            </a:r>
          </a:p>
        </p:txBody>
      </p:sp>
      <p:pic>
        <p:nvPicPr>
          <p:cNvPr id="226" name="Picture 213" descr="Chatují dva lidé">
            <a:extLst>
              <a:ext uri="{FF2B5EF4-FFF2-40B4-BE49-F238E27FC236}">
                <a16:creationId xmlns:a16="http://schemas.microsoft.com/office/drawing/2014/main" id="{2C7C9F8B-AD0C-AD75-7AAC-9EAC67C96E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400" r="27400"/>
          <a:stretch/>
        </p:blipFill>
        <p:spPr>
          <a:xfrm>
            <a:off x="30" y="-18192"/>
            <a:ext cx="6981414" cy="10305191"/>
          </a:xfrm>
          <a:prstGeom prst="rect">
            <a:avLst/>
          </a:prstGeom>
        </p:spPr>
      </p:pic>
      <p:sp>
        <p:nvSpPr>
          <p:cNvPr id="212" name="Google Shape;212;p13"/>
          <p:cNvSpPr txBox="1">
            <a:spLocks noGrp="1"/>
          </p:cNvSpPr>
          <p:nvPr>
            <p:ph idx="1"/>
          </p:nvPr>
        </p:nvSpPr>
        <p:spPr>
          <a:xfrm>
            <a:off x="7458325" y="3180807"/>
            <a:ext cx="9906047" cy="7018500"/>
          </a:xfrm>
          <a:prstGeom prst="rect">
            <a:avLst/>
          </a:prstGeom>
        </p:spPr>
        <p:txBody>
          <a:bodyPr spcFirstLastPara="1" wrap="square" lIns="137138" tIns="68550" rIns="137138" bIns="68550" anchor="t" anchorCtr="0">
            <a:normAutofit fontScale="92500" lnSpcReduction="20000"/>
          </a:bodyPr>
          <a:lstStyle/>
          <a:p>
            <a:pPr marL="428625" indent="-428625">
              <a:spcBef>
                <a:spcPts val="0"/>
              </a:spcBef>
              <a:buSzPts val="1600"/>
              <a:buChar char="▶"/>
            </a:pPr>
            <a:r>
              <a:rPr lang="cs-CZ" sz="3600" dirty="0"/>
              <a:t>Dobře zvolte místo, kde bude rozhovor probíhat – mělo by být klidné a příjemné pro vás i informanta/informantku</a:t>
            </a:r>
          </a:p>
          <a:p>
            <a:pPr marL="428625" indent="-276225">
              <a:spcBef>
                <a:spcPts val="1500"/>
              </a:spcBef>
              <a:buSzPts val="1600"/>
              <a:buNone/>
            </a:pPr>
            <a:endParaRPr lang="cs-CZ" sz="3600" dirty="0"/>
          </a:p>
          <a:p>
            <a:pPr marL="428625" indent="-428625">
              <a:spcBef>
                <a:spcPts val="1500"/>
              </a:spcBef>
              <a:buSzPts val="1600"/>
              <a:buChar char="▶"/>
            </a:pPr>
            <a:r>
              <a:rPr lang="cs-CZ" sz="3600" dirty="0"/>
              <a:t>Vezměte si s sebou nahrávací zařízení (raději dvě, kdyby se jedno vybilo, nebo náhradní baterie) a vytištěný scénář rozhovoru</a:t>
            </a:r>
          </a:p>
          <a:p>
            <a:pPr marL="428625" indent="-276225">
              <a:spcBef>
                <a:spcPts val="1500"/>
              </a:spcBef>
              <a:buSzPts val="1600"/>
              <a:buNone/>
            </a:pPr>
            <a:endParaRPr lang="cs-CZ" sz="3600" dirty="0"/>
          </a:p>
          <a:p>
            <a:pPr marL="428625" indent="-428625">
              <a:spcBef>
                <a:spcPts val="1500"/>
              </a:spcBef>
              <a:buSzPts val="1600"/>
              <a:buChar char="▶"/>
            </a:pPr>
            <a:r>
              <a:rPr lang="cs-CZ" sz="3600" dirty="0"/>
              <a:t>Připravte si informovaný souhlas ve dvou kopiích – jeden si vezmete a druhý necháte informantovi/informantce</a:t>
            </a:r>
            <a:br>
              <a:rPr lang="cs-CZ" sz="3600" dirty="0"/>
            </a:br>
            <a:endParaRPr lang="cs-CZ" sz="3600" dirty="0"/>
          </a:p>
          <a:p>
            <a:pPr marL="428625" indent="-428625">
              <a:spcBef>
                <a:spcPts val="1500"/>
              </a:spcBef>
              <a:buSzPts val="1600"/>
              <a:buChar char="▶"/>
            </a:pPr>
            <a:r>
              <a:rPr lang="cs-CZ" sz="3600" dirty="0"/>
              <a:t>Nechte informanta/ku podepsat informovaný souhlas ještě před začátkem rozhovoru</a:t>
            </a:r>
          </a:p>
          <a:p>
            <a:pPr marL="428625" indent="-276225">
              <a:spcBef>
                <a:spcPts val="1500"/>
              </a:spcBef>
              <a:buSzPts val="1600"/>
              <a:buNone/>
            </a:pPr>
            <a:endParaRPr lang="cs-CZ" sz="2250" b="1" dirty="0"/>
          </a:p>
          <a:p>
            <a:pPr marL="5829300" lvl="8" indent="-190500">
              <a:spcBef>
                <a:spcPts val="1500"/>
              </a:spcBef>
              <a:buSzPts val="1600"/>
              <a:buNone/>
            </a:pPr>
            <a:endParaRPr lang="cs-CZ" sz="22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4"/>
          <p:cNvSpPr txBox="1">
            <a:spLocks noGrp="1"/>
          </p:cNvSpPr>
          <p:nvPr>
            <p:ph type="title"/>
          </p:nvPr>
        </p:nvSpPr>
        <p:spPr>
          <a:xfrm>
            <a:off x="2212181" y="687386"/>
            <a:ext cx="12801600" cy="226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rmAutofit/>
          </a:bodyPr>
          <a:lstStyle/>
          <a:p>
            <a:pPr algn="l">
              <a:buClr>
                <a:schemeClr val="lt1"/>
              </a:buClr>
              <a:buSzPts val="3600"/>
            </a:pPr>
            <a:r>
              <a:rPr lang="cs-CZ" b="1" dirty="0"/>
              <a:t>PRINCIPY SPRÁVNÉHO VEDENÍ ROZHOVORU</a:t>
            </a:r>
            <a:r>
              <a:rPr lang="cs-CZ" dirty="0"/>
              <a:t> – </a:t>
            </a:r>
            <a:r>
              <a:rPr lang="cs-CZ" b="1" dirty="0"/>
              <a:t>KROK ZA KROKEM (II)</a:t>
            </a:r>
            <a:endParaRPr b="1" dirty="0"/>
          </a:p>
        </p:txBody>
      </p:sp>
      <p:sp>
        <p:nvSpPr>
          <p:cNvPr id="218" name="Google Shape;218;p14"/>
          <p:cNvSpPr txBox="1">
            <a:spLocks noGrp="1"/>
          </p:cNvSpPr>
          <p:nvPr>
            <p:ph idx="1"/>
          </p:nvPr>
        </p:nvSpPr>
        <p:spPr>
          <a:xfrm>
            <a:off x="700088" y="2947986"/>
            <a:ext cx="13527881" cy="72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rmAutofit fontScale="92500"/>
          </a:bodyPr>
          <a:lstStyle/>
          <a:p>
            <a:pPr marL="428625" indent="-428625">
              <a:spcBef>
                <a:spcPts val="0"/>
              </a:spcBef>
              <a:buSzPts val="1600"/>
              <a:buChar char="▶"/>
            </a:pPr>
            <a:r>
              <a:rPr lang="cs-CZ" sz="3600" dirty="0"/>
              <a:t>Informujte informanta/ku o cíli rozhovoru (např. je součástí bakalářské práce nebo výzkumu XY)  </a:t>
            </a:r>
            <a:endParaRPr sz="3600" dirty="0"/>
          </a:p>
          <a:p>
            <a:pPr marL="428625" indent="-276225">
              <a:spcBef>
                <a:spcPts val="1500"/>
              </a:spcBef>
              <a:buSzPts val="1600"/>
              <a:buNone/>
            </a:pPr>
            <a:endParaRPr sz="3600" dirty="0"/>
          </a:p>
          <a:p>
            <a:pPr marL="428625" indent="-428625">
              <a:spcBef>
                <a:spcPts val="1500"/>
              </a:spcBef>
              <a:buSzPts val="1600"/>
              <a:buChar char="▶"/>
            </a:pPr>
            <a:r>
              <a:rPr lang="cs-CZ" sz="3600" dirty="0"/>
              <a:t>Dobře zvažte pořadí otázek – začněte zahřívacími (</a:t>
            </a:r>
            <a:r>
              <a:rPr lang="cs-CZ" sz="3600" dirty="0" err="1"/>
              <a:t>ice</a:t>
            </a:r>
            <a:r>
              <a:rPr lang="cs-CZ" sz="3600" dirty="0"/>
              <a:t> </a:t>
            </a:r>
            <a:r>
              <a:rPr lang="cs-CZ" sz="3600" dirty="0" err="1"/>
              <a:t>breakery</a:t>
            </a:r>
            <a:r>
              <a:rPr lang="cs-CZ" sz="3600" dirty="0"/>
              <a:t>), osobní a náročnější otázky klaďte až později, demografické (např. otázky na věk, rodinný či socioekonomický status) nechte až na konec </a:t>
            </a:r>
            <a:endParaRPr sz="3600" dirty="0"/>
          </a:p>
          <a:p>
            <a:pPr marL="428625" indent="-276225">
              <a:spcBef>
                <a:spcPts val="1500"/>
              </a:spcBef>
              <a:buSzPts val="1600"/>
              <a:buNone/>
            </a:pPr>
            <a:endParaRPr sz="3600" dirty="0"/>
          </a:p>
          <a:p>
            <a:pPr marL="428625" indent="-428625">
              <a:spcBef>
                <a:spcPts val="1500"/>
              </a:spcBef>
              <a:buSzPts val="1600"/>
              <a:buChar char="▶"/>
            </a:pPr>
            <a:r>
              <a:rPr lang="cs-CZ" sz="3600" dirty="0"/>
              <a:t>Všímejte si neverbální komunikace </a:t>
            </a:r>
            <a:endParaRPr sz="3600" dirty="0"/>
          </a:p>
          <a:p>
            <a:pPr marL="428625" indent="-276225">
              <a:spcBef>
                <a:spcPts val="1500"/>
              </a:spcBef>
              <a:buSzPts val="1600"/>
              <a:buNone/>
            </a:pPr>
            <a:endParaRPr sz="3600" dirty="0"/>
          </a:p>
          <a:p>
            <a:pPr marL="428625" indent="-428625">
              <a:spcBef>
                <a:spcPts val="1500"/>
              </a:spcBef>
              <a:buSzPts val="1600"/>
              <a:buChar char="▶"/>
            </a:pPr>
            <a:r>
              <a:rPr lang="cs-CZ" sz="3600" dirty="0"/>
              <a:t>Usilujte o pozitivní atmosféru – ujišťujte informanta/ku o tom, že jste se toho hodně dozvěděli a že je to pro vás přínosné</a:t>
            </a:r>
            <a:endParaRPr sz="3600" dirty="0"/>
          </a:p>
          <a:p>
            <a:pPr marL="428625" indent="-276225">
              <a:spcBef>
                <a:spcPts val="1500"/>
              </a:spcBef>
              <a:buSzPts val="1600"/>
              <a:buNone/>
            </a:pPr>
            <a:endParaRPr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5"/>
          <p:cNvSpPr txBox="1">
            <a:spLocks noGrp="1"/>
          </p:cNvSpPr>
          <p:nvPr>
            <p:ph type="title"/>
          </p:nvPr>
        </p:nvSpPr>
        <p:spPr>
          <a:xfrm>
            <a:off x="1315038" y="102885"/>
            <a:ext cx="8219578" cy="2424305"/>
          </a:xfrm>
          <a:prstGeom prst="rect">
            <a:avLst/>
          </a:prstGeom>
        </p:spPr>
        <p:txBody>
          <a:bodyPr spcFirstLastPara="1" lIns="137138" tIns="68550" rIns="137138" bIns="68550" anchor="b" anchorCtr="0">
            <a:normAutofit/>
          </a:bodyPr>
          <a:lstStyle/>
          <a:p>
            <a:pPr>
              <a:buClr>
                <a:schemeClr val="lt1"/>
              </a:buClr>
              <a:buSzPts val="3600"/>
            </a:pPr>
            <a:r>
              <a:rPr lang="cs-CZ" sz="4800" dirty="0"/>
              <a:t>ČASTÉ CHYBY PŘI VEDENÍ ROZHOVORU</a:t>
            </a:r>
          </a:p>
        </p:txBody>
      </p:sp>
      <p:sp>
        <p:nvSpPr>
          <p:cNvPr id="224" name="Google Shape;224;p15"/>
          <p:cNvSpPr txBox="1">
            <a:spLocks noGrp="1"/>
          </p:cNvSpPr>
          <p:nvPr>
            <p:ph idx="1"/>
          </p:nvPr>
        </p:nvSpPr>
        <p:spPr>
          <a:xfrm>
            <a:off x="1315038" y="2710543"/>
            <a:ext cx="8219578" cy="7184571"/>
          </a:xfrm>
          <a:prstGeom prst="rect">
            <a:avLst/>
          </a:prstGeom>
        </p:spPr>
        <p:txBody>
          <a:bodyPr spcFirstLastPara="1" lIns="137138" tIns="68550" rIns="137138" bIns="68550" anchor="t" anchorCtr="0">
            <a:normAutofit lnSpcReduction="10000"/>
          </a:bodyPr>
          <a:lstStyle/>
          <a:p>
            <a:pPr marL="411480" indent="-384048">
              <a:lnSpc>
                <a:spcPct val="90000"/>
              </a:lnSpc>
              <a:spcBef>
                <a:spcPts val="0"/>
              </a:spcBef>
              <a:buSzPct val="80000"/>
              <a:buChar char="▶"/>
            </a:pPr>
            <a:r>
              <a:rPr lang="cs-CZ" sz="2400" dirty="0"/>
              <a:t>vyvarovat se sugestivních otázek - např. </a:t>
            </a:r>
            <a:r>
              <a:rPr lang="cs-CZ" sz="2400" i="1" dirty="0"/>
              <a:t>Většina lidí si myslí, že kdo neumí, ten učí. Myslíte si to také? </a:t>
            </a:r>
            <a:endParaRPr lang="cs-CZ" sz="2400" dirty="0"/>
          </a:p>
          <a:p>
            <a:pPr marL="411480" indent="-243078">
              <a:lnSpc>
                <a:spcPct val="90000"/>
              </a:lnSpc>
              <a:spcBef>
                <a:spcPts val="1455"/>
              </a:spcBef>
              <a:buSzPct val="80000"/>
              <a:buNone/>
            </a:pPr>
            <a:endParaRPr lang="cs-CZ" sz="2400" dirty="0"/>
          </a:p>
          <a:p>
            <a:pPr marL="411480" indent="-384048">
              <a:lnSpc>
                <a:spcPct val="90000"/>
              </a:lnSpc>
              <a:spcBef>
                <a:spcPts val="1455"/>
              </a:spcBef>
              <a:buSzPct val="80000"/>
              <a:buChar char="▶"/>
            </a:pPr>
            <a:r>
              <a:rPr lang="cs-CZ" sz="2400" dirty="0"/>
              <a:t>neklást více otázek zároveň – např. </a:t>
            </a:r>
            <a:r>
              <a:rPr lang="cs-CZ" sz="2400" i="1" dirty="0"/>
              <a:t>Jaké jsou vaše dojmy z první odučené hodiny na základní škole a jakou zpětnou vazbu jste na výuku dostala od provázejícího učitele?</a:t>
            </a:r>
          </a:p>
          <a:p>
            <a:pPr marL="411480" indent="-243078">
              <a:lnSpc>
                <a:spcPct val="90000"/>
              </a:lnSpc>
              <a:spcBef>
                <a:spcPts val="1455"/>
              </a:spcBef>
              <a:buSzPct val="80000"/>
              <a:buNone/>
            </a:pPr>
            <a:endParaRPr lang="cs-CZ" sz="2400" dirty="0"/>
          </a:p>
          <a:p>
            <a:pPr marL="411480" indent="-384048">
              <a:lnSpc>
                <a:spcPct val="90000"/>
              </a:lnSpc>
              <a:spcBef>
                <a:spcPts val="1455"/>
              </a:spcBef>
              <a:buSzPct val="80000"/>
              <a:buChar char="▶"/>
            </a:pPr>
            <a:r>
              <a:rPr lang="cs-CZ" sz="2400" dirty="0"/>
              <a:t>formulovat otázky srozumitelně, tj. běžným jazykem (nepoužívejte odborné pojmy) – např. </a:t>
            </a:r>
            <a:r>
              <a:rPr lang="cs-CZ" sz="2400" i="1" dirty="0"/>
              <a:t>Jaký je váš názor na současný veřejný diskurz o inkluzi? </a:t>
            </a:r>
            <a:endParaRPr lang="cs-CZ" sz="2400" dirty="0"/>
          </a:p>
          <a:p>
            <a:pPr marL="411480" indent="-243078">
              <a:lnSpc>
                <a:spcPct val="90000"/>
              </a:lnSpc>
              <a:spcBef>
                <a:spcPts val="1455"/>
              </a:spcBef>
              <a:buSzPct val="80000"/>
              <a:buNone/>
            </a:pPr>
            <a:endParaRPr lang="cs-CZ" sz="2400" dirty="0"/>
          </a:p>
          <a:p>
            <a:pPr marL="411480" indent="-384048">
              <a:lnSpc>
                <a:spcPct val="90000"/>
              </a:lnSpc>
              <a:spcBef>
                <a:spcPts val="1455"/>
              </a:spcBef>
              <a:buSzPct val="80000"/>
              <a:buChar char="▶"/>
            </a:pPr>
            <a:r>
              <a:rPr lang="cs-CZ" sz="2400" dirty="0"/>
              <a:t>doptávat se na zdánlivě samozřejmé jevy, abychom detailně zachytili významy, které s nimi informant/</a:t>
            </a:r>
            <a:r>
              <a:rPr lang="cs-CZ" sz="2400" dirty="0" err="1"/>
              <a:t>ka</a:t>
            </a:r>
            <a:r>
              <a:rPr lang="cs-CZ" sz="2400" dirty="0"/>
              <a:t> spojuje (např. </a:t>
            </a:r>
            <a:r>
              <a:rPr lang="cs-CZ" sz="2400" i="1" dirty="0"/>
              <a:t>Můžete blíže vysvětlit váš názor, že kdo neumí, ten učí? -</a:t>
            </a:r>
            <a:r>
              <a:rPr lang="cs-CZ" sz="2400" dirty="0"/>
              <a:t> v případě, že o tom informant/</a:t>
            </a:r>
            <a:r>
              <a:rPr lang="cs-CZ" sz="2400" dirty="0" err="1"/>
              <a:t>ka</a:t>
            </a:r>
            <a:r>
              <a:rPr lang="cs-CZ" sz="2400" dirty="0"/>
              <a:t> začali hovořit sami)</a:t>
            </a:r>
          </a:p>
          <a:p>
            <a:pPr marL="411480" indent="-243078">
              <a:lnSpc>
                <a:spcPct val="90000"/>
              </a:lnSpc>
              <a:spcBef>
                <a:spcPts val="1455"/>
              </a:spcBef>
              <a:buSzPct val="80000"/>
              <a:buNone/>
            </a:pPr>
            <a:endParaRPr lang="cs-CZ" sz="2400" i="1" dirty="0"/>
          </a:p>
          <a:p>
            <a:pPr marL="411480" indent="-384048">
              <a:lnSpc>
                <a:spcPct val="90000"/>
              </a:lnSpc>
              <a:spcBef>
                <a:spcPts val="1455"/>
              </a:spcBef>
              <a:buSzPct val="80000"/>
              <a:buChar char="▶"/>
            </a:pPr>
            <a:r>
              <a:rPr lang="cs-CZ" sz="2400" dirty="0"/>
              <a:t>neskákat do řeči, nechat informantovi dost času na vyjádření</a:t>
            </a:r>
          </a:p>
          <a:p>
            <a:pPr marL="428625" indent="-287655">
              <a:lnSpc>
                <a:spcPct val="90000"/>
              </a:lnSpc>
              <a:spcBef>
                <a:spcPts val="1455"/>
              </a:spcBef>
              <a:buSzPct val="80000"/>
              <a:buNone/>
            </a:pPr>
            <a:endParaRPr lang="cs-CZ" sz="2400" b="1" dirty="0"/>
          </a:p>
        </p:txBody>
      </p:sp>
      <p:pic>
        <p:nvPicPr>
          <p:cNvPr id="226" name="Picture 225" descr="Vykřičník na žlutém pozadí">
            <a:extLst>
              <a:ext uri="{FF2B5EF4-FFF2-40B4-BE49-F238E27FC236}">
                <a16:creationId xmlns:a16="http://schemas.microsoft.com/office/drawing/2014/main" id="{63E0A967-0AEC-2D89-CD76-7B89DA0048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49" r="16632"/>
          <a:stretch/>
        </p:blipFill>
        <p:spPr>
          <a:xfrm>
            <a:off x="10906218" y="10"/>
            <a:ext cx="7381780" cy="10286990"/>
          </a:xfrm>
          <a:prstGeom prst="rect">
            <a:avLst/>
          </a:prstGeom>
        </p:spPr>
      </p:pic>
      <p:grpSp>
        <p:nvGrpSpPr>
          <p:cNvPr id="230" name="Group 229">
            <a:extLst>
              <a:ext uri="{FF2B5EF4-FFF2-40B4-BE49-F238E27FC236}">
                <a16:creationId xmlns:a16="http://schemas.microsoft.com/office/drawing/2014/main" id="{8CE57D37-C2D0-066B-1AE3-6F4244344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8102957" y="0"/>
            <a:ext cx="185043" cy="10287000"/>
            <a:chOff x="12068638" y="0"/>
            <a:chExt cx="123362" cy="6858000"/>
          </a:xfrm>
        </p:grpSpPr>
        <p:sp>
          <p:nvSpPr>
            <p:cNvPr id="227" name="Rectangle 230">
              <a:extLst>
                <a:ext uri="{FF2B5EF4-FFF2-40B4-BE49-F238E27FC236}">
                  <a16:creationId xmlns:a16="http://schemas.microsoft.com/office/drawing/2014/main" id="{A24DCA44-89CF-872A-903F-96C50780EA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4B0CC4F5-AC85-FFFA-7EB5-33C4FCE90A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pic>
        <p:nvPicPr>
          <p:cNvPr id="127" name="Google Shape;12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150" y="7681125"/>
            <a:ext cx="9370880" cy="262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5"/>
          <p:cNvPicPr preferRelativeResize="0"/>
          <p:nvPr/>
        </p:nvPicPr>
        <p:blipFill>
          <a:blip r:embed="rId5">
            <a:alphaModFix amt="35000"/>
          </a:blip>
          <a:stretch>
            <a:fillRect/>
          </a:stretch>
        </p:blipFill>
        <p:spPr>
          <a:xfrm>
            <a:off x="9153525" y="0"/>
            <a:ext cx="9178200" cy="1039087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5"/>
          <p:cNvSpPr txBox="1"/>
          <p:nvPr/>
        </p:nvSpPr>
        <p:spPr>
          <a:xfrm>
            <a:off x="706690" y="566402"/>
            <a:ext cx="79272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5400" b="1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Plán výzkumu</a:t>
            </a:r>
            <a:endParaRPr lang="cs-CZ" sz="800" dirty="0"/>
          </a:p>
        </p:txBody>
      </p:sp>
      <p:cxnSp>
        <p:nvCxnSpPr>
          <p:cNvPr id="130" name="Google Shape;130;p15"/>
          <p:cNvCxnSpPr/>
          <p:nvPr/>
        </p:nvCxnSpPr>
        <p:spPr>
          <a:xfrm rot="10800000">
            <a:off x="-15150" y="2501265"/>
            <a:ext cx="9178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1" name="Google Shape;131;p15"/>
          <p:cNvSpPr txBox="1"/>
          <p:nvPr/>
        </p:nvSpPr>
        <p:spPr>
          <a:xfrm>
            <a:off x="1028700" y="2724789"/>
            <a:ext cx="960900" cy="14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1</a:t>
            </a:r>
            <a:endParaRPr/>
          </a:p>
        </p:txBody>
      </p:sp>
      <p:sp>
        <p:nvSpPr>
          <p:cNvPr id="132" name="Google Shape;132;p15"/>
          <p:cNvSpPr txBox="1"/>
          <p:nvPr/>
        </p:nvSpPr>
        <p:spPr>
          <a:xfrm>
            <a:off x="1028700" y="4464054"/>
            <a:ext cx="960900" cy="14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2</a:t>
            </a:r>
            <a:endParaRPr/>
          </a:p>
        </p:txBody>
      </p:sp>
      <p:sp>
        <p:nvSpPr>
          <p:cNvPr id="133" name="Google Shape;133;p15"/>
          <p:cNvSpPr txBox="1"/>
          <p:nvPr/>
        </p:nvSpPr>
        <p:spPr>
          <a:xfrm>
            <a:off x="1028700" y="6203319"/>
            <a:ext cx="960900" cy="14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3</a:t>
            </a:r>
            <a:endParaRPr/>
          </a:p>
        </p:txBody>
      </p:sp>
      <p:sp>
        <p:nvSpPr>
          <p:cNvPr id="134" name="Google Shape;134;p15"/>
          <p:cNvSpPr txBox="1"/>
          <p:nvPr/>
        </p:nvSpPr>
        <p:spPr>
          <a:xfrm>
            <a:off x="1989716" y="3305819"/>
            <a:ext cx="3595306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200" b="1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Téma</a:t>
            </a:r>
            <a:endParaRPr dirty="0"/>
          </a:p>
        </p:txBody>
      </p:sp>
      <p:sp>
        <p:nvSpPr>
          <p:cNvPr id="135" name="Google Shape;135;p15"/>
          <p:cNvSpPr txBox="1"/>
          <p:nvPr/>
        </p:nvSpPr>
        <p:spPr>
          <a:xfrm>
            <a:off x="1989716" y="4834371"/>
            <a:ext cx="3595306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200" b="1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Výzkumný cíl, výzkumná otázka</a:t>
            </a:r>
            <a:endParaRPr dirty="0"/>
          </a:p>
        </p:txBody>
      </p:sp>
      <p:sp>
        <p:nvSpPr>
          <p:cNvPr id="136" name="Google Shape;136;p15"/>
          <p:cNvSpPr txBox="1"/>
          <p:nvPr/>
        </p:nvSpPr>
        <p:spPr>
          <a:xfrm>
            <a:off x="1989716" y="6784349"/>
            <a:ext cx="3595306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200" b="1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Rešerše tématu</a:t>
            </a:r>
            <a:endParaRPr dirty="0"/>
          </a:p>
        </p:txBody>
      </p:sp>
      <p:cxnSp>
        <p:nvCxnSpPr>
          <p:cNvPr id="137" name="Google Shape;137;p15"/>
          <p:cNvCxnSpPr/>
          <p:nvPr/>
        </p:nvCxnSpPr>
        <p:spPr>
          <a:xfrm rot="10800000">
            <a:off x="-15150" y="4239904"/>
            <a:ext cx="9178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8" name="Google Shape;138;p15"/>
          <p:cNvCxnSpPr/>
          <p:nvPr/>
        </p:nvCxnSpPr>
        <p:spPr>
          <a:xfrm rot="10800000">
            <a:off x="-15150" y="5960119"/>
            <a:ext cx="9178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9" name="Google Shape;139;p15"/>
          <p:cNvCxnSpPr/>
          <p:nvPr/>
        </p:nvCxnSpPr>
        <p:spPr>
          <a:xfrm rot="10800000">
            <a:off x="-15150" y="7699384"/>
            <a:ext cx="9178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0" name="Google Shape;140;p15"/>
          <p:cNvCxnSpPr/>
          <p:nvPr/>
        </p:nvCxnSpPr>
        <p:spPr>
          <a:xfrm rot="10800000">
            <a:off x="9153525" y="-45048"/>
            <a:ext cx="0" cy="10377096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7"/>
          <p:cNvSpPr txBox="1">
            <a:spLocks noGrp="1"/>
          </p:cNvSpPr>
          <p:nvPr>
            <p:ph type="title"/>
          </p:nvPr>
        </p:nvSpPr>
        <p:spPr>
          <a:xfrm>
            <a:off x="7772402" y="311858"/>
            <a:ext cx="9552213" cy="2176136"/>
          </a:xfrm>
          <a:prstGeom prst="rect">
            <a:avLst/>
          </a:prstGeom>
        </p:spPr>
        <p:txBody>
          <a:bodyPr spcFirstLastPara="1" wrap="square" lIns="137138" tIns="68550" rIns="137138" bIns="68550" anchor="ctr" anchorCtr="0">
            <a:normAutofit/>
          </a:bodyPr>
          <a:lstStyle/>
          <a:p>
            <a:pPr>
              <a:buClr>
                <a:schemeClr val="lt1"/>
              </a:buClr>
              <a:buSzPts val="3600"/>
            </a:pPr>
            <a:r>
              <a:rPr lang="cs-CZ" b="1" dirty="0"/>
              <a:t>PŘEPIS ROZHOVORU</a:t>
            </a:r>
          </a:p>
        </p:txBody>
      </p:sp>
      <p:pic>
        <p:nvPicPr>
          <p:cNvPr id="238" name="Picture 237" descr="Osoba vsedě píšící na notebooku a píšící v poznámkovém bloku s ohypu odpočívající na stohu knih">
            <a:extLst>
              <a:ext uri="{FF2B5EF4-FFF2-40B4-BE49-F238E27FC236}">
                <a16:creationId xmlns:a16="http://schemas.microsoft.com/office/drawing/2014/main" id="{0DCAC025-4531-D30E-858E-AD42EA3193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418" r="27418"/>
          <a:stretch/>
        </p:blipFill>
        <p:spPr>
          <a:xfrm>
            <a:off x="30" y="-18192"/>
            <a:ext cx="6981414" cy="10305191"/>
          </a:xfrm>
          <a:prstGeom prst="rect">
            <a:avLst/>
          </a:prstGeom>
        </p:spPr>
      </p:pic>
      <p:sp>
        <p:nvSpPr>
          <p:cNvPr id="236" name="Google Shape;236;p17"/>
          <p:cNvSpPr txBox="1">
            <a:spLocks noGrp="1"/>
          </p:cNvSpPr>
          <p:nvPr>
            <p:ph idx="1"/>
          </p:nvPr>
        </p:nvSpPr>
        <p:spPr>
          <a:xfrm>
            <a:off x="7562897" y="3407259"/>
            <a:ext cx="9993086" cy="6879741"/>
          </a:xfrm>
          <a:prstGeom prst="rect">
            <a:avLst/>
          </a:prstGeom>
        </p:spPr>
        <p:txBody>
          <a:bodyPr spcFirstLastPara="1" wrap="square" lIns="137138" tIns="68550" rIns="137138" bIns="68550" anchor="t" anchorCtr="0">
            <a:normAutofit fontScale="92500" lnSpcReduction="20000"/>
          </a:bodyPr>
          <a:lstStyle/>
          <a:p>
            <a:pPr marL="428625" indent="-442341">
              <a:spcBef>
                <a:spcPts val="0"/>
              </a:spcBef>
              <a:buSzPts val="1920"/>
              <a:buChar char="▶"/>
            </a:pPr>
            <a:r>
              <a:rPr lang="cs-CZ" sz="4200" dirty="0"/>
              <a:t>Používají se transkripční pravidla</a:t>
            </a:r>
          </a:p>
          <a:p>
            <a:pPr marL="428625" indent="-259461">
              <a:spcBef>
                <a:spcPts val="1566"/>
              </a:spcBef>
              <a:buSzPts val="1920"/>
              <a:buNone/>
            </a:pPr>
            <a:endParaRPr lang="cs-CZ" sz="4200" dirty="0"/>
          </a:p>
          <a:p>
            <a:pPr marL="428625" indent="-442341">
              <a:spcBef>
                <a:spcPts val="1566"/>
              </a:spcBef>
              <a:buSzPts val="1920"/>
              <a:buChar char="▶"/>
            </a:pPr>
            <a:r>
              <a:rPr lang="cs-CZ" sz="4200" dirty="0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"/>
                  </a:ext>
                </a:extLst>
              </a:rPr>
              <a:t>Rozhovor můžete přepisovat pomocí softwarových programů – např. F4, </a:t>
            </a:r>
            <a:r>
              <a:rPr lang="cs-CZ" sz="4200" dirty="0" err="1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"/>
                  </a:ext>
                </a:extLst>
              </a:rPr>
              <a:t>oTranscribe</a:t>
            </a:r>
            <a:r>
              <a:rPr lang="cs-CZ" sz="4200" dirty="0"/>
              <a:t>, </a:t>
            </a:r>
            <a:r>
              <a:rPr lang="cs-CZ" sz="4200" dirty="0" err="1"/>
              <a:t>Transana</a:t>
            </a:r>
            <a:r>
              <a:rPr lang="cs-CZ" sz="4200"/>
              <a:t> apod.</a:t>
            </a:r>
            <a:endParaRPr lang="cs-CZ" sz="4200" dirty="0"/>
          </a:p>
          <a:p>
            <a:pPr marL="428625" indent="-259461">
              <a:spcBef>
                <a:spcPts val="1566"/>
              </a:spcBef>
              <a:buSzPts val="1920"/>
              <a:buNone/>
            </a:pPr>
            <a:endParaRPr lang="cs-CZ" sz="4200" dirty="0"/>
          </a:p>
          <a:p>
            <a:pPr marL="428625" indent="-442341">
              <a:spcBef>
                <a:spcPts val="1566"/>
              </a:spcBef>
              <a:buSzPts val="1920"/>
              <a:buChar char="▶"/>
            </a:pPr>
            <a:r>
              <a:rPr lang="cs-CZ" sz="4200" dirty="0"/>
              <a:t>Přepis je dobré si po sobě přečíst a opravit si překlepy a chyby</a:t>
            </a:r>
          </a:p>
          <a:p>
            <a:pPr marL="428625" indent="-259461">
              <a:spcBef>
                <a:spcPts val="1566"/>
              </a:spcBef>
              <a:buSzPts val="1920"/>
              <a:buNone/>
            </a:pPr>
            <a:endParaRPr lang="cs-CZ" sz="4200" dirty="0"/>
          </a:p>
          <a:p>
            <a:pPr marL="428625" indent="-442341">
              <a:spcBef>
                <a:spcPts val="1566"/>
              </a:spcBef>
              <a:buSzPts val="1920"/>
              <a:buChar char="▶"/>
            </a:pPr>
            <a:r>
              <a:rPr lang="cs-CZ" sz="4200" dirty="0"/>
              <a:t>Jedná se o časově náročnou činnost, je třeba mít vyhrazeno dostatečné množství času</a:t>
            </a:r>
          </a:p>
          <a:p>
            <a:pPr marL="428625" indent="-287655">
              <a:spcBef>
                <a:spcPts val="1455"/>
              </a:spcBef>
              <a:buSzPts val="1600"/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64B799-6EC5-B6E2-9F01-E67F3504D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2" y="952420"/>
            <a:ext cx="9552213" cy="2176136"/>
          </a:xfrm>
        </p:spPr>
        <p:txBody>
          <a:bodyPr>
            <a:normAutofit/>
          </a:bodyPr>
          <a:lstStyle/>
          <a:p>
            <a:r>
              <a:rPr lang="cs-CZ" dirty="0"/>
              <a:t>ETICKÉ ZÁSADY</a:t>
            </a:r>
          </a:p>
        </p:txBody>
      </p:sp>
      <p:pic>
        <p:nvPicPr>
          <p:cNvPr id="5" name="Picture 4" descr="Ruka držící na listu pero a stínování">
            <a:extLst>
              <a:ext uri="{FF2B5EF4-FFF2-40B4-BE49-F238E27FC236}">
                <a16:creationId xmlns:a16="http://schemas.microsoft.com/office/drawing/2014/main" id="{C8E0B77D-91C3-1137-25DE-453280F2C4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503" r="18035" b="2"/>
          <a:stretch/>
        </p:blipFill>
        <p:spPr>
          <a:xfrm>
            <a:off x="30" y="-18192"/>
            <a:ext cx="6981414" cy="10305191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C630629-B040-59C5-AADA-CDB567AB9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402" y="3298371"/>
            <a:ext cx="9552213" cy="5505270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3600" dirty="0">
                <a:latin typeface="Open Sans" panose="020B0606030504020204" pitchFamily="34" charset="0"/>
              </a:rPr>
              <a:t>U transkriptu rozhovoru uplatňujeme </a:t>
            </a:r>
            <a:r>
              <a:rPr lang="cs-CZ" sz="3600" b="1" dirty="0">
                <a:latin typeface="Open Sans" panose="020B0606030504020204" pitchFamily="34" charset="0"/>
              </a:rPr>
              <a:t>anonymizaci dat</a:t>
            </a:r>
            <a:r>
              <a:rPr lang="cs-CZ" sz="3600" dirty="0">
                <a:latin typeface="Open Sans" panose="020B0606030504020204" pitchFamily="34" charset="0"/>
              </a:rPr>
              <a:t>, která zajišťuje ochranu osobních údajů (GDPR), zejména jmen účastníků a organizací, v nichž působí.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3600" dirty="0">
                <a:latin typeface="Open Sans" panose="020B0606030504020204" pitchFamily="34" charset="0"/>
              </a:rPr>
              <a:t>Během přepisu reálná jména nahrazujeme </a:t>
            </a:r>
            <a:r>
              <a:rPr lang="cs-CZ" sz="3600" b="1" dirty="0">
                <a:latin typeface="Open Sans" panose="020B0606030504020204" pitchFamily="34" charset="0"/>
              </a:rPr>
              <a:t>pseudonymy podle šifrovacího klíče </a:t>
            </a:r>
            <a:r>
              <a:rPr lang="cs-CZ" sz="3600" dirty="0">
                <a:latin typeface="Open Sans" panose="020B0606030504020204" pitchFamily="34" charset="0"/>
              </a:rPr>
              <a:t>(např. jméno a příjmení začíná o písmeno dále v abecedě než iniciály skutečné, jiní volí jména rostlin nebo fiktivní křestní jména). 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6053705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8"/>
          <p:cNvSpPr txBox="1">
            <a:spLocks noGrp="1"/>
          </p:cNvSpPr>
          <p:nvPr>
            <p:ph idx="1"/>
          </p:nvPr>
        </p:nvSpPr>
        <p:spPr>
          <a:xfrm>
            <a:off x="963386" y="620487"/>
            <a:ext cx="12864533" cy="9252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rmAutofit fontScale="92500"/>
          </a:bodyPr>
          <a:lstStyle/>
          <a:p>
            <a:pPr marL="0" indent="0">
              <a:spcBef>
                <a:spcPts val="0"/>
              </a:spcBef>
              <a:buSzPts val="1920"/>
              <a:buNone/>
            </a:pPr>
            <a:r>
              <a:rPr lang="cs-CZ" sz="5400" dirty="0">
                <a:solidFill>
                  <a:schemeClr val="tx1"/>
                </a:solidFill>
              </a:rPr>
              <a:t>INFORMOVANÝ SOUHLAS</a:t>
            </a:r>
            <a:r>
              <a:rPr lang="cs-CZ" sz="5400" dirty="0">
                <a:solidFill>
                  <a:schemeClr val="lt1"/>
                </a:solidFill>
              </a:rPr>
              <a:t>SOUHLAS </a:t>
            </a:r>
            <a:r>
              <a:rPr lang="cs-CZ" sz="3600" b="1" dirty="0">
                <a:solidFill>
                  <a:schemeClr val="lt1"/>
                </a:solidFill>
              </a:rPr>
              <a:t>OBSAHUJE:</a:t>
            </a:r>
            <a:endParaRPr dirty="0"/>
          </a:p>
          <a:p>
            <a:pPr marL="0" indent="0" algn="ctr">
              <a:spcBef>
                <a:spcPts val="1500"/>
              </a:spcBef>
              <a:buSzPts val="1600"/>
              <a:buNone/>
            </a:pPr>
            <a:endParaRPr b="1" dirty="0"/>
          </a:p>
          <a:p>
            <a:pPr marL="428625" indent="-428625">
              <a:spcBef>
                <a:spcPts val="1620"/>
              </a:spcBef>
              <a:buSzPts val="1920"/>
              <a:buChar char="▶"/>
            </a:pPr>
            <a:r>
              <a:rPr lang="cs-CZ" sz="3600" dirty="0"/>
              <a:t>krátká informace o výzkumu (cíle, kdo jej realizuje)</a:t>
            </a:r>
            <a:endParaRPr dirty="0"/>
          </a:p>
          <a:p>
            <a:pPr marL="428625" indent="-428625">
              <a:spcBef>
                <a:spcPts val="1620"/>
              </a:spcBef>
              <a:buSzPts val="1920"/>
              <a:buChar char="▶"/>
            </a:pPr>
            <a:r>
              <a:rPr lang="cs-CZ" sz="3600" dirty="0"/>
              <a:t>ujištění o anonymitě rozhovoru/výzkumu</a:t>
            </a:r>
            <a:endParaRPr dirty="0"/>
          </a:p>
          <a:p>
            <a:pPr marL="428625" indent="-428625">
              <a:spcBef>
                <a:spcPts val="1620"/>
              </a:spcBef>
              <a:buSzPts val="1920"/>
              <a:buChar char="▶"/>
            </a:pPr>
            <a:r>
              <a:rPr lang="cs-CZ" sz="3600" dirty="0"/>
              <a:t>souhlas s pořízením záznamu rozhovoru</a:t>
            </a:r>
            <a:endParaRPr dirty="0"/>
          </a:p>
          <a:p>
            <a:pPr marL="428625" indent="-428625">
              <a:spcBef>
                <a:spcPts val="1620"/>
              </a:spcBef>
              <a:buSzPts val="1920"/>
              <a:buChar char="▶"/>
            </a:pPr>
            <a:r>
              <a:rPr lang="cs-CZ" sz="3600" dirty="0"/>
              <a:t>informaci o důvěrném zacházení s daty (jak přesně budou data anonymizována a kde budou uložena?)</a:t>
            </a:r>
            <a:endParaRPr dirty="0"/>
          </a:p>
          <a:p>
            <a:pPr marL="428625" indent="-428625">
              <a:spcBef>
                <a:spcPts val="1620"/>
              </a:spcBef>
              <a:buSzPts val="1920"/>
              <a:buChar char="▶"/>
            </a:pPr>
            <a:r>
              <a:rPr lang="cs-CZ" sz="3600" dirty="0"/>
              <a:t>informace o dobrovolné účasti na výzkumu (informant/</a:t>
            </a:r>
            <a:r>
              <a:rPr lang="cs-CZ" sz="3600" dirty="0" err="1"/>
              <a:t>ka</a:t>
            </a:r>
            <a:r>
              <a:rPr lang="cs-CZ" sz="3600" dirty="0"/>
              <a:t> mohou kdykoliv účast na výzkumu odřeknout, a to i v průběhu výzkumu)</a:t>
            </a:r>
            <a:endParaRPr dirty="0"/>
          </a:p>
          <a:p>
            <a:pPr marL="428625" indent="-428625">
              <a:spcBef>
                <a:spcPts val="1620"/>
              </a:spcBef>
              <a:buSzPts val="1920"/>
              <a:buChar char="▶"/>
            </a:pPr>
            <a:r>
              <a:rPr lang="cs-CZ" sz="3600" dirty="0"/>
              <a:t>datum a podpis výzkumníka a informanta/</a:t>
            </a:r>
            <a:r>
              <a:rPr lang="cs-CZ" sz="3600" dirty="0" err="1"/>
              <a:t>ky</a:t>
            </a:r>
            <a:endParaRPr lang="cs-CZ" sz="3600" dirty="0"/>
          </a:p>
          <a:p>
            <a:pPr marL="428625" indent="-428625">
              <a:spcBef>
                <a:spcPts val="1620"/>
              </a:spcBef>
              <a:buSzPts val="1920"/>
              <a:buChar char="▶"/>
            </a:pPr>
            <a:r>
              <a:rPr lang="cs-CZ" sz="3600" dirty="0"/>
              <a:t>více </a:t>
            </a:r>
            <a:r>
              <a:rPr lang="cs-CZ" sz="3600" dirty="0" err="1"/>
              <a:t>info</a:t>
            </a:r>
            <a:r>
              <a:rPr lang="cs-CZ" sz="3600" dirty="0"/>
              <a:t>: </a:t>
            </a:r>
            <a:r>
              <a:rPr lang="cs-CZ" sz="3600" dirty="0">
                <a:hlinkClick r:id="rId3"/>
              </a:rPr>
              <a:t>https://www.ped.muni.cz/pedagogika/studujici/zaverecne-prace/bc-mgr</a:t>
            </a:r>
            <a:r>
              <a:rPr lang="cs-CZ" sz="3600" dirty="0"/>
              <a:t> nebo v interaktivní osnově předmětu: https://is.muni.cz/auth/el/ped/podzim2022/SZ6006/index.qwarp?prejit=9574632</a:t>
            </a:r>
            <a:endParaRPr sz="3600" dirty="0"/>
          </a:p>
          <a:p>
            <a:pPr marL="428625" indent="-276225">
              <a:spcBef>
                <a:spcPts val="1500"/>
              </a:spcBef>
              <a:buSzPts val="1600"/>
              <a:buNone/>
            </a:pPr>
            <a:endParaRPr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53E930-D922-CC61-1069-660815627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5038" y="1112086"/>
            <a:ext cx="8219578" cy="2424305"/>
          </a:xfrm>
        </p:spPr>
        <p:txBody>
          <a:bodyPr anchor="b">
            <a:normAutofit/>
          </a:bodyPr>
          <a:lstStyle/>
          <a:p>
            <a:r>
              <a:rPr lang="cs-CZ" sz="4800"/>
              <a:t>Příprava na příště - dobrovolná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6E13C8-A0A7-18E7-B6E8-0F1715681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5038" y="3800214"/>
            <a:ext cx="8219578" cy="5171748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000" dirty="0"/>
              <a:t>Na příštím semináři se budeme věnovat kvalitativní analýze dat. </a:t>
            </a:r>
          </a:p>
          <a:p>
            <a:pPr>
              <a:lnSpc>
                <a:spcPct val="90000"/>
              </a:lnSpc>
            </a:pPr>
            <a:r>
              <a:rPr lang="cs-CZ" sz="3000" dirty="0"/>
              <a:t>Možnost zkusit realizovat rozhovor na vámi vybrané téma. Pokud si přinesete přepis vlastního rozhovoru na příští seminář, budete s ním pracovat na příštím semináři </a:t>
            </a:r>
          </a:p>
          <a:p>
            <a:pPr>
              <a:lnSpc>
                <a:spcPct val="90000"/>
              </a:lnSpc>
            </a:pPr>
            <a:r>
              <a:rPr lang="cs-CZ" sz="3000" dirty="0"/>
              <a:t>Pokud vlastní rozhovor nezrealizujete, budete na příštím semináři pracovat se cvičnými daty. </a:t>
            </a:r>
          </a:p>
        </p:txBody>
      </p:sp>
      <p:pic>
        <p:nvPicPr>
          <p:cNvPr id="19" name="Picture 4" descr="Pozadí s pracovním prostorem">
            <a:extLst>
              <a:ext uri="{FF2B5EF4-FFF2-40B4-BE49-F238E27FC236}">
                <a16:creationId xmlns:a16="http://schemas.microsoft.com/office/drawing/2014/main" id="{F1BBE2C0-8896-2751-4AED-F32D553CAB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101"/>
          <a:stretch/>
        </p:blipFill>
        <p:spPr>
          <a:xfrm>
            <a:off x="10906218" y="10"/>
            <a:ext cx="7381780" cy="10286990"/>
          </a:xfrm>
          <a:prstGeom prst="rect">
            <a:avLst/>
          </a:prstGeom>
        </p:spPr>
      </p:pic>
      <p:grpSp>
        <p:nvGrpSpPr>
          <p:cNvPr id="32" name="Group 24">
            <a:extLst>
              <a:ext uri="{FF2B5EF4-FFF2-40B4-BE49-F238E27FC236}">
                <a16:creationId xmlns:a16="http://schemas.microsoft.com/office/drawing/2014/main" id="{8CE57D37-C2D0-066B-1AE3-6F4244344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8102957" y="0"/>
            <a:ext cx="185043" cy="10287000"/>
            <a:chOff x="12068638" y="0"/>
            <a:chExt cx="123362" cy="6858000"/>
          </a:xfrm>
        </p:grpSpPr>
        <p:sp>
          <p:nvSpPr>
            <p:cNvPr id="33" name="Rectangle 25">
              <a:extLst>
                <a:ext uri="{FF2B5EF4-FFF2-40B4-BE49-F238E27FC236}">
                  <a16:creationId xmlns:a16="http://schemas.microsoft.com/office/drawing/2014/main" id="{A24DCA44-89CF-872A-903F-96C50780EA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26">
              <a:extLst>
                <a:ext uri="{FF2B5EF4-FFF2-40B4-BE49-F238E27FC236}">
                  <a16:creationId xmlns:a16="http://schemas.microsoft.com/office/drawing/2014/main" id="{4B0CC4F5-AC85-FFFA-7EB5-33C4FCE90A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302928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pic>
        <p:nvPicPr>
          <p:cNvPr id="498" name="Google Shape;49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91447" y="1024350"/>
            <a:ext cx="7833123" cy="82266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9" name="Google Shape;499;p35"/>
          <p:cNvCxnSpPr>
            <a:cxnSpLocks/>
          </p:cNvCxnSpPr>
          <p:nvPr/>
        </p:nvCxnSpPr>
        <p:spPr>
          <a:xfrm rot="10800000">
            <a:off x="9153525" y="-97947"/>
            <a:ext cx="0" cy="10433743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00" name="Google Shape;500;p35"/>
          <p:cNvSpPr/>
          <p:nvPr/>
        </p:nvSpPr>
        <p:spPr>
          <a:xfrm>
            <a:off x="9791700" y="1028700"/>
            <a:ext cx="7833072" cy="8229600"/>
          </a:xfrm>
          <a:custGeom>
            <a:avLst/>
            <a:gdLst/>
            <a:ahLst/>
            <a:cxnLst/>
            <a:rect l="l" t="t" r="r" b="b"/>
            <a:pathLst>
              <a:path w="2063031" h="2167467" extrusionOk="0">
                <a:moveTo>
                  <a:pt x="0" y="0"/>
                </a:moveTo>
                <a:lnTo>
                  <a:pt x="2063031" y="0"/>
                </a:lnTo>
                <a:lnTo>
                  <a:pt x="2063031" y="2167467"/>
                </a:lnTo>
                <a:lnTo>
                  <a:pt x="0" y="2167467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501" name="Google Shape;501;p35"/>
          <p:cNvSpPr txBox="1"/>
          <p:nvPr/>
        </p:nvSpPr>
        <p:spPr>
          <a:xfrm>
            <a:off x="602992" y="1628360"/>
            <a:ext cx="7887102" cy="2954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6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Děkuji za pozornost</a:t>
            </a:r>
            <a:endParaRPr dirty="0"/>
          </a:p>
        </p:txBody>
      </p:sp>
      <p:sp>
        <p:nvSpPr>
          <p:cNvPr id="502" name="Google Shape;502;p35"/>
          <p:cNvSpPr txBox="1"/>
          <p:nvPr/>
        </p:nvSpPr>
        <p:spPr>
          <a:xfrm>
            <a:off x="628487" y="5670184"/>
            <a:ext cx="7887102" cy="1163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5400" dirty="0">
                <a:solidFill>
                  <a:srgbClr val="FFFAF1"/>
                </a:solidFill>
                <a:latin typeface="DM Sans"/>
                <a:sym typeface="DM Sans"/>
              </a:rPr>
              <a:t>Docházka</a:t>
            </a:r>
            <a:endParaRPr sz="4000" dirty="0"/>
          </a:p>
        </p:txBody>
      </p:sp>
    </p:spTree>
  </p:cSld>
  <p:clrMapOvr>
    <a:masterClrMapping/>
  </p:clrMapOvr>
  <p:transition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pic>
        <p:nvPicPr>
          <p:cNvPr id="127" name="Google Shape;12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150" y="7681125"/>
            <a:ext cx="9370880" cy="262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5"/>
          <p:cNvPicPr preferRelativeResize="0"/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9153525" y="0"/>
            <a:ext cx="9178200" cy="103908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0" name="Google Shape;130;p15"/>
          <p:cNvCxnSpPr/>
          <p:nvPr/>
        </p:nvCxnSpPr>
        <p:spPr>
          <a:xfrm rot="10800000">
            <a:off x="-15150" y="2501265"/>
            <a:ext cx="9178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1" name="Google Shape;131;p15"/>
          <p:cNvSpPr txBox="1"/>
          <p:nvPr/>
        </p:nvSpPr>
        <p:spPr>
          <a:xfrm>
            <a:off x="1028700" y="2724789"/>
            <a:ext cx="960900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600" b="1" dirty="0">
                <a:latin typeface="DM Sans"/>
                <a:sym typeface="DM Sans"/>
              </a:rPr>
              <a:t>4</a:t>
            </a:r>
            <a:endParaRPr dirty="0"/>
          </a:p>
        </p:txBody>
      </p:sp>
      <p:sp>
        <p:nvSpPr>
          <p:cNvPr id="132" name="Google Shape;132;p15"/>
          <p:cNvSpPr txBox="1"/>
          <p:nvPr/>
        </p:nvSpPr>
        <p:spPr>
          <a:xfrm>
            <a:off x="1028700" y="4464054"/>
            <a:ext cx="960900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600" b="1" dirty="0">
                <a:latin typeface="DM Sans"/>
                <a:sym typeface="DM Sans"/>
              </a:rPr>
              <a:t>5</a:t>
            </a:r>
            <a:endParaRPr dirty="0"/>
          </a:p>
        </p:txBody>
      </p:sp>
      <p:sp>
        <p:nvSpPr>
          <p:cNvPr id="134" name="Google Shape;134;p15"/>
          <p:cNvSpPr txBox="1"/>
          <p:nvPr/>
        </p:nvSpPr>
        <p:spPr>
          <a:xfrm>
            <a:off x="1989716" y="3305819"/>
            <a:ext cx="7188484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200" b="1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Volba výzkumného designu (</a:t>
            </a:r>
            <a:r>
              <a:rPr lang="cs-CZ" sz="3200" b="1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kvali</a:t>
            </a:r>
            <a:r>
              <a:rPr lang="cs-CZ" sz="3200" b="1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)</a:t>
            </a:r>
            <a:endParaRPr dirty="0"/>
          </a:p>
        </p:txBody>
      </p:sp>
      <p:sp>
        <p:nvSpPr>
          <p:cNvPr id="135" name="Google Shape;135;p15"/>
          <p:cNvSpPr txBox="1"/>
          <p:nvPr/>
        </p:nvSpPr>
        <p:spPr>
          <a:xfrm>
            <a:off x="1989715" y="5045084"/>
            <a:ext cx="6961599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200" b="1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Techniky sběru dat (rozhovor)</a:t>
            </a:r>
            <a:endParaRPr dirty="0"/>
          </a:p>
        </p:txBody>
      </p:sp>
      <p:cxnSp>
        <p:nvCxnSpPr>
          <p:cNvPr id="137" name="Google Shape;137;p15"/>
          <p:cNvCxnSpPr/>
          <p:nvPr/>
        </p:nvCxnSpPr>
        <p:spPr>
          <a:xfrm rot="10800000">
            <a:off x="-15150" y="4239904"/>
            <a:ext cx="9178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8" name="Google Shape;138;p15"/>
          <p:cNvCxnSpPr/>
          <p:nvPr/>
        </p:nvCxnSpPr>
        <p:spPr>
          <a:xfrm rot="10800000">
            <a:off x="-15150" y="5960119"/>
            <a:ext cx="9178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9" name="Google Shape;139;p15"/>
          <p:cNvCxnSpPr/>
          <p:nvPr/>
        </p:nvCxnSpPr>
        <p:spPr>
          <a:xfrm rot="10800000">
            <a:off x="-15150" y="7699384"/>
            <a:ext cx="9178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0" name="Google Shape;140;p15"/>
          <p:cNvCxnSpPr/>
          <p:nvPr/>
        </p:nvCxnSpPr>
        <p:spPr>
          <a:xfrm rot="10800000">
            <a:off x="9153525" y="-45048"/>
            <a:ext cx="0" cy="10377096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Google Shape;129;p15">
            <a:extLst>
              <a:ext uri="{FF2B5EF4-FFF2-40B4-BE49-F238E27FC236}">
                <a16:creationId xmlns:a16="http://schemas.microsoft.com/office/drawing/2014/main" id="{85D7E2DA-1CB8-1CB5-855C-B9CF7BB4F875}"/>
              </a:ext>
            </a:extLst>
          </p:cNvPr>
          <p:cNvSpPr txBox="1"/>
          <p:nvPr/>
        </p:nvSpPr>
        <p:spPr>
          <a:xfrm>
            <a:off x="706690" y="566402"/>
            <a:ext cx="79272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5400" b="1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Plán výzkumu</a:t>
            </a:r>
            <a:endParaRPr lang="cs-CZ" sz="80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1165B42-D62F-DE85-D9F2-B758D482719F}"/>
              </a:ext>
            </a:extLst>
          </p:cNvPr>
          <p:cNvSpPr txBox="1"/>
          <p:nvPr/>
        </p:nvSpPr>
        <p:spPr>
          <a:xfrm>
            <a:off x="9557940" y="6154126"/>
            <a:ext cx="917608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 startAt="4"/>
            </a:pPr>
            <a:r>
              <a:rPr lang="cs-CZ" sz="2800" dirty="0">
                <a:solidFill>
                  <a:schemeClr val="tx1"/>
                </a:solidFill>
                <a:latin typeface="DM Sans" pitchFamily="2" charset="-18"/>
              </a:rPr>
              <a:t>FORMULACE A OPERACIONALIZACE HYPOTÉZ (</a:t>
            </a:r>
            <a:r>
              <a:rPr lang="cs-CZ" sz="2800" dirty="0" err="1">
                <a:solidFill>
                  <a:schemeClr val="tx1"/>
                </a:solidFill>
                <a:latin typeface="DM Sans" pitchFamily="2" charset="-18"/>
              </a:rPr>
              <a:t>kvanti</a:t>
            </a:r>
            <a:r>
              <a:rPr lang="cs-CZ" sz="2800" dirty="0">
                <a:solidFill>
                  <a:schemeClr val="tx1"/>
                </a:solidFill>
                <a:latin typeface="DM Sans" pitchFamily="2" charset="-18"/>
              </a:rPr>
              <a:t>)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cs-CZ" sz="2800" dirty="0">
                <a:solidFill>
                  <a:schemeClr val="tx1"/>
                </a:solidFill>
                <a:latin typeface="DM Sans" pitchFamily="2" charset="-18"/>
              </a:rPr>
              <a:t>TECHNIKY SBĚRU DAT (</a:t>
            </a:r>
            <a:r>
              <a:rPr lang="cs-CZ" sz="2800" dirty="0" err="1">
                <a:solidFill>
                  <a:schemeClr val="tx1"/>
                </a:solidFill>
                <a:latin typeface="DM Sans" pitchFamily="2" charset="-18"/>
              </a:rPr>
              <a:t>kvanti</a:t>
            </a:r>
            <a:r>
              <a:rPr lang="cs-CZ" sz="2800" dirty="0">
                <a:solidFill>
                  <a:schemeClr val="tx1"/>
                </a:solidFill>
                <a:latin typeface="DM Sans" pitchFamily="2" charset="-18"/>
              </a:rPr>
              <a:t>)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cs-CZ" sz="2800" dirty="0">
                <a:solidFill>
                  <a:schemeClr val="tx1"/>
                </a:solidFill>
                <a:latin typeface="DM Sans" pitchFamily="2" charset="-18"/>
              </a:rPr>
              <a:t>STRATEGIE VÝBĚRU PŘÍPADŮ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cs-CZ" sz="2800" dirty="0">
                <a:solidFill>
                  <a:schemeClr val="tx1"/>
                </a:solidFill>
                <a:latin typeface="DM Sans" pitchFamily="2" charset="-18"/>
              </a:rPr>
              <a:t>SBĚR DAT V TERÉNU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cs-CZ" sz="2800" dirty="0">
                <a:solidFill>
                  <a:schemeClr val="tx1"/>
                </a:solidFill>
                <a:latin typeface="DM Sans" pitchFamily="2" charset="-18"/>
              </a:rPr>
              <a:t>ANALÝZA DAT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cs-CZ" sz="2800" dirty="0">
                <a:solidFill>
                  <a:schemeClr val="tx1"/>
                </a:solidFill>
                <a:latin typeface="DM Sans" pitchFamily="2" charset="-18"/>
              </a:rPr>
              <a:t>VÝZKUMNÁ ZPRÁVA/POSTER/BAKALÁŘSKÁ PRÁCE/ODBORNÝ ČLÁNEK</a:t>
            </a:r>
          </a:p>
        </p:txBody>
      </p:sp>
    </p:spTree>
  </p:cSld>
  <p:clrMapOvr>
    <a:masterClrMapping/>
  </p:clrMapOvr>
  <p:transition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pic>
        <p:nvPicPr>
          <p:cNvPr id="265" name="Google Shape;26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44000" y="5138463"/>
            <a:ext cx="9144001" cy="51506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6" name="Google Shape;266;p22"/>
          <p:cNvCxnSpPr/>
          <p:nvPr/>
        </p:nvCxnSpPr>
        <p:spPr>
          <a:xfrm rot="10800000">
            <a:off x="-94826" y="5133975"/>
            <a:ext cx="18440897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7" name="Google Shape;267;p22"/>
          <p:cNvCxnSpPr/>
          <p:nvPr/>
        </p:nvCxnSpPr>
        <p:spPr>
          <a:xfrm rot="10800000">
            <a:off x="9144000" y="0"/>
            <a:ext cx="19050" cy="1028913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8" name="Google Shape;268;p22"/>
          <p:cNvSpPr txBox="1"/>
          <p:nvPr/>
        </p:nvSpPr>
        <p:spPr>
          <a:xfrm>
            <a:off x="820510" y="433863"/>
            <a:ext cx="7294789" cy="4431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600" b="1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Jak se vám dařilo s rešerší?</a:t>
            </a:r>
            <a:endParaRPr dirty="0"/>
          </a:p>
        </p:txBody>
      </p:sp>
      <p:sp>
        <p:nvSpPr>
          <p:cNvPr id="269" name="Google Shape;269;p22"/>
          <p:cNvSpPr txBox="1"/>
          <p:nvPr/>
        </p:nvSpPr>
        <p:spPr>
          <a:xfrm>
            <a:off x="1028700" y="6025338"/>
            <a:ext cx="7068223" cy="326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lvl="0" indent="-342900">
              <a:spcBef>
                <a:spcPts val="1160"/>
              </a:spcBef>
              <a:spcAft>
                <a:spcPts val="0"/>
              </a:spcAft>
              <a:buSzPts val="2240"/>
              <a:buFont typeface="Calibri" panose="020F0502020204030204" pitchFamily="34" charset="0"/>
              <a:buChar char="•"/>
            </a:pPr>
            <a:r>
              <a:rPr lang="cs-CZ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Přes jaký vyhledávač jste studie našli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?</a:t>
            </a:r>
            <a:b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342900" lvl="0" indent="-342900">
              <a:spcBef>
                <a:spcPts val="1160"/>
              </a:spcBef>
              <a:spcAft>
                <a:spcPts val="0"/>
              </a:spcAft>
              <a:buSzPts val="2240"/>
              <a:buFont typeface="Calibri" panose="020F0502020204030204" pitchFamily="34" charset="0"/>
              <a:buChar char="•"/>
            </a:pP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Podařilo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se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vám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najít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všechny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požadované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informace</a:t>
            </a:r>
            <a:r>
              <a:rPr lang="cs-CZ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do rešeršní tabulky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?</a:t>
            </a:r>
          </a:p>
        </p:txBody>
      </p:sp>
      <p:sp>
        <p:nvSpPr>
          <p:cNvPr id="270" name="Google Shape;270;p22"/>
          <p:cNvSpPr txBox="1"/>
          <p:nvPr/>
        </p:nvSpPr>
        <p:spPr>
          <a:xfrm>
            <a:off x="10182225" y="981075"/>
            <a:ext cx="7077075" cy="3447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lvl="0" indent="-342900">
              <a:spcBef>
                <a:spcPts val="0"/>
              </a:spcBef>
              <a:spcAft>
                <a:spcPts val="0"/>
              </a:spcAft>
              <a:buSzPts val="2240"/>
              <a:buFont typeface="Calibri" panose="020F0502020204030204" pitchFamily="34" charset="0"/>
              <a:buChar char="•"/>
            </a:pP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Podařilo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se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vám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najít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relevantní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studi</a:t>
            </a:r>
            <a:r>
              <a:rPr lang="cs-CZ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k </a:t>
            </a:r>
            <a:r>
              <a:rPr lang="cs-CZ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vašemu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tématu</a:t>
            </a:r>
            <a:r>
              <a:rPr lang="cs-CZ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/výzkumné otázce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?</a:t>
            </a:r>
            <a:endParaRPr lang="cs-CZ" sz="3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buSzPts val="2240"/>
              <a:buFont typeface="Calibri" panose="020F0502020204030204" pitchFamily="34" charset="0"/>
              <a:buChar char="•"/>
            </a:pPr>
            <a:endParaRPr lang="cs-CZ" sz="3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buSzPts val="2240"/>
              <a:buFont typeface="Calibri" panose="020F0502020204030204" pitchFamily="34" charset="0"/>
              <a:buChar char="•"/>
            </a:pPr>
            <a:r>
              <a:rPr lang="cs-CZ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Bylo pro vás hledání obtížné? Co vám pomohlo?</a:t>
            </a:r>
            <a:b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0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cxnSp>
        <p:nvCxnSpPr>
          <p:cNvPr id="220" name="Google Shape;220;p20"/>
          <p:cNvCxnSpPr/>
          <p:nvPr/>
        </p:nvCxnSpPr>
        <p:spPr>
          <a:xfrm rot="10800000">
            <a:off x="566690" y="9639548"/>
            <a:ext cx="10489377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21" name="Google Shape;221;p20"/>
          <p:cNvPicPr preferRelativeResize="0"/>
          <p:nvPr/>
        </p:nvPicPr>
        <p:blipFill rotWithShape="1">
          <a:blip r:embed="rId4">
            <a:alphaModFix/>
          </a:blip>
          <a:srcRect t="1536" b="1535"/>
          <a:stretch/>
        </p:blipFill>
        <p:spPr>
          <a:xfrm>
            <a:off x="11036942" y="553895"/>
            <a:ext cx="6677110" cy="97140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2" name="Google Shape;222;p20"/>
          <p:cNvCxnSpPr/>
          <p:nvPr/>
        </p:nvCxnSpPr>
        <p:spPr>
          <a:xfrm rot="10800000">
            <a:off x="563420" y="-45048"/>
            <a:ext cx="0" cy="10377096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3" name="Google Shape;223;p20"/>
          <p:cNvCxnSpPr/>
          <p:nvPr/>
        </p:nvCxnSpPr>
        <p:spPr>
          <a:xfrm rot="10800000">
            <a:off x="17724580" y="553895"/>
            <a:ext cx="0" cy="974772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4" name="Google Shape;224;p20"/>
          <p:cNvCxnSpPr/>
          <p:nvPr/>
        </p:nvCxnSpPr>
        <p:spPr>
          <a:xfrm rot="10800000">
            <a:off x="566690" y="563420"/>
            <a:ext cx="17147361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5" name="Google Shape;225;p20"/>
          <p:cNvCxnSpPr/>
          <p:nvPr/>
        </p:nvCxnSpPr>
        <p:spPr>
          <a:xfrm rot="10800000">
            <a:off x="11027417" y="-109146"/>
            <a:ext cx="0" cy="10377096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6" name="Google Shape;226;p20"/>
          <p:cNvCxnSpPr/>
          <p:nvPr/>
        </p:nvCxnSpPr>
        <p:spPr>
          <a:xfrm rot="10800000">
            <a:off x="4041866" y="-84032"/>
            <a:ext cx="0" cy="656977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7" name="Google Shape;227;p20"/>
          <p:cNvCxnSpPr/>
          <p:nvPr/>
        </p:nvCxnSpPr>
        <p:spPr>
          <a:xfrm rot="10800000">
            <a:off x="7529921" y="-84032"/>
            <a:ext cx="0" cy="656977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28" name="Google Shape;228;p20"/>
          <p:cNvGrpSpPr/>
          <p:nvPr/>
        </p:nvGrpSpPr>
        <p:grpSpPr>
          <a:xfrm>
            <a:off x="1407379" y="621931"/>
            <a:ext cx="8795119" cy="8834542"/>
            <a:chOff x="1813" y="0"/>
            <a:chExt cx="809173" cy="812800"/>
          </a:xfrm>
        </p:grpSpPr>
        <p:sp>
          <p:nvSpPr>
            <p:cNvPr id="229" name="Google Shape;229;p2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1" name="Google Shape;231;p20"/>
          <p:cNvSpPr txBox="1"/>
          <p:nvPr/>
        </p:nvSpPr>
        <p:spPr>
          <a:xfrm>
            <a:off x="3053969" y="1792159"/>
            <a:ext cx="6090031" cy="587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l" rtl="0">
              <a:spcBef>
                <a:spcPts val="1160"/>
              </a:spcBef>
              <a:spcAft>
                <a:spcPts val="0"/>
              </a:spcAft>
              <a:buSzPts val="2240"/>
            </a:pPr>
            <a:r>
              <a:rPr lang="cs-CZ" sz="4400" dirty="0"/>
              <a:t>Diskuze nad rešeršními tabulkami</a:t>
            </a:r>
          </a:p>
          <a:p>
            <a:pPr lvl="0" algn="l" rtl="0">
              <a:spcBef>
                <a:spcPts val="1160"/>
              </a:spcBef>
              <a:spcAft>
                <a:spcPts val="0"/>
              </a:spcAft>
              <a:buSzPts val="2240"/>
            </a:pPr>
            <a:endParaRPr lang="cs-CZ" sz="4400" dirty="0"/>
          </a:p>
          <a:p>
            <a:pPr marL="285750" lvl="0" indent="-285750" algn="l" rtl="0">
              <a:spcBef>
                <a:spcPts val="1160"/>
              </a:spcBef>
              <a:spcAft>
                <a:spcPts val="0"/>
              </a:spcAft>
              <a:buSzPts val="2240"/>
              <a:buChar char="▶"/>
            </a:pPr>
            <a:r>
              <a:rPr lang="cs-CZ" sz="4000" dirty="0"/>
              <a:t>Formulace výzkumného cíle/otázky</a:t>
            </a:r>
            <a:endParaRPr lang="cs-CZ" sz="3200" dirty="0"/>
          </a:p>
          <a:p>
            <a:pPr marL="285750" lvl="0" indent="-285750" algn="l" rtl="0">
              <a:spcBef>
                <a:spcPts val="1160"/>
              </a:spcBef>
              <a:spcAft>
                <a:spcPts val="0"/>
              </a:spcAft>
              <a:buSzPts val="2240"/>
              <a:buChar char="▶"/>
            </a:pPr>
            <a:r>
              <a:rPr lang="cs-CZ" sz="4000" dirty="0"/>
              <a:t>Byl vzorek jasně popsán?</a:t>
            </a:r>
            <a:endParaRPr lang="cs-CZ" sz="3200" dirty="0"/>
          </a:p>
          <a:p>
            <a:pPr marL="285750" lvl="0" indent="-285750" algn="l" rtl="0">
              <a:spcBef>
                <a:spcPts val="1160"/>
              </a:spcBef>
              <a:spcAft>
                <a:spcPts val="0"/>
              </a:spcAft>
              <a:buSzPts val="2240"/>
              <a:buChar char="▶"/>
            </a:pPr>
            <a:r>
              <a:rPr lang="cs-CZ" sz="4000" dirty="0"/>
              <a:t>Jaké jsou použité metody sběru dat?</a:t>
            </a:r>
            <a:endParaRPr lang="cs-CZ" sz="3200" dirty="0"/>
          </a:p>
        </p:txBody>
      </p:sp>
      <p:sp>
        <p:nvSpPr>
          <p:cNvPr id="233" name="Google Shape;233;p20"/>
          <p:cNvSpPr txBox="1"/>
          <p:nvPr/>
        </p:nvSpPr>
        <p:spPr>
          <a:xfrm>
            <a:off x="790161" y="73835"/>
            <a:ext cx="3050876" cy="45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100" dirty="0">
                <a:latin typeface="DM Sans"/>
                <a:sym typeface="DM Sans"/>
              </a:rPr>
              <a:t>Výzkum</a:t>
            </a:r>
            <a:endParaRPr dirty="0"/>
          </a:p>
        </p:txBody>
      </p:sp>
      <p:sp>
        <p:nvSpPr>
          <p:cNvPr id="234" name="Google Shape;234;p20"/>
          <p:cNvSpPr txBox="1"/>
          <p:nvPr/>
        </p:nvSpPr>
        <p:spPr>
          <a:xfrm>
            <a:off x="4260941" y="73835"/>
            <a:ext cx="3050876" cy="45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100" dirty="0">
                <a:latin typeface="DM Sans"/>
                <a:sym typeface="DM Sans"/>
              </a:rPr>
              <a:t>Poznání</a:t>
            </a:r>
            <a:endParaRPr dirty="0"/>
          </a:p>
        </p:txBody>
      </p:sp>
      <p:sp>
        <p:nvSpPr>
          <p:cNvPr id="235" name="Google Shape;235;p20"/>
          <p:cNvSpPr txBox="1"/>
          <p:nvPr/>
        </p:nvSpPr>
        <p:spPr>
          <a:xfrm>
            <a:off x="7739471" y="73835"/>
            <a:ext cx="3050876" cy="45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100" dirty="0">
                <a:latin typeface="DM Sans"/>
                <a:sym typeface="DM Sans"/>
              </a:rPr>
              <a:t>Objektivita</a:t>
            </a:r>
            <a:endParaRPr dirty="0"/>
          </a:p>
        </p:txBody>
      </p:sp>
    </p:spTree>
  </p:cSld>
  <p:clrMapOvr>
    <a:masterClrMapping/>
  </p:clrMapOvr>
  <p:transition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8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pic>
        <p:nvPicPr>
          <p:cNvPr id="350" name="Google Shape;350;p28" descr="Malá dívka, která nosí zásobník knih"/>
          <p:cNvPicPr preferRelativeResize="0"/>
          <p:nvPr/>
        </p:nvPicPr>
        <p:blipFill>
          <a:blip r:embed="rId4"/>
          <a:srcRect l="31875" r="31875"/>
          <a:stretch/>
        </p:blipFill>
        <p:spPr>
          <a:xfrm>
            <a:off x="11036942" y="553895"/>
            <a:ext cx="6677110" cy="97140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1" name="Google Shape;351;p28"/>
          <p:cNvCxnSpPr/>
          <p:nvPr/>
        </p:nvCxnSpPr>
        <p:spPr>
          <a:xfrm rot="10800000">
            <a:off x="563420" y="-45048"/>
            <a:ext cx="0" cy="10377096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2" name="Google Shape;352;p28"/>
          <p:cNvCxnSpPr/>
          <p:nvPr/>
        </p:nvCxnSpPr>
        <p:spPr>
          <a:xfrm rot="10800000">
            <a:off x="17724580" y="553895"/>
            <a:ext cx="0" cy="9747721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3" name="Google Shape;353;p28"/>
          <p:cNvCxnSpPr/>
          <p:nvPr/>
        </p:nvCxnSpPr>
        <p:spPr>
          <a:xfrm rot="10800000">
            <a:off x="566690" y="563420"/>
            <a:ext cx="17147361" cy="0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4" name="Google Shape;354;p28"/>
          <p:cNvCxnSpPr/>
          <p:nvPr/>
        </p:nvCxnSpPr>
        <p:spPr>
          <a:xfrm rot="10800000">
            <a:off x="11027417" y="-109146"/>
            <a:ext cx="0" cy="10377096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5" name="Google Shape;355;p28"/>
          <p:cNvCxnSpPr/>
          <p:nvPr/>
        </p:nvCxnSpPr>
        <p:spPr>
          <a:xfrm rot="10800000">
            <a:off x="4041866" y="-84032"/>
            <a:ext cx="0" cy="656977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6" name="Google Shape;356;p28"/>
          <p:cNvCxnSpPr/>
          <p:nvPr/>
        </p:nvCxnSpPr>
        <p:spPr>
          <a:xfrm rot="10800000">
            <a:off x="7529921" y="-84032"/>
            <a:ext cx="0" cy="656977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57" name="Google Shape;357;p28"/>
          <p:cNvGrpSpPr/>
          <p:nvPr/>
        </p:nvGrpSpPr>
        <p:grpSpPr>
          <a:xfrm>
            <a:off x="881317" y="2375619"/>
            <a:ext cx="7679157" cy="5535763"/>
            <a:chOff x="76200" y="0"/>
            <a:chExt cx="2022494" cy="1457979"/>
          </a:xfrm>
        </p:grpSpPr>
        <p:sp>
          <p:nvSpPr>
            <p:cNvPr id="358" name="Google Shape;358;p28"/>
            <p:cNvSpPr/>
            <p:nvPr/>
          </p:nvSpPr>
          <p:spPr>
            <a:xfrm>
              <a:off x="647221" y="0"/>
              <a:ext cx="1451473" cy="1457979"/>
            </a:xfrm>
            <a:custGeom>
              <a:avLst/>
              <a:gdLst/>
              <a:ahLst/>
              <a:cxnLst/>
              <a:rect l="l" t="t" r="r" b="b"/>
              <a:pathLst>
                <a:path w="1451473" h="1457979" extrusionOk="0">
                  <a:moveTo>
                    <a:pt x="725737" y="0"/>
                  </a:moveTo>
                  <a:lnTo>
                    <a:pt x="725737" y="0"/>
                  </a:lnTo>
                  <a:cubicBezTo>
                    <a:pt x="1127074" y="1795"/>
                    <a:pt x="1451473" y="327648"/>
                    <a:pt x="1451473" y="728989"/>
                  </a:cubicBezTo>
                  <a:cubicBezTo>
                    <a:pt x="1451473" y="1130331"/>
                    <a:pt x="1127074" y="1456184"/>
                    <a:pt x="725737" y="1457979"/>
                  </a:cubicBezTo>
                  <a:cubicBezTo>
                    <a:pt x="324399" y="1456184"/>
                    <a:pt x="0" y="1130331"/>
                    <a:pt x="0" y="728989"/>
                  </a:cubicBezTo>
                  <a:cubicBezTo>
                    <a:pt x="0" y="327648"/>
                    <a:pt x="324399" y="1795"/>
                    <a:pt x="72573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flat" cmpd="sng">
              <a:solidFill>
                <a:srgbClr val="FFFAF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0" name="Google Shape;360;p28"/>
          <p:cNvSpPr txBox="1"/>
          <p:nvPr/>
        </p:nvSpPr>
        <p:spPr>
          <a:xfrm>
            <a:off x="819540" y="4500221"/>
            <a:ext cx="9970806" cy="1196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6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Citace dle APA</a:t>
            </a:r>
            <a:endParaRPr dirty="0"/>
          </a:p>
        </p:txBody>
      </p:sp>
      <p:sp>
        <p:nvSpPr>
          <p:cNvPr id="361" name="Google Shape;361;p28"/>
          <p:cNvSpPr txBox="1"/>
          <p:nvPr/>
        </p:nvSpPr>
        <p:spPr>
          <a:xfrm>
            <a:off x="1129544" y="8117762"/>
            <a:ext cx="9350797" cy="1809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  <a:hlinkClick r:id="rId5"/>
              </a:rPr>
              <a:t>https://is.muni.cz/do/sukb/kuk/materialy/cze/citace/pages/APA.html</a:t>
            </a:r>
            <a:r>
              <a:rPr lang="cs-CZ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lang="en-US" sz="2100" b="0" i="0" u="none" strike="noStrike" cap="none" dirty="0">
              <a:solidFill>
                <a:srgbClr val="FFFAF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  <a:hlinkClick r:id="rId6"/>
              </a:rPr>
              <a:t>https://www.ped.muni.cz/pedagogika/studujici/zaverecne-prace</a:t>
            </a:r>
            <a:r>
              <a:rPr lang="cs-CZ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  <a:hlinkClick r:id="rId7"/>
              </a:rPr>
              <a:t>https://scholar.google.com/</a:t>
            </a:r>
            <a:r>
              <a:rPr lang="cs-CZ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lang="en-US" sz="2100" b="0" i="0" u="none" strike="noStrike" cap="none" dirty="0">
              <a:solidFill>
                <a:srgbClr val="FFFAF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  <a:hlinkClick r:id="rId8"/>
              </a:rPr>
              <a:t>http://www.phil.muni.cz/wupv/home/studium/citacni-norma-apa</a:t>
            </a:r>
            <a:r>
              <a:rPr lang="cs-CZ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lang="en-US" sz="2100" b="0" i="0" u="none" strike="noStrike" cap="none" dirty="0">
              <a:solidFill>
                <a:srgbClr val="FFFAF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62" name="Google Shape;362;p28"/>
          <p:cNvSpPr txBox="1"/>
          <p:nvPr/>
        </p:nvSpPr>
        <p:spPr>
          <a:xfrm>
            <a:off x="773832" y="73835"/>
            <a:ext cx="3050876" cy="45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Výzkum</a:t>
            </a:r>
            <a:endParaRPr dirty="0"/>
          </a:p>
        </p:txBody>
      </p:sp>
      <p:sp>
        <p:nvSpPr>
          <p:cNvPr id="363" name="Google Shape;363;p28"/>
          <p:cNvSpPr txBox="1"/>
          <p:nvPr/>
        </p:nvSpPr>
        <p:spPr>
          <a:xfrm>
            <a:off x="4260941" y="73835"/>
            <a:ext cx="3050876" cy="45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Poznání</a:t>
            </a:r>
            <a:endParaRPr dirty="0"/>
          </a:p>
        </p:txBody>
      </p:sp>
      <p:sp>
        <p:nvSpPr>
          <p:cNvPr id="364" name="Google Shape;364;p28"/>
          <p:cNvSpPr txBox="1"/>
          <p:nvPr/>
        </p:nvSpPr>
        <p:spPr>
          <a:xfrm>
            <a:off x="7739471" y="73835"/>
            <a:ext cx="3050876" cy="45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Objektivita</a:t>
            </a:r>
            <a:endParaRPr dirty="0"/>
          </a:p>
        </p:txBody>
      </p:sp>
    </p:spTree>
  </p:cSld>
  <p:clrMapOvr>
    <a:masterClrMapping/>
  </p:clrMapOvr>
  <p:transition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8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pic>
        <p:nvPicPr>
          <p:cNvPr id="350" name="Google Shape;350;p28" descr="Malá dívka, která nosí zásobník knih"/>
          <p:cNvPicPr preferRelativeResize="0"/>
          <p:nvPr/>
        </p:nvPicPr>
        <p:blipFill>
          <a:blip r:embed="rId4"/>
          <a:srcRect l="31875" r="31875"/>
          <a:stretch/>
        </p:blipFill>
        <p:spPr>
          <a:xfrm>
            <a:off x="11036942" y="553895"/>
            <a:ext cx="6677110" cy="97140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1" name="Google Shape;351;p28"/>
          <p:cNvCxnSpPr/>
          <p:nvPr/>
        </p:nvCxnSpPr>
        <p:spPr>
          <a:xfrm rot="10800000">
            <a:off x="563420" y="-45048"/>
            <a:ext cx="0" cy="10377096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2" name="Google Shape;352;p28"/>
          <p:cNvCxnSpPr/>
          <p:nvPr/>
        </p:nvCxnSpPr>
        <p:spPr>
          <a:xfrm rot="10800000">
            <a:off x="17724580" y="553895"/>
            <a:ext cx="0" cy="9747721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3" name="Google Shape;353;p28"/>
          <p:cNvCxnSpPr/>
          <p:nvPr/>
        </p:nvCxnSpPr>
        <p:spPr>
          <a:xfrm rot="10800000">
            <a:off x="566690" y="563420"/>
            <a:ext cx="17147361" cy="0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4" name="Google Shape;354;p28"/>
          <p:cNvCxnSpPr/>
          <p:nvPr/>
        </p:nvCxnSpPr>
        <p:spPr>
          <a:xfrm rot="10800000">
            <a:off x="11027417" y="-109146"/>
            <a:ext cx="0" cy="10377096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5" name="Google Shape;355;p28"/>
          <p:cNvCxnSpPr/>
          <p:nvPr/>
        </p:nvCxnSpPr>
        <p:spPr>
          <a:xfrm rot="10800000">
            <a:off x="4041866" y="-84032"/>
            <a:ext cx="0" cy="656977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6" name="Google Shape;356;p28"/>
          <p:cNvCxnSpPr/>
          <p:nvPr/>
        </p:nvCxnSpPr>
        <p:spPr>
          <a:xfrm rot="10800000">
            <a:off x="7529921" y="-84032"/>
            <a:ext cx="0" cy="656977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57" name="Google Shape;357;p28"/>
          <p:cNvGrpSpPr/>
          <p:nvPr/>
        </p:nvGrpSpPr>
        <p:grpSpPr>
          <a:xfrm>
            <a:off x="881317" y="2375619"/>
            <a:ext cx="7679157" cy="5535763"/>
            <a:chOff x="76200" y="0"/>
            <a:chExt cx="2022494" cy="1457979"/>
          </a:xfrm>
        </p:grpSpPr>
        <p:sp>
          <p:nvSpPr>
            <p:cNvPr id="358" name="Google Shape;358;p28"/>
            <p:cNvSpPr/>
            <p:nvPr/>
          </p:nvSpPr>
          <p:spPr>
            <a:xfrm>
              <a:off x="647221" y="0"/>
              <a:ext cx="1451473" cy="1457979"/>
            </a:xfrm>
            <a:custGeom>
              <a:avLst/>
              <a:gdLst/>
              <a:ahLst/>
              <a:cxnLst/>
              <a:rect l="l" t="t" r="r" b="b"/>
              <a:pathLst>
                <a:path w="1451473" h="1457979" extrusionOk="0">
                  <a:moveTo>
                    <a:pt x="725737" y="0"/>
                  </a:moveTo>
                  <a:lnTo>
                    <a:pt x="725737" y="0"/>
                  </a:lnTo>
                  <a:cubicBezTo>
                    <a:pt x="1127074" y="1795"/>
                    <a:pt x="1451473" y="327648"/>
                    <a:pt x="1451473" y="728989"/>
                  </a:cubicBezTo>
                  <a:cubicBezTo>
                    <a:pt x="1451473" y="1130331"/>
                    <a:pt x="1127074" y="1456184"/>
                    <a:pt x="725737" y="1457979"/>
                  </a:cubicBezTo>
                  <a:cubicBezTo>
                    <a:pt x="324399" y="1456184"/>
                    <a:pt x="0" y="1130331"/>
                    <a:pt x="0" y="728989"/>
                  </a:cubicBezTo>
                  <a:cubicBezTo>
                    <a:pt x="0" y="327648"/>
                    <a:pt x="324399" y="1795"/>
                    <a:pt x="72573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flat" cmpd="sng">
              <a:solidFill>
                <a:srgbClr val="FFFAF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0" name="Google Shape;360;p28"/>
          <p:cNvSpPr txBox="1"/>
          <p:nvPr/>
        </p:nvSpPr>
        <p:spPr>
          <a:xfrm>
            <a:off x="938076" y="3848687"/>
            <a:ext cx="9970806" cy="2692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72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Doplňte do rešeršní tabulky citaci zdroje dle APA</a:t>
            </a:r>
            <a:endParaRPr sz="1050" dirty="0"/>
          </a:p>
        </p:txBody>
      </p:sp>
      <p:sp>
        <p:nvSpPr>
          <p:cNvPr id="361" name="Google Shape;361;p28"/>
          <p:cNvSpPr txBox="1"/>
          <p:nvPr/>
        </p:nvSpPr>
        <p:spPr>
          <a:xfrm>
            <a:off x="1129544" y="8117762"/>
            <a:ext cx="9350797" cy="1809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  <a:hlinkClick r:id="rId5"/>
              </a:rPr>
              <a:t>https://is.muni.cz/do/sukb/kuk/materialy/cze/citace/pages/APA.html</a:t>
            </a:r>
            <a:r>
              <a:rPr lang="cs-CZ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lang="en-US" sz="2100" b="0" i="0" u="none" strike="noStrike" cap="none" dirty="0">
              <a:solidFill>
                <a:srgbClr val="FFFAF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  <a:hlinkClick r:id="rId6"/>
              </a:rPr>
              <a:t>https://www.ped.muni.cz/pedagogika/studujici/zaverecne-prace</a:t>
            </a:r>
            <a:r>
              <a:rPr lang="cs-CZ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  <a:hlinkClick r:id="rId7"/>
              </a:rPr>
              <a:t>https://scholar.google.com/</a:t>
            </a:r>
            <a:r>
              <a:rPr lang="cs-CZ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lang="en-US" sz="2100" b="0" i="0" u="none" strike="noStrike" cap="none" dirty="0">
              <a:solidFill>
                <a:srgbClr val="FFFAF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  <a:hlinkClick r:id="rId8"/>
              </a:rPr>
              <a:t>http://www.phil.muni.cz/wupv/home/studium/citacni-norma-apa</a:t>
            </a:r>
            <a:r>
              <a:rPr lang="cs-CZ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lang="en-US" sz="2100" b="0" i="0" u="none" strike="noStrike" cap="none" dirty="0">
              <a:solidFill>
                <a:srgbClr val="FFFAF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62" name="Google Shape;362;p28"/>
          <p:cNvSpPr txBox="1"/>
          <p:nvPr/>
        </p:nvSpPr>
        <p:spPr>
          <a:xfrm>
            <a:off x="773832" y="73835"/>
            <a:ext cx="3050876" cy="45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Výzkum</a:t>
            </a:r>
            <a:endParaRPr dirty="0"/>
          </a:p>
        </p:txBody>
      </p:sp>
      <p:sp>
        <p:nvSpPr>
          <p:cNvPr id="363" name="Google Shape;363;p28"/>
          <p:cNvSpPr txBox="1"/>
          <p:nvPr/>
        </p:nvSpPr>
        <p:spPr>
          <a:xfrm>
            <a:off x="4260941" y="73835"/>
            <a:ext cx="3050876" cy="45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Poznání</a:t>
            </a:r>
            <a:endParaRPr dirty="0"/>
          </a:p>
        </p:txBody>
      </p:sp>
      <p:sp>
        <p:nvSpPr>
          <p:cNvPr id="364" name="Google Shape;364;p28"/>
          <p:cNvSpPr txBox="1"/>
          <p:nvPr/>
        </p:nvSpPr>
        <p:spPr>
          <a:xfrm>
            <a:off x="7739471" y="73835"/>
            <a:ext cx="3050876" cy="45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Objektivita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4972978"/>
      </p:ext>
    </p:extLst>
  </p:cSld>
  <p:clrMapOvr>
    <a:masterClrMapping/>
  </p:clrMapOvr>
  <p:transition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8283427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8BFB982-94AF-B333-C530-3951D9864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18" y="1085847"/>
            <a:ext cx="9003165" cy="2243137"/>
          </a:xfrm>
        </p:spPr>
        <p:txBody>
          <a:bodyPr>
            <a:normAutofit/>
          </a:bodyPr>
          <a:lstStyle/>
          <a:p>
            <a:r>
              <a:rPr lang="cs-CZ" sz="6000" b="1"/>
              <a:t>KVALITATIVNÍ ROZHOVOR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3FB346-1CAB-57B1-ADAF-E63B8A982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5020" y="3607600"/>
            <a:ext cx="9003165" cy="559355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600" b="0" i="0">
                <a:effectLst/>
                <a:latin typeface="Open Sans" panose="020B0606030504020204" pitchFamily="34" charset="0"/>
              </a:rPr>
              <a:t>Nejpoužívanější metoda kvalitativního designu je rozhovor</a:t>
            </a:r>
            <a:r>
              <a:rPr lang="cs-CZ" sz="2600">
                <a:latin typeface="Open Sans" panose="020B0606030504020204" pitchFamily="34" charset="0"/>
              </a:rPr>
              <a:t> nebo také </a:t>
            </a:r>
            <a:r>
              <a:rPr lang="cs-CZ" sz="2600" b="1" i="0">
                <a:effectLst/>
                <a:latin typeface="Open Sans" panose="020B0606030504020204" pitchFamily="34" charset="0"/>
              </a:rPr>
              <a:t>hloubkový rozhovor</a:t>
            </a:r>
            <a:r>
              <a:rPr lang="cs-CZ" sz="2600" b="0" i="0">
                <a:effectLst/>
                <a:latin typeface="Open Sans" panose="020B0606030504020204" pitchFamily="34" charset="0"/>
              </a:rPr>
              <a:t> (angl. </a:t>
            </a:r>
            <a:r>
              <a:rPr lang="cs-CZ" sz="2600" b="0" i="1">
                <a:effectLst/>
                <a:latin typeface="Open Sans" panose="020B0606030504020204" pitchFamily="34" charset="0"/>
              </a:rPr>
              <a:t>in-depth interview</a:t>
            </a:r>
            <a:r>
              <a:rPr lang="cs-CZ" sz="2600" b="0" i="0">
                <a:effectLst/>
                <a:latin typeface="Open Sans" panose="020B0606030504020204" pitchFamily="34" charset="0"/>
              </a:rPr>
              <a:t>). 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600" b="0" i="0">
                <a:effectLst/>
                <a:latin typeface="Open Sans" panose="020B0606030504020204" pitchFamily="34" charset="0"/>
              </a:rPr>
              <a:t>Nestandardizované dotazování jednoho respondenta zpravidla jedním tazatelem za užití několika otevřených otázek.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600" b="0" i="0">
                <a:effectLst/>
                <a:latin typeface="Open Sans" panose="020B0606030504020204" pitchFamily="34" charset="0"/>
              </a:rPr>
              <a:t>Zkoumáme příslušníky nějakého prostředí, určitou sociální skupinu, abychom získali vhled do dějů a jednání</a:t>
            </a:r>
            <a:r>
              <a:rPr lang="cs-CZ" sz="2600">
                <a:latin typeface="Open Sans" panose="020B0606030504020204" pitchFamily="34" charset="0"/>
              </a:rPr>
              <a:t> </a:t>
            </a:r>
            <a:r>
              <a:rPr lang="cs-CZ" sz="2600" b="0" i="0">
                <a:effectLst/>
                <a:latin typeface="Open Sans" panose="020B0606030504020204" pitchFamily="34" charset="0"/>
              </a:rPr>
              <a:t>členů dané skupiny. 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600" b="1" i="0">
                <a:effectLst/>
                <a:latin typeface="Open Sans" panose="020B0606030504020204" pitchFamily="34" charset="0"/>
              </a:rPr>
              <a:t>Otevřené otázky </a:t>
            </a:r>
            <a:r>
              <a:rPr lang="cs-CZ" sz="2600" b="0" i="0">
                <a:effectLst/>
                <a:latin typeface="Open Sans" panose="020B0606030504020204" pitchFamily="34" charset="0"/>
              </a:rPr>
              <a:t>nám pomáhají lépe pochopit úhel pohledu jiných lidí, aniž bychom jejich perspektivu omezovali výběrem položek z dotazníku.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600">
                <a:latin typeface="Open Sans" panose="020B0606030504020204" pitchFamily="34" charset="0"/>
              </a:rPr>
              <a:t>Trvá zpravidla 60-90 minut, je-li respondentem žák základní školy, tak max. 30 minut.</a:t>
            </a:r>
            <a:endParaRPr lang="cs-CZ" sz="2600"/>
          </a:p>
        </p:txBody>
      </p:sp>
      <p:pic>
        <p:nvPicPr>
          <p:cNvPr id="5" name="Picture 4" descr="Osoby ve skupině služby SharePoint:">
            <a:extLst>
              <a:ext uri="{FF2B5EF4-FFF2-40B4-BE49-F238E27FC236}">
                <a16:creationId xmlns:a16="http://schemas.microsoft.com/office/drawing/2014/main" id="{78E19B6E-C8CB-5F0C-6D98-F5EB746B0A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734" r="25734"/>
          <a:stretch/>
        </p:blipFill>
        <p:spPr>
          <a:xfrm>
            <a:off x="10799160" y="10"/>
            <a:ext cx="7488840" cy="10286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10286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édium 3" title="Jak se dělá průzkum veřejného mínění">
            <a:hlinkClick r:id="" action="ppaction://media"/>
            <a:extLst>
              <a:ext uri="{FF2B5EF4-FFF2-40B4-BE49-F238E27FC236}">
                <a16:creationId xmlns:a16="http://schemas.microsoft.com/office/drawing/2014/main" id="{03990279-DE8F-715D-562F-6E908725D0A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486932" y="150699"/>
            <a:ext cx="13314135" cy="998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92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1483</Words>
  <Application>Microsoft Office PowerPoint</Application>
  <PresentationFormat>Vlastní</PresentationFormat>
  <Paragraphs>165</Paragraphs>
  <Slides>24</Slides>
  <Notes>20</Notes>
  <HiddenSlides>0</HiddenSlides>
  <MMClips>1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30" baseType="lpstr">
      <vt:lpstr>Wingdings</vt:lpstr>
      <vt:lpstr>DM Sans</vt:lpstr>
      <vt:lpstr>Open Sans</vt:lpstr>
      <vt:lpstr>Arial</vt:lpstr>
      <vt:lpstr>Calibri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KVALITATIVNÍ ROZHOVOR</vt:lpstr>
      <vt:lpstr>Prezentace aplikace PowerPoint</vt:lpstr>
      <vt:lpstr>Prezentace aplikace PowerPoint</vt:lpstr>
      <vt:lpstr>Prezentace aplikace PowerPoint</vt:lpstr>
      <vt:lpstr>JAK FORMULOVAT OTÁZKY KE KVALITATIVNÍMU ROZHOVORU?</vt:lpstr>
      <vt:lpstr>PŘÍKLAD (I)</vt:lpstr>
      <vt:lpstr>PŘÍKLAD (II)</vt:lpstr>
      <vt:lpstr>Prezentace aplikace PowerPoint</vt:lpstr>
      <vt:lpstr>OTÁZKY K REFLEXI PO INTERVIEW</vt:lpstr>
      <vt:lpstr>PRINCIPY SPRÁVNÉHO VEDENÍ ROZHOVORU – KROK ZA KROKEM (I)</vt:lpstr>
      <vt:lpstr>PRINCIPY SPRÁVNÉHO VEDENÍ ROZHOVORU – KROK ZA KROKEM (II)</vt:lpstr>
      <vt:lpstr>ČASTÉ CHYBY PŘI VEDENÍ ROZHOVORU</vt:lpstr>
      <vt:lpstr>PŘEPIS ROZHOVORU</vt:lpstr>
      <vt:lpstr>ETICKÉ ZÁSADY</vt:lpstr>
      <vt:lpstr>Prezentace aplikace PowerPoint</vt:lpstr>
      <vt:lpstr>Příprava na příště - dobrovolná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Gabriela Šimková</dc:creator>
  <cp:lastModifiedBy>Gabriela Šimková</cp:lastModifiedBy>
  <cp:revision>3</cp:revision>
  <dcterms:modified xsi:type="dcterms:W3CDTF">2024-10-10T04:48:56Z</dcterms:modified>
</cp:coreProperties>
</file>