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5" r:id="rId2"/>
    <p:sldId id="532" r:id="rId3"/>
    <p:sldId id="276" r:id="rId4"/>
    <p:sldId id="572" r:id="rId5"/>
    <p:sldId id="573" r:id="rId6"/>
    <p:sldId id="405" r:id="rId7"/>
    <p:sldId id="503" r:id="rId8"/>
    <p:sldId id="508" r:id="rId9"/>
    <p:sldId id="517" r:id="rId10"/>
    <p:sldId id="606" r:id="rId11"/>
    <p:sldId id="610" r:id="rId12"/>
    <p:sldId id="608" r:id="rId13"/>
    <p:sldId id="602" r:id="rId14"/>
    <p:sldId id="604" r:id="rId15"/>
    <p:sldId id="605" r:id="rId16"/>
    <p:sldId id="600" r:id="rId17"/>
    <p:sldId id="577" r:id="rId18"/>
    <p:sldId id="578" r:id="rId19"/>
    <p:sldId id="490" r:id="rId20"/>
    <p:sldId id="580" r:id="rId21"/>
    <p:sldId id="581" r:id="rId22"/>
    <p:sldId id="550" r:id="rId23"/>
    <p:sldId id="584" r:id="rId24"/>
    <p:sldId id="555" r:id="rId25"/>
    <p:sldId id="588" r:id="rId26"/>
    <p:sldId id="614" r:id="rId27"/>
    <p:sldId id="601" r:id="rId28"/>
    <p:sldId id="587" r:id="rId29"/>
    <p:sldId id="591" r:id="rId30"/>
    <p:sldId id="492" r:id="rId31"/>
    <p:sldId id="612" r:id="rId32"/>
    <p:sldId id="611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AEAB9-4D63-49BA-A188-047C8BCE751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6D1B77-3C42-400E-9305-DEAECAF3367A}">
      <dgm:prSet custT="1"/>
      <dgm:spPr/>
      <dgm:t>
        <a:bodyPr/>
        <a:lstStyle/>
        <a:p>
          <a:r>
            <a:rPr lang="cs-CZ" sz="2400" dirty="0">
              <a:latin typeface="+mn-lt"/>
            </a:rPr>
            <a:t>Studující: </a:t>
          </a:r>
        </a:p>
        <a:p>
          <a:r>
            <a:rPr lang="cs-CZ" sz="2400" dirty="0">
              <a:latin typeface="+mn-lt"/>
            </a:rPr>
            <a:t>           </a:t>
          </a:r>
          <a:r>
            <a:rPr lang="cs-CZ" sz="3200" dirty="0">
              <a:solidFill>
                <a:srgbClr val="000000"/>
              </a:solidFill>
              <a:effectLst/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porozumí základní </a:t>
          </a:r>
          <a:r>
            <a:rPr lang="cs-CZ" sz="3200" b="1" dirty="0">
              <a:solidFill>
                <a:srgbClr val="000000"/>
              </a:solidFill>
              <a:effectLst/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terminologii</a:t>
          </a:r>
          <a:r>
            <a:rPr lang="cs-CZ" sz="3200" dirty="0">
              <a:solidFill>
                <a:srgbClr val="000000"/>
              </a:solidFill>
              <a:effectLst/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 ke splnění portfoliového úkolu a dokáže ji aplikovat:           </a:t>
          </a:r>
        </a:p>
        <a:p>
          <a:r>
            <a:rPr lang="cs-CZ" sz="32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kurikulární činnosti učitele, </a:t>
          </a:r>
          <a:r>
            <a:rPr lang="cs-CZ" sz="32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cíle výuky,  didaktická analýza učiva</a:t>
          </a:r>
          <a:r>
            <a:rPr lang="cs-CZ" sz="3200" dirty="0">
              <a:solidFill>
                <a:schemeClr val="accent2">
                  <a:lumMod val="75000"/>
                </a:schemeClr>
              </a:solidFill>
              <a:latin typeface="+mn-lt"/>
            </a:rPr>
            <a:t>; </a:t>
          </a:r>
        </a:p>
        <a:p>
          <a:endParaRPr lang="cs-CZ" sz="3200" dirty="0">
            <a:latin typeface="+mn-lt"/>
          </a:endParaRPr>
        </a:p>
        <a:p>
          <a:endParaRPr lang="cs-CZ" sz="2400" dirty="0">
            <a:latin typeface="+mn-lt"/>
          </a:endParaRPr>
        </a:p>
      </dgm:t>
    </dgm:pt>
    <dgm:pt modelId="{2F0DC401-332C-4524-AFC1-E4D87F6062E4}" type="parTrans" cxnId="{23594308-0B19-45FD-B19D-A19CC128B728}">
      <dgm:prSet/>
      <dgm:spPr/>
      <dgm:t>
        <a:bodyPr/>
        <a:lstStyle/>
        <a:p>
          <a:endParaRPr lang="en-US"/>
        </a:p>
      </dgm:t>
    </dgm:pt>
    <dgm:pt modelId="{26392B6F-3E4B-4D6F-8782-D55435275CBB}" type="sibTrans" cxnId="{23594308-0B19-45FD-B19D-A19CC128B728}">
      <dgm:prSet phldrT="1" phldr="0"/>
      <dgm:spPr/>
      <dgm:t>
        <a:bodyPr/>
        <a:lstStyle/>
        <a:p>
          <a:endParaRPr lang="en-US"/>
        </a:p>
      </dgm:t>
    </dgm:pt>
    <dgm:pt modelId="{BAC9DFBE-2D1F-400A-9898-0CBBEA7AA22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cs-CZ" sz="2400" dirty="0"/>
            <a:t>            </a:t>
          </a:r>
          <a:r>
            <a:rPr lang="cs-CZ" sz="3200" dirty="0"/>
            <a:t>uvede odborné zdroje ke studiu.</a:t>
          </a:r>
          <a:endParaRPr lang="en-US" sz="3200" dirty="0"/>
        </a:p>
      </dgm:t>
    </dgm:pt>
    <dgm:pt modelId="{752FB317-8179-4229-8F9D-0350C31959EA}" type="parTrans" cxnId="{6FE84CA1-889A-4C03-B66E-57E1488B3951}">
      <dgm:prSet/>
      <dgm:spPr/>
      <dgm:t>
        <a:bodyPr/>
        <a:lstStyle/>
        <a:p>
          <a:endParaRPr lang="en-US"/>
        </a:p>
      </dgm:t>
    </dgm:pt>
    <dgm:pt modelId="{ACA15ACC-A38A-474D-8964-1AB1F3070C20}" type="sibTrans" cxnId="{6FE84CA1-889A-4C03-B66E-57E1488B3951}">
      <dgm:prSet phldrT="2" phldr="0"/>
      <dgm:spPr/>
      <dgm:t>
        <a:bodyPr/>
        <a:lstStyle/>
        <a:p>
          <a:endParaRPr lang="en-US"/>
        </a:p>
      </dgm:t>
    </dgm:pt>
    <dgm:pt modelId="{4732D212-F133-4510-B6D1-38B7A1C47C9A}">
      <dgm:prSet custT="1"/>
      <dgm:spPr/>
      <dgm:t>
        <a:bodyPr/>
        <a:lstStyle/>
        <a:p>
          <a:endParaRPr lang="cs-CZ" sz="2000" dirty="0">
            <a:latin typeface="+mn-lt"/>
          </a:endParaRPr>
        </a:p>
        <a:p>
          <a:r>
            <a:rPr lang="cs-CZ" sz="2000" dirty="0">
              <a:latin typeface="+mn-lt"/>
            </a:rPr>
            <a:t>           </a:t>
          </a:r>
        </a:p>
      </dgm:t>
    </dgm:pt>
    <dgm:pt modelId="{690DC0BE-B235-4C8C-9CB4-2028275F176E}" type="parTrans" cxnId="{C57653EB-F421-453C-925C-F341E1AD5F5E}">
      <dgm:prSet/>
      <dgm:spPr/>
      <dgm:t>
        <a:bodyPr/>
        <a:lstStyle/>
        <a:p>
          <a:endParaRPr lang="cs-CZ"/>
        </a:p>
      </dgm:t>
    </dgm:pt>
    <dgm:pt modelId="{915AA4C1-6208-4659-B16A-D8230E44B3B5}" type="sibTrans" cxnId="{C57653EB-F421-453C-925C-F341E1AD5F5E}">
      <dgm:prSet/>
      <dgm:spPr/>
      <dgm:t>
        <a:bodyPr/>
        <a:lstStyle/>
        <a:p>
          <a:endParaRPr lang="cs-CZ"/>
        </a:p>
      </dgm:t>
    </dgm:pt>
    <dgm:pt modelId="{B27DB3F9-F081-48BD-9462-B775A382992A}" type="pres">
      <dgm:prSet presAssocID="{D4CAEAB9-4D63-49BA-A188-047C8BCE7510}" presName="vert0" presStyleCnt="0">
        <dgm:presLayoutVars>
          <dgm:dir/>
          <dgm:animOne val="branch"/>
          <dgm:animLvl val="lvl"/>
        </dgm:presLayoutVars>
      </dgm:prSet>
      <dgm:spPr/>
    </dgm:pt>
    <dgm:pt modelId="{84A2F11A-C85C-47C3-8EDF-FD386EC7C956}" type="pres">
      <dgm:prSet presAssocID="{396D1B77-3C42-400E-9305-DEAECAF3367A}" presName="thickLine" presStyleLbl="alignNode1" presStyleIdx="0" presStyleCnt="3"/>
      <dgm:spPr/>
    </dgm:pt>
    <dgm:pt modelId="{10DF182A-D872-418B-9EEB-5442784462C4}" type="pres">
      <dgm:prSet presAssocID="{396D1B77-3C42-400E-9305-DEAECAF3367A}" presName="horz1" presStyleCnt="0"/>
      <dgm:spPr/>
    </dgm:pt>
    <dgm:pt modelId="{359F8C1F-5D17-443F-9BC4-94EC6CAB04CD}" type="pres">
      <dgm:prSet presAssocID="{396D1B77-3C42-400E-9305-DEAECAF3367A}" presName="tx1" presStyleLbl="revTx" presStyleIdx="0" presStyleCnt="3"/>
      <dgm:spPr/>
    </dgm:pt>
    <dgm:pt modelId="{E323B247-1140-45F5-B5FD-D6EA06F0783C}" type="pres">
      <dgm:prSet presAssocID="{396D1B77-3C42-400E-9305-DEAECAF3367A}" presName="vert1" presStyleCnt="0"/>
      <dgm:spPr/>
    </dgm:pt>
    <dgm:pt modelId="{DF138ACE-DE86-4079-86DF-B71B7D160675}" type="pres">
      <dgm:prSet presAssocID="{4732D212-F133-4510-B6D1-38B7A1C47C9A}" presName="thickLine" presStyleLbl="alignNode1" presStyleIdx="1" presStyleCnt="3"/>
      <dgm:spPr/>
    </dgm:pt>
    <dgm:pt modelId="{03862157-2B07-459B-B567-2B389F65DFFB}" type="pres">
      <dgm:prSet presAssocID="{4732D212-F133-4510-B6D1-38B7A1C47C9A}" presName="horz1" presStyleCnt="0"/>
      <dgm:spPr/>
    </dgm:pt>
    <dgm:pt modelId="{91D4071A-8B0E-4E28-84E0-5E1E76BB1EC5}" type="pres">
      <dgm:prSet presAssocID="{4732D212-F133-4510-B6D1-38B7A1C47C9A}" presName="tx1" presStyleLbl="revTx" presStyleIdx="1" presStyleCnt="3"/>
      <dgm:spPr/>
    </dgm:pt>
    <dgm:pt modelId="{8AE839B8-0CCB-463C-9B79-0E081EAACB2B}" type="pres">
      <dgm:prSet presAssocID="{4732D212-F133-4510-B6D1-38B7A1C47C9A}" presName="vert1" presStyleCnt="0"/>
      <dgm:spPr/>
    </dgm:pt>
    <dgm:pt modelId="{815F26F4-4AC4-481F-AA1A-67C9D80170C9}" type="pres">
      <dgm:prSet presAssocID="{BAC9DFBE-2D1F-400A-9898-0CBBEA7AA225}" presName="thickLine" presStyleLbl="alignNode1" presStyleIdx="2" presStyleCnt="3"/>
      <dgm:spPr/>
    </dgm:pt>
    <dgm:pt modelId="{F915DEAF-A442-4F16-A8C2-FC03949C73AC}" type="pres">
      <dgm:prSet presAssocID="{BAC9DFBE-2D1F-400A-9898-0CBBEA7AA225}" presName="horz1" presStyleCnt="0"/>
      <dgm:spPr/>
    </dgm:pt>
    <dgm:pt modelId="{4DF69AA7-C00B-49EC-BB90-EA0CE9F1D98F}" type="pres">
      <dgm:prSet presAssocID="{BAC9DFBE-2D1F-400A-9898-0CBBEA7AA225}" presName="tx1" presStyleLbl="revTx" presStyleIdx="2" presStyleCnt="3"/>
      <dgm:spPr/>
    </dgm:pt>
    <dgm:pt modelId="{C15809AC-5E46-4369-B729-8095C1C8E8D1}" type="pres">
      <dgm:prSet presAssocID="{BAC9DFBE-2D1F-400A-9898-0CBBEA7AA225}" presName="vert1" presStyleCnt="0"/>
      <dgm:spPr/>
    </dgm:pt>
  </dgm:ptLst>
  <dgm:cxnLst>
    <dgm:cxn modelId="{23594308-0B19-45FD-B19D-A19CC128B728}" srcId="{D4CAEAB9-4D63-49BA-A188-047C8BCE7510}" destId="{396D1B77-3C42-400E-9305-DEAECAF3367A}" srcOrd="0" destOrd="0" parTransId="{2F0DC401-332C-4524-AFC1-E4D87F6062E4}" sibTransId="{26392B6F-3E4B-4D6F-8782-D55435275CBB}"/>
    <dgm:cxn modelId="{0E22440D-29E5-4C04-B5F5-CB275E05B0FA}" type="presOf" srcId="{4732D212-F133-4510-B6D1-38B7A1C47C9A}" destId="{91D4071A-8B0E-4E28-84E0-5E1E76BB1EC5}" srcOrd="0" destOrd="0" presId="urn:microsoft.com/office/officeart/2008/layout/LinedList"/>
    <dgm:cxn modelId="{297A1864-D9DB-4894-A85D-975B99C1A671}" type="presOf" srcId="{396D1B77-3C42-400E-9305-DEAECAF3367A}" destId="{359F8C1F-5D17-443F-9BC4-94EC6CAB04CD}" srcOrd="0" destOrd="0" presId="urn:microsoft.com/office/officeart/2008/layout/LinedList"/>
    <dgm:cxn modelId="{02628349-1CE2-442C-8C7E-B9783AEF0046}" type="presOf" srcId="{BAC9DFBE-2D1F-400A-9898-0CBBEA7AA225}" destId="{4DF69AA7-C00B-49EC-BB90-EA0CE9F1D98F}" srcOrd="0" destOrd="0" presId="urn:microsoft.com/office/officeart/2008/layout/LinedList"/>
    <dgm:cxn modelId="{6FE84CA1-889A-4C03-B66E-57E1488B3951}" srcId="{D4CAEAB9-4D63-49BA-A188-047C8BCE7510}" destId="{BAC9DFBE-2D1F-400A-9898-0CBBEA7AA225}" srcOrd="2" destOrd="0" parTransId="{752FB317-8179-4229-8F9D-0350C31959EA}" sibTransId="{ACA15ACC-A38A-474D-8964-1AB1F3070C20}"/>
    <dgm:cxn modelId="{26186DAA-0B45-4044-A9DE-7E79F4FE5E81}" type="presOf" srcId="{D4CAEAB9-4D63-49BA-A188-047C8BCE7510}" destId="{B27DB3F9-F081-48BD-9462-B775A382992A}" srcOrd="0" destOrd="0" presId="urn:microsoft.com/office/officeart/2008/layout/LinedList"/>
    <dgm:cxn modelId="{C57653EB-F421-453C-925C-F341E1AD5F5E}" srcId="{D4CAEAB9-4D63-49BA-A188-047C8BCE7510}" destId="{4732D212-F133-4510-B6D1-38B7A1C47C9A}" srcOrd="1" destOrd="0" parTransId="{690DC0BE-B235-4C8C-9CB4-2028275F176E}" sibTransId="{915AA4C1-6208-4659-B16A-D8230E44B3B5}"/>
    <dgm:cxn modelId="{1CEFD0F1-FB30-46F4-BA5D-739DA7D791A0}" type="presParOf" srcId="{B27DB3F9-F081-48BD-9462-B775A382992A}" destId="{84A2F11A-C85C-47C3-8EDF-FD386EC7C956}" srcOrd="0" destOrd="0" presId="urn:microsoft.com/office/officeart/2008/layout/LinedList"/>
    <dgm:cxn modelId="{1129FF31-3733-46A3-9CF3-1C50E1F22AA8}" type="presParOf" srcId="{B27DB3F9-F081-48BD-9462-B775A382992A}" destId="{10DF182A-D872-418B-9EEB-5442784462C4}" srcOrd="1" destOrd="0" presId="urn:microsoft.com/office/officeart/2008/layout/LinedList"/>
    <dgm:cxn modelId="{BDFB577D-E50D-4A31-9905-19AAE49BCB50}" type="presParOf" srcId="{10DF182A-D872-418B-9EEB-5442784462C4}" destId="{359F8C1F-5D17-443F-9BC4-94EC6CAB04CD}" srcOrd="0" destOrd="0" presId="urn:microsoft.com/office/officeart/2008/layout/LinedList"/>
    <dgm:cxn modelId="{A5F01558-BB34-4A73-B86E-AF25F16601DA}" type="presParOf" srcId="{10DF182A-D872-418B-9EEB-5442784462C4}" destId="{E323B247-1140-45F5-B5FD-D6EA06F0783C}" srcOrd="1" destOrd="0" presId="urn:microsoft.com/office/officeart/2008/layout/LinedList"/>
    <dgm:cxn modelId="{99F82D8F-6F89-46D5-8F7C-C1680DC88040}" type="presParOf" srcId="{B27DB3F9-F081-48BD-9462-B775A382992A}" destId="{DF138ACE-DE86-4079-86DF-B71B7D160675}" srcOrd="2" destOrd="0" presId="urn:microsoft.com/office/officeart/2008/layout/LinedList"/>
    <dgm:cxn modelId="{AAFF385C-D638-458A-88E0-67016D83CB62}" type="presParOf" srcId="{B27DB3F9-F081-48BD-9462-B775A382992A}" destId="{03862157-2B07-459B-B567-2B389F65DFFB}" srcOrd="3" destOrd="0" presId="urn:microsoft.com/office/officeart/2008/layout/LinedList"/>
    <dgm:cxn modelId="{857DB64F-D409-4E25-B3BE-483806EDFCD8}" type="presParOf" srcId="{03862157-2B07-459B-B567-2B389F65DFFB}" destId="{91D4071A-8B0E-4E28-84E0-5E1E76BB1EC5}" srcOrd="0" destOrd="0" presId="urn:microsoft.com/office/officeart/2008/layout/LinedList"/>
    <dgm:cxn modelId="{7E821387-DE3F-42CF-82F7-2F019E3065B0}" type="presParOf" srcId="{03862157-2B07-459B-B567-2B389F65DFFB}" destId="{8AE839B8-0CCB-463C-9B79-0E081EAACB2B}" srcOrd="1" destOrd="0" presId="urn:microsoft.com/office/officeart/2008/layout/LinedList"/>
    <dgm:cxn modelId="{CCFD8733-C879-4CF7-840B-3416492819F8}" type="presParOf" srcId="{B27DB3F9-F081-48BD-9462-B775A382992A}" destId="{815F26F4-4AC4-481F-AA1A-67C9D80170C9}" srcOrd="4" destOrd="0" presId="urn:microsoft.com/office/officeart/2008/layout/LinedList"/>
    <dgm:cxn modelId="{4207C710-E130-4DFF-8E2B-9CF588D6DF2A}" type="presParOf" srcId="{B27DB3F9-F081-48BD-9462-B775A382992A}" destId="{F915DEAF-A442-4F16-A8C2-FC03949C73AC}" srcOrd="5" destOrd="0" presId="urn:microsoft.com/office/officeart/2008/layout/LinedList"/>
    <dgm:cxn modelId="{E9E71F26-2805-4CB2-AB81-261AE5B2D5D2}" type="presParOf" srcId="{F915DEAF-A442-4F16-A8C2-FC03949C73AC}" destId="{4DF69AA7-C00B-49EC-BB90-EA0CE9F1D98F}" srcOrd="0" destOrd="0" presId="urn:microsoft.com/office/officeart/2008/layout/LinedList"/>
    <dgm:cxn modelId="{95EAAEAC-DCDA-4837-B055-457FAEC61142}" type="presParOf" srcId="{F915DEAF-A442-4F16-A8C2-FC03949C73AC}" destId="{C15809AC-5E46-4369-B729-8095C1C8E8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22BA9-5EC6-4618-A932-4F73616C8C3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0B33EB7-AECA-4681-8299-96C273C9A3E5}">
      <dgm:prSet/>
      <dgm:spPr/>
      <dgm:t>
        <a:bodyPr/>
        <a:lstStyle/>
        <a:p>
          <a:r>
            <a:rPr lang="cs-CZ" b="0" i="0"/>
            <a:t>Televize</a:t>
          </a:r>
          <a:endParaRPr lang="en-US"/>
        </a:p>
      </dgm:t>
    </dgm:pt>
    <dgm:pt modelId="{1AF69473-782A-4E84-B4BE-B5D0B2E553BD}" type="parTrans" cxnId="{EA80F906-4BAE-4DA3-A57A-A96AE855A253}">
      <dgm:prSet/>
      <dgm:spPr/>
      <dgm:t>
        <a:bodyPr/>
        <a:lstStyle/>
        <a:p>
          <a:endParaRPr lang="en-US"/>
        </a:p>
      </dgm:t>
    </dgm:pt>
    <dgm:pt modelId="{E9D87E47-76C9-48B0-B418-1A11F5F66CAD}" type="sibTrans" cxnId="{EA80F906-4BAE-4DA3-A57A-A96AE855A253}">
      <dgm:prSet/>
      <dgm:spPr/>
      <dgm:t>
        <a:bodyPr/>
        <a:lstStyle/>
        <a:p>
          <a:endParaRPr lang="en-US"/>
        </a:p>
      </dgm:t>
    </dgm:pt>
    <dgm:pt modelId="{F0E2046C-44EF-4226-AA3B-0EDD371443CE}">
      <dgm:prSet/>
      <dgm:spPr/>
      <dgm:t>
        <a:bodyPr/>
        <a:lstStyle/>
        <a:p>
          <a:r>
            <a:rPr lang="cs-CZ" b="0" i="0"/>
            <a:t>Zvonek</a:t>
          </a:r>
          <a:endParaRPr lang="en-US"/>
        </a:p>
      </dgm:t>
    </dgm:pt>
    <dgm:pt modelId="{4494D896-227E-4A30-A67C-26A9AB40D5A3}" type="parTrans" cxnId="{2DAC7BB2-69ED-47E3-B22C-08FC7B5DE919}">
      <dgm:prSet/>
      <dgm:spPr/>
      <dgm:t>
        <a:bodyPr/>
        <a:lstStyle/>
        <a:p>
          <a:endParaRPr lang="en-US"/>
        </a:p>
      </dgm:t>
    </dgm:pt>
    <dgm:pt modelId="{B97C7B39-F5E9-4D31-A27A-5CAB2B4B62B0}" type="sibTrans" cxnId="{2DAC7BB2-69ED-47E3-B22C-08FC7B5DE919}">
      <dgm:prSet/>
      <dgm:spPr/>
      <dgm:t>
        <a:bodyPr/>
        <a:lstStyle/>
        <a:p>
          <a:endParaRPr lang="en-US"/>
        </a:p>
      </dgm:t>
    </dgm:pt>
    <dgm:pt modelId="{0034AAF6-AFB3-4C94-809F-743D8A5E3E69}">
      <dgm:prSet/>
      <dgm:spPr/>
      <dgm:t>
        <a:bodyPr/>
        <a:lstStyle/>
        <a:p>
          <a:r>
            <a:rPr lang="cs-CZ" b="0" i="0"/>
            <a:t>Telefon</a:t>
          </a:r>
          <a:endParaRPr lang="en-US"/>
        </a:p>
      </dgm:t>
    </dgm:pt>
    <dgm:pt modelId="{B154087B-5524-4637-BD55-93F62015DEFC}" type="parTrans" cxnId="{594A63BC-AB1D-43A8-944E-6CA9FB22DDF3}">
      <dgm:prSet/>
      <dgm:spPr/>
      <dgm:t>
        <a:bodyPr/>
        <a:lstStyle/>
        <a:p>
          <a:endParaRPr lang="en-US"/>
        </a:p>
      </dgm:t>
    </dgm:pt>
    <dgm:pt modelId="{4E5F321F-5D9B-45AF-967F-3A1334948682}" type="sibTrans" cxnId="{594A63BC-AB1D-43A8-944E-6CA9FB22DDF3}">
      <dgm:prSet/>
      <dgm:spPr/>
      <dgm:t>
        <a:bodyPr/>
        <a:lstStyle/>
        <a:p>
          <a:endParaRPr lang="en-US"/>
        </a:p>
      </dgm:t>
    </dgm:pt>
    <dgm:pt modelId="{F9E1AF1F-F215-4C83-AEF5-5BD3B9018958}">
      <dgm:prSet/>
      <dgm:spPr/>
      <dgm:t>
        <a:bodyPr/>
        <a:lstStyle/>
        <a:p>
          <a:r>
            <a:rPr lang="cs-CZ" b="0" i="0"/>
            <a:t>Blesk</a:t>
          </a:r>
          <a:endParaRPr lang="en-US"/>
        </a:p>
      </dgm:t>
    </dgm:pt>
    <dgm:pt modelId="{CBBF1566-3D75-4C7E-A27A-5F09117723EA}" type="parTrans" cxnId="{F024C8DE-1908-4C58-BCAA-AB4AEEEB1DD2}">
      <dgm:prSet/>
      <dgm:spPr/>
      <dgm:t>
        <a:bodyPr/>
        <a:lstStyle/>
        <a:p>
          <a:endParaRPr lang="en-US"/>
        </a:p>
      </dgm:t>
    </dgm:pt>
    <dgm:pt modelId="{004A6E2E-901D-48C1-9884-2610D46F6479}" type="sibTrans" cxnId="{F024C8DE-1908-4C58-BCAA-AB4AEEEB1DD2}">
      <dgm:prSet/>
      <dgm:spPr/>
      <dgm:t>
        <a:bodyPr/>
        <a:lstStyle/>
        <a:p>
          <a:endParaRPr lang="en-US"/>
        </a:p>
      </dgm:t>
    </dgm:pt>
    <dgm:pt modelId="{41678378-03A8-4099-A36C-E74066F82785}">
      <dgm:prSet/>
      <dgm:spPr/>
      <dgm:t>
        <a:bodyPr/>
        <a:lstStyle/>
        <a:p>
          <a:r>
            <a:rPr lang="cs-CZ" b="0" i="0"/>
            <a:t>Fáze měsíce</a:t>
          </a:r>
          <a:endParaRPr lang="en-US"/>
        </a:p>
      </dgm:t>
    </dgm:pt>
    <dgm:pt modelId="{BE0017A1-7D61-440B-85A4-EF384CB613DA}" type="parTrans" cxnId="{1CCCFCD3-4259-4DBD-9CF6-B96F3034F900}">
      <dgm:prSet/>
      <dgm:spPr/>
      <dgm:t>
        <a:bodyPr/>
        <a:lstStyle/>
        <a:p>
          <a:endParaRPr lang="en-US"/>
        </a:p>
      </dgm:t>
    </dgm:pt>
    <dgm:pt modelId="{DF9F6D0B-1F84-4BA5-8B46-AB8EF2038F50}" type="sibTrans" cxnId="{1CCCFCD3-4259-4DBD-9CF6-B96F3034F900}">
      <dgm:prSet/>
      <dgm:spPr/>
      <dgm:t>
        <a:bodyPr/>
        <a:lstStyle/>
        <a:p>
          <a:endParaRPr lang="en-US"/>
        </a:p>
      </dgm:t>
    </dgm:pt>
    <dgm:pt modelId="{9C2A9BFE-7E1B-452E-81E1-03F622A9F305}">
      <dgm:prSet/>
      <dgm:spPr/>
      <dgm:t>
        <a:bodyPr/>
        <a:lstStyle/>
        <a:p>
          <a:r>
            <a:rPr lang="cs-CZ" b="0" i="0"/>
            <a:t>Magnet</a:t>
          </a:r>
          <a:endParaRPr lang="en-US"/>
        </a:p>
      </dgm:t>
    </dgm:pt>
    <dgm:pt modelId="{D56B8E5C-53A3-4551-B138-EFD79CBCF87D}" type="parTrans" cxnId="{1B7A2D49-50B8-4DCF-AF83-72F0517C9176}">
      <dgm:prSet/>
      <dgm:spPr/>
      <dgm:t>
        <a:bodyPr/>
        <a:lstStyle/>
        <a:p>
          <a:endParaRPr lang="en-US"/>
        </a:p>
      </dgm:t>
    </dgm:pt>
    <dgm:pt modelId="{B0256346-0E0F-42AC-8EA7-31D89C25C317}" type="sibTrans" cxnId="{1B7A2D49-50B8-4DCF-AF83-72F0517C9176}">
      <dgm:prSet/>
      <dgm:spPr/>
      <dgm:t>
        <a:bodyPr/>
        <a:lstStyle/>
        <a:p>
          <a:endParaRPr lang="en-US"/>
        </a:p>
      </dgm:t>
    </dgm:pt>
    <dgm:pt modelId="{BC8B23FD-851E-4A3E-82D8-B63C45FF7AF1}">
      <dgm:prSet/>
      <dgm:spPr/>
      <dgm:t>
        <a:bodyPr/>
        <a:lstStyle/>
        <a:p>
          <a:r>
            <a:rPr lang="cs-CZ" b="0" i="0"/>
            <a:t>Dynamit</a:t>
          </a:r>
          <a:endParaRPr lang="en-US"/>
        </a:p>
      </dgm:t>
    </dgm:pt>
    <dgm:pt modelId="{7425D769-DD8C-404F-BBFA-F08CEAB3C15C}" type="parTrans" cxnId="{08716F57-1F04-4D1F-9320-C247A79E47E2}">
      <dgm:prSet/>
      <dgm:spPr/>
      <dgm:t>
        <a:bodyPr/>
        <a:lstStyle/>
        <a:p>
          <a:endParaRPr lang="en-US"/>
        </a:p>
      </dgm:t>
    </dgm:pt>
    <dgm:pt modelId="{572A8D5C-9F69-40AF-BDE6-B6B7488B0CE0}" type="sibTrans" cxnId="{08716F57-1F04-4D1F-9320-C247A79E47E2}">
      <dgm:prSet/>
      <dgm:spPr/>
      <dgm:t>
        <a:bodyPr/>
        <a:lstStyle/>
        <a:p>
          <a:endParaRPr lang="en-US"/>
        </a:p>
      </dgm:t>
    </dgm:pt>
    <dgm:pt modelId="{A381327B-A6D4-4AAE-AF6C-71A947667C4E}">
      <dgm:prSet/>
      <dgm:spPr/>
      <dgm:t>
        <a:bodyPr/>
        <a:lstStyle/>
        <a:p>
          <a:r>
            <a:rPr lang="cs-CZ" b="0" i="0"/>
            <a:t>Mraznička</a:t>
          </a:r>
          <a:endParaRPr lang="en-US"/>
        </a:p>
      </dgm:t>
    </dgm:pt>
    <dgm:pt modelId="{82234E96-BF38-4D1E-863F-C8C3210408B8}" type="parTrans" cxnId="{E3257C0B-87EB-4B21-82D4-0A807A565672}">
      <dgm:prSet/>
      <dgm:spPr/>
      <dgm:t>
        <a:bodyPr/>
        <a:lstStyle/>
        <a:p>
          <a:endParaRPr lang="en-US"/>
        </a:p>
      </dgm:t>
    </dgm:pt>
    <dgm:pt modelId="{943F605B-018E-4890-82FA-C03E75FFCC10}" type="sibTrans" cxnId="{E3257C0B-87EB-4B21-82D4-0A807A565672}">
      <dgm:prSet/>
      <dgm:spPr/>
      <dgm:t>
        <a:bodyPr/>
        <a:lstStyle/>
        <a:p>
          <a:endParaRPr lang="en-US"/>
        </a:p>
      </dgm:t>
    </dgm:pt>
    <dgm:pt modelId="{9F6FB31C-A9BB-478C-A1DD-64D50AFD0D91}">
      <dgm:prSet/>
      <dgm:spPr/>
      <dgm:t>
        <a:bodyPr/>
        <a:lstStyle/>
        <a:p>
          <a:r>
            <a:rPr lang="cs-CZ" b="0" i="0"/>
            <a:t>Tání ledu</a:t>
          </a:r>
          <a:endParaRPr lang="en-US"/>
        </a:p>
      </dgm:t>
    </dgm:pt>
    <dgm:pt modelId="{92B38994-DD98-4AC1-9721-293F07A98998}" type="parTrans" cxnId="{98D4CEDC-57E1-4200-B6E7-CE6CDAFAAA92}">
      <dgm:prSet/>
      <dgm:spPr/>
      <dgm:t>
        <a:bodyPr/>
        <a:lstStyle/>
        <a:p>
          <a:endParaRPr lang="en-US"/>
        </a:p>
      </dgm:t>
    </dgm:pt>
    <dgm:pt modelId="{5D97B8CC-4FEB-40EC-931B-17AABBC30815}" type="sibTrans" cxnId="{98D4CEDC-57E1-4200-B6E7-CE6CDAFAAA92}">
      <dgm:prSet/>
      <dgm:spPr/>
      <dgm:t>
        <a:bodyPr/>
        <a:lstStyle/>
        <a:p>
          <a:endParaRPr lang="en-US"/>
        </a:p>
      </dgm:t>
    </dgm:pt>
    <dgm:pt modelId="{77DA562A-16E4-479E-A340-DC8A2A4BEA0B}">
      <dgm:prSet/>
      <dgm:spPr/>
      <dgm:t>
        <a:bodyPr/>
        <a:lstStyle/>
        <a:p>
          <a:r>
            <a:rPr lang="cs-CZ" b="0" i="0"/>
            <a:t>Atomová bomba</a:t>
          </a:r>
          <a:endParaRPr lang="en-US"/>
        </a:p>
      </dgm:t>
    </dgm:pt>
    <dgm:pt modelId="{5B63A8C1-759B-487F-A135-BB418ECE50E5}" type="parTrans" cxnId="{2AAEF81A-19ED-40EA-A7F8-A09E99CA5F25}">
      <dgm:prSet/>
      <dgm:spPr/>
      <dgm:t>
        <a:bodyPr/>
        <a:lstStyle/>
        <a:p>
          <a:endParaRPr lang="en-US"/>
        </a:p>
      </dgm:t>
    </dgm:pt>
    <dgm:pt modelId="{B50F9E7E-ABC7-4DB4-B49D-805B2E4C0C91}" type="sibTrans" cxnId="{2AAEF81A-19ED-40EA-A7F8-A09E99CA5F25}">
      <dgm:prSet/>
      <dgm:spPr/>
      <dgm:t>
        <a:bodyPr/>
        <a:lstStyle/>
        <a:p>
          <a:endParaRPr lang="en-US"/>
        </a:p>
      </dgm:t>
    </dgm:pt>
    <dgm:pt modelId="{6AAFEF0F-9A9D-4E8C-8677-18B9999A02A2}">
      <dgm:prSet/>
      <dgm:spPr/>
      <dgm:t>
        <a:bodyPr/>
        <a:lstStyle/>
        <a:p>
          <a:r>
            <a:rPr lang="cs-CZ" b="0" i="0"/>
            <a:t>Jaderná elektrárna</a:t>
          </a:r>
          <a:endParaRPr lang="en-US"/>
        </a:p>
      </dgm:t>
    </dgm:pt>
    <dgm:pt modelId="{B3A0FF80-E117-4B0B-AF10-C73FAA919A9B}" type="parTrans" cxnId="{3F18B00E-524A-40C1-8E43-4F3C7B8DB9B4}">
      <dgm:prSet/>
      <dgm:spPr/>
      <dgm:t>
        <a:bodyPr/>
        <a:lstStyle/>
        <a:p>
          <a:endParaRPr lang="en-US"/>
        </a:p>
      </dgm:t>
    </dgm:pt>
    <dgm:pt modelId="{271485B2-A306-4553-B170-D0BC420AC534}" type="sibTrans" cxnId="{3F18B00E-524A-40C1-8E43-4F3C7B8DB9B4}">
      <dgm:prSet/>
      <dgm:spPr/>
      <dgm:t>
        <a:bodyPr/>
        <a:lstStyle/>
        <a:p>
          <a:endParaRPr lang="en-US"/>
        </a:p>
      </dgm:t>
    </dgm:pt>
    <dgm:pt modelId="{32344E9F-237E-4AAC-B9E2-7F8C9FC455F0}">
      <dgm:prSet/>
      <dgm:spPr/>
      <dgm:t>
        <a:bodyPr/>
        <a:lstStyle/>
        <a:p>
          <a:r>
            <a:rPr lang="cs-CZ" b="0" i="0"/>
            <a:t>Duha</a:t>
          </a:r>
          <a:endParaRPr lang="en-US"/>
        </a:p>
      </dgm:t>
    </dgm:pt>
    <dgm:pt modelId="{1B0FE34E-096E-4D13-BE3F-6F5DB3C23A51}" type="parTrans" cxnId="{EDFCE599-87D9-4C7A-A6CA-188D8106D88B}">
      <dgm:prSet/>
      <dgm:spPr/>
      <dgm:t>
        <a:bodyPr/>
        <a:lstStyle/>
        <a:p>
          <a:endParaRPr lang="en-US"/>
        </a:p>
      </dgm:t>
    </dgm:pt>
    <dgm:pt modelId="{02A1C6DA-3D4A-4703-808B-3D6DDECE6695}" type="sibTrans" cxnId="{EDFCE599-87D9-4C7A-A6CA-188D8106D88B}">
      <dgm:prSet/>
      <dgm:spPr/>
      <dgm:t>
        <a:bodyPr/>
        <a:lstStyle/>
        <a:p>
          <a:endParaRPr lang="en-US"/>
        </a:p>
      </dgm:t>
    </dgm:pt>
    <dgm:pt modelId="{414E0215-4A1F-4929-A04C-3BBA70942010}" type="pres">
      <dgm:prSet presAssocID="{CCC22BA9-5EC6-4618-A932-4F73616C8C30}" presName="diagram" presStyleCnt="0">
        <dgm:presLayoutVars>
          <dgm:dir/>
          <dgm:resizeHandles val="exact"/>
        </dgm:presLayoutVars>
      </dgm:prSet>
      <dgm:spPr/>
    </dgm:pt>
    <dgm:pt modelId="{86BD3033-0E73-4E83-BBF5-C5998079DCD3}" type="pres">
      <dgm:prSet presAssocID="{B0B33EB7-AECA-4681-8299-96C273C9A3E5}" presName="node" presStyleLbl="node1" presStyleIdx="0" presStyleCnt="12">
        <dgm:presLayoutVars>
          <dgm:bulletEnabled val="1"/>
        </dgm:presLayoutVars>
      </dgm:prSet>
      <dgm:spPr/>
    </dgm:pt>
    <dgm:pt modelId="{B1988834-0382-4505-B2AB-A75B591BC859}" type="pres">
      <dgm:prSet presAssocID="{E9D87E47-76C9-48B0-B418-1A11F5F66CAD}" presName="sibTrans" presStyleCnt="0"/>
      <dgm:spPr/>
    </dgm:pt>
    <dgm:pt modelId="{C6B5FD3F-3717-4313-B818-2EA04AE05837}" type="pres">
      <dgm:prSet presAssocID="{F0E2046C-44EF-4226-AA3B-0EDD371443CE}" presName="node" presStyleLbl="node1" presStyleIdx="1" presStyleCnt="12">
        <dgm:presLayoutVars>
          <dgm:bulletEnabled val="1"/>
        </dgm:presLayoutVars>
      </dgm:prSet>
      <dgm:spPr/>
    </dgm:pt>
    <dgm:pt modelId="{8D5D2AC6-ABFA-4FBC-8ED0-6D649BEAF9E8}" type="pres">
      <dgm:prSet presAssocID="{B97C7B39-F5E9-4D31-A27A-5CAB2B4B62B0}" presName="sibTrans" presStyleCnt="0"/>
      <dgm:spPr/>
    </dgm:pt>
    <dgm:pt modelId="{8D0BA681-C27A-49CA-B3AC-397E254C419A}" type="pres">
      <dgm:prSet presAssocID="{0034AAF6-AFB3-4C94-809F-743D8A5E3E69}" presName="node" presStyleLbl="node1" presStyleIdx="2" presStyleCnt="12">
        <dgm:presLayoutVars>
          <dgm:bulletEnabled val="1"/>
        </dgm:presLayoutVars>
      </dgm:prSet>
      <dgm:spPr/>
    </dgm:pt>
    <dgm:pt modelId="{D8611CB6-1858-4DD1-9CA6-A81BA89A0503}" type="pres">
      <dgm:prSet presAssocID="{4E5F321F-5D9B-45AF-967F-3A1334948682}" presName="sibTrans" presStyleCnt="0"/>
      <dgm:spPr/>
    </dgm:pt>
    <dgm:pt modelId="{14CC2009-E45A-4533-BEFE-175761B984B9}" type="pres">
      <dgm:prSet presAssocID="{F9E1AF1F-F215-4C83-AEF5-5BD3B9018958}" presName="node" presStyleLbl="node1" presStyleIdx="3" presStyleCnt="12">
        <dgm:presLayoutVars>
          <dgm:bulletEnabled val="1"/>
        </dgm:presLayoutVars>
      </dgm:prSet>
      <dgm:spPr/>
    </dgm:pt>
    <dgm:pt modelId="{87791CDB-0FDF-4F06-9252-EBCDBD2152F9}" type="pres">
      <dgm:prSet presAssocID="{004A6E2E-901D-48C1-9884-2610D46F6479}" presName="sibTrans" presStyleCnt="0"/>
      <dgm:spPr/>
    </dgm:pt>
    <dgm:pt modelId="{48877D22-B931-409E-B24D-22540B9CF538}" type="pres">
      <dgm:prSet presAssocID="{41678378-03A8-4099-A36C-E74066F82785}" presName="node" presStyleLbl="node1" presStyleIdx="4" presStyleCnt="12">
        <dgm:presLayoutVars>
          <dgm:bulletEnabled val="1"/>
        </dgm:presLayoutVars>
      </dgm:prSet>
      <dgm:spPr/>
    </dgm:pt>
    <dgm:pt modelId="{319D837E-72BE-4FBE-BAD8-B9DD295F8726}" type="pres">
      <dgm:prSet presAssocID="{DF9F6D0B-1F84-4BA5-8B46-AB8EF2038F50}" presName="sibTrans" presStyleCnt="0"/>
      <dgm:spPr/>
    </dgm:pt>
    <dgm:pt modelId="{C0F5CE7F-9439-4507-A8FA-5B25688EC9D9}" type="pres">
      <dgm:prSet presAssocID="{9C2A9BFE-7E1B-452E-81E1-03F622A9F305}" presName="node" presStyleLbl="node1" presStyleIdx="5" presStyleCnt="12">
        <dgm:presLayoutVars>
          <dgm:bulletEnabled val="1"/>
        </dgm:presLayoutVars>
      </dgm:prSet>
      <dgm:spPr/>
    </dgm:pt>
    <dgm:pt modelId="{C65B8AB1-C690-4CC4-89F9-98469F759CDB}" type="pres">
      <dgm:prSet presAssocID="{B0256346-0E0F-42AC-8EA7-31D89C25C317}" presName="sibTrans" presStyleCnt="0"/>
      <dgm:spPr/>
    </dgm:pt>
    <dgm:pt modelId="{3C820774-7F22-4FE6-9204-6A4A4280007E}" type="pres">
      <dgm:prSet presAssocID="{BC8B23FD-851E-4A3E-82D8-B63C45FF7AF1}" presName="node" presStyleLbl="node1" presStyleIdx="6" presStyleCnt="12">
        <dgm:presLayoutVars>
          <dgm:bulletEnabled val="1"/>
        </dgm:presLayoutVars>
      </dgm:prSet>
      <dgm:spPr/>
    </dgm:pt>
    <dgm:pt modelId="{97B64FC4-947C-4FA9-A5DF-03F794EA6C07}" type="pres">
      <dgm:prSet presAssocID="{572A8D5C-9F69-40AF-BDE6-B6B7488B0CE0}" presName="sibTrans" presStyleCnt="0"/>
      <dgm:spPr/>
    </dgm:pt>
    <dgm:pt modelId="{9E9E8FDF-BD0A-4E16-8EC9-9484EC1C5D90}" type="pres">
      <dgm:prSet presAssocID="{A381327B-A6D4-4AAE-AF6C-71A947667C4E}" presName="node" presStyleLbl="node1" presStyleIdx="7" presStyleCnt="12">
        <dgm:presLayoutVars>
          <dgm:bulletEnabled val="1"/>
        </dgm:presLayoutVars>
      </dgm:prSet>
      <dgm:spPr/>
    </dgm:pt>
    <dgm:pt modelId="{DCC93DEA-DB02-447E-9EB5-00AE4664F6D3}" type="pres">
      <dgm:prSet presAssocID="{943F605B-018E-4890-82FA-C03E75FFCC10}" presName="sibTrans" presStyleCnt="0"/>
      <dgm:spPr/>
    </dgm:pt>
    <dgm:pt modelId="{256B35A0-C637-4300-976F-5C28839DA08F}" type="pres">
      <dgm:prSet presAssocID="{9F6FB31C-A9BB-478C-A1DD-64D50AFD0D91}" presName="node" presStyleLbl="node1" presStyleIdx="8" presStyleCnt="12">
        <dgm:presLayoutVars>
          <dgm:bulletEnabled val="1"/>
        </dgm:presLayoutVars>
      </dgm:prSet>
      <dgm:spPr/>
    </dgm:pt>
    <dgm:pt modelId="{89381179-F6F1-4F02-AA43-9D6FEE10EFA6}" type="pres">
      <dgm:prSet presAssocID="{5D97B8CC-4FEB-40EC-931B-17AABBC30815}" presName="sibTrans" presStyleCnt="0"/>
      <dgm:spPr/>
    </dgm:pt>
    <dgm:pt modelId="{DA81AF8B-69A4-4BA1-9F86-18B1A8456797}" type="pres">
      <dgm:prSet presAssocID="{77DA562A-16E4-479E-A340-DC8A2A4BEA0B}" presName="node" presStyleLbl="node1" presStyleIdx="9" presStyleCnt="12">
        <dgm:presLayoutVars>
          <dgm:bulletEnabled val="1"/>
        </dgm:presLayoutVars>
      </dgm:prSet>
      <dgm:spPr/>
    </dgm:pt>
    <dgm:pt modelId="{5361C03D-7B6C-41EE-9BB9-BA02C51C4F00}" type="pres">
      <dgm:prSet presAssocID="{B50F9E7E-ABC7-4DB4-B49D-805B2E4C0C91}" presName="sibTrans" presStyleCnt="0"/>
      <dgm:spPr/>
    </dgm:pt>
    <dgm:pt modelId="{B154BAAA-1A9A-40E5-83D5-555F8549598C}" type="pres">
      <dgm:prSet presAssocID="{6AAFEF0F-9A9D-4E8C-8677-18B9999A02A2}" presName="node" presStyleLbl="node1" presStyleIdx="10" presStyleCnt="12">
        <dgm:presLayoutVars>
          <dgm:bulletEnabled val="1"/>
        </dgm:presLayoutVars>
      </dgm:prSet>
      <dgm:spPr/>
    </dgm:pt>
    <dgm:pt modelId="{5AC3190E-0624-4E52-A8CD-9D9D6543BC77}" type="pres">
      <dgm:prSet presAssocID="{271485B2-A306-4553-B170-D0BC420AC534}" presName="sibTrans" presStyleCnt="0"/>
      <dgm:spPr/>
    </dgm:pt>
    <dgm:pt modelId="{F2EA8DA4-1915-45C5-BC1D-0FCE6C69DFBD}" type="pres">
      <dgm:prSet presAssocID="{32344E9F-237E-4AAC-B9E2-7F8C9FC455F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A80F906-4BAE-4DA3-A57A-A96AE855A253}" srcId="{CCC22BA9-5EC6-4618-A932-4F73616C8C30}" destId="{B0B33EB7-AECA-4681-8299-96C273C9A3E5}" srcOrd="0" destOrd="0" parTransId="{1AF69473-782A-4E84-B4BE-B5D0B2E553BD}" sibTransId="{E9D87E47-76C9-48B0-B418-1A11F5F66CAD}"/>
    <dgm:cxn modelId="{E3257C0B-87EB-4B21-82D4-0A807A565672}" srcId="{CCC22BA9-5EC6-4618-A932-4F73616C8C30}" destId="{A381327B-A6D4-4AAE-AF6C-71A947667C4E}" srcOrd="7" destOrd="0" parTransId="{82234E96-BF38-4D1E-863F-C8C3210408B8}" sibTransId="{943F605B-018E-4890-82FA-C03E75FFCC10}"/>
    <dgm:cxn modelId="{3F18B00E-524A-40C1-8E43-4F3C7B8DB9B4}" srcId="{CCC22BA9-5EC6-4618-A932-4F73616C8C30}" destId="{6AAFEF0F-9A9D-4E8C-8677-18B9999A02A2}" srcOrd="10" destOrd="0" parTransId="{B3A0FF80-E117-4B0B-AF10-C73FAA919A9B}" sibTransId="{271485B2-A306-4553-B170-D0BC420AC534}"/>
    <dgm:cxn modelId="{05421411-5A12-460F-B6F4-8F5EC9CBF455}" type="presOf" srcId="{0034AAF6-AFB3-4C94-809F-743D8A5E3E69}" destId="{8D0BA681-C27A-49CA-B3AC-397E254C419A}" srcOrd="0" destOrd="0" presId="urn:microsoft.com/office/officeart/2005/8/layout/default"/>
    <dgm:cxn modelId="{2AAEF81A-19ED-40EA-A7F8-A09E99CA5F25}" srcId="{CCC22BA9-5EC6-4618-A932-4F73616C8C30}" destId="{77DA562A-16E4-479E-A340-DC8A2A4BEA0B}" srcOrd="9" destOrd="0" parTransId="{5B63A8C1-759B-487F-A135-BB418ECE50E5}" sibTransId="{B50F9E7E-ABC7-4DB4-B49D-805B2E4C0C91}"/>
    <dgm:cxn modelId="{EDEFD821-1177-40DC-A2B6-C522CF876F2E}" type="presOf" srcId="{9F6FB31C-A9BB-478C-A1DD-64D50AFD0D91}" destId="{256B35A0-C637-4300-976F-5C28839DA08F}" srcOrd="0" destOrd="0" presId="urn:microsoft.com/office/officeart/2005/8/layout/default"/>
    <dgm:cxn modelId="{B3782422-3E06-4795-82BC-7F077B879863}" type="presOf" srcId="{9C2A9BFE-7E1B-452E-81E1-03F622A9F305}" destId="{C0F5CE7F-9439-4507-A8FA-5B25688EC9D9}" srcOrd="0" destOrd="0" presId="urn:microsoft.com/office/officeart/2005/8/layout/default"/>
    <dgm:cxn modelId="{3E1B5823-3876-43D6-9290-C779133D80CB}" type="presOf" srcId="{CCC22BA9-5EC6-4618-A932-4F73616C8C30}" destId="{414E0215-4A1F-4929-A04C-3BBA70942010}" srcOrd="0" destOrd="0" presId="urn:microsoft.com/office/officeart/2005/8/layout/default"/>
    <dgm:cxn modelId="{9242CB65-34DE-4B0C-BD63-B04B91113C82}" type="presOf" srcId="{B0B33EB7-AECA-4681-8299-96C273C9A3E5}" destId="{86BD3033-0E73-4E83-BBF5-C5998079DCD3}" srcOrd="0" destOrd="0" presId="urn:microsoft.com/office/officeart/2005/8/layout/default"/>
    <dgm:cxn modelId="{1B7A2D49-50B8-4DCF-AF83-72F0517C9176}" srcId="{CCC22BA9-5EC6-4618-A932-4F73616C8C30}" destId="{9C2A9BFE-7E1B-452E-81E1-03F622A9F305}" srcOrd="5" destOrd="0" parTransId="{D56B8E5C-53A3-4551-B138-EFD79CBCF87D}" sibTransId="{B0256346-0E0F-42AC-8EA7-31D89C25C317}"/>
    <dgm:cxn modelId="{08716F57-1F04-4D1F-9320-C247A79E47E2}" srcId="{CCC22BA9-5EC6-4618-A932-4F73616C8C30}" destId="{BC8B23FD-851E-4A3E-82D8-B63C45FF7AF1}" srcOrd="6" destOrd="0" parTransId="{7425D769-DD8C-404F-BBFA-F08CEAB3C15C}" sibTransId="{572A8D5C-9F69-40AF-BDE6-B6B7488B0CE0}"/>
    <dgm:cxn modelId="{6371618C-EA77-4D75-8B97-7B5F26090126}" type="presOf" srcId="{6AAFEF0F-9A9D-4E8C-8677-18B9999A02A2}" destId="{B154BAAA-1A9A-40E5-83D5-555F8549598C}" srcOrd="0" destOrd="0" presId="urn:microsoft.com/office/officeart/2005/8/layout/default"/>
    <dgm:cxn modelId="{EDFCE599-87D9-4C7A-A6CA-188D8106D88B}" srcId="{CCC22BA9-5EC6-4618-A932-4F73616C8C30}" destId="{32344E9F-237E-4AAC-B9E2-7F8C9FC455F0}" srcOrd="11" destOrd="0" parTransId="{1B0FE34E-096E-4D13-BE3F-6F5DB3C23A51}" sibTransId="{02A1C6DA-3D4A-4703-808B-3D6DDECE6695}"/>
    <dgm:cxn modelId="{04F043A5-669C-441F-AC3B-1B143A5D15BA}" type="presOf" srcId="{77DA562A-16E4-479E-A340-DC8A2A4BEA0B}" destId="{DA81AF8B-69A4-4BA1-9F86-18B1A8456797}" srcOrd="0" destOrd="0" presId="urn:microsoft.com/office/officeart/2005/8/layout/default"/>
    <dgm:cxn modelId="{2DAC7BB2-69ED-47E3-B22C-08FC7B5DE919}" srcId="{CCC22BA9-5EC6-4618-A932-4F73616C8C30}" destId="{F0E2046C-44EF-4226-AA3B-0EDD371443CE}" srcOrd="1" destOrd="0" parTransId="{4494D896-227E-4A30-A67C-26A9AB40D5A3}" sibTransId="{B97C7B39-F5E9-4D31-A27A-5CAB2B4B62B0}"/>
    <dgm:cxn modelId="{E8C713B7-F0FD-4C88-A213-2F32B5C35AE5}" type="presOf" srcId="{A381327B-A6D4-4AAE-AF6C-71A947667C4E}" destId="{9E9E8FDF-BD0A-4E16-8EC9-9484EC1C5D90}" srcOrd="0" destOrd="0" presId="urn:microsoft.com/office/officeart/2005/8/layout/default"/>
    <dgm:cxn modelId="{594A63BC-AB1D-43A8-944E-6CA9FB22DDF3}" srcId="{CCC22BA9-5EC6-4618-A932-4F73616C8C30}" destId="{0034AAF6-AFB3-4C94-809F-743D8A5E3E69}" srcOrd="2" destOrd="0" parTransId="{B154087B-5524-4637-BD55-93F62015DEFC}" sibTransId="{4E5F321F-5D9B-45AF-967F-3A1334948682}"/>
    <dgm:cxn modelId="{EF9D7DC0-51F9-48D8-B03D-09939EB83291}" type="presOf" srcId="{32344E9F-237E-4AAC-B9E2-7F8C9FC455F0}" destId="{F2EA8DA4-1915-45C5-BC1D-0FCE6C69DFBD}" srcOrd="0" destOrd="0" presId="urn:microsoft.com/office/officeart/2005/8/layout/default"/>
    <dgm:cxn modelId="{FBBC07C1-3485-4A81-8C30-AD042F480B3D}" type="presOf" srcId="{BC8B23FD-851E-4A3E-82D8-B63C45FF7AF1}" destId="{3C820774-7F22-4FE6-9204-6A4A4280007E}" srcOrd="0" destOrd="0" presId="urn:microsoft.com/office/officeart/2005/8/layout/default"/>
    <dgm:cxn modelId="{DB20C7C7-A0B2-47F4-B5BE-41CFC02577BF}" type="presOf" srcId="{F9E1AF1F-F215-4C83-AEF5-5BD3B9018958}" destId="{14CC2009-E45A-4533-BEFE-175761B984B9}" srcOrd="0" destOrd="0" presId="urn:microsoft.com/office/officeart/2005/8/layout/default"/>
    <dgm:cxn modelId="{1CCCFCD3-4259-4DBD-9CF6-B96F3034F900}" srcId="{CCC22BA9-5EC6-4618-A932-4F73616C8C30}" destId="{41678378-03A8-4099-A36C-E74066F82785}" srcOrd="4" destOrd="0" parTransId="{BE0017A1-7D61-440B-85A4-EF384CB613DA}" sibTransId="{DF9F6D0B-1F84-4BA5-8B46-AB8EF2038F50}"/>
    <dgm:cxn modelId="{98D4CEDC-57E1-4200-B6E7-CE6CDAFAAA92}" srcId="{CCC22BA9-5EC6-4618-A932-4F73616C8C30}" destId="{9F6FB31C-A9BB-478C-A1DD-64D50AFD0D91}" srcOrd="8" destOrd="0" parTransId="{92B38994-DD98-4AC1-9721-293F07A98998}" sibTransId="{5D97B8CC-4FEB-40EC-931B-17AABBC30815}"/>
    <dgm:cxn modelId="{6B1FD7DC-6541-4E37-94DC-5AEC469887EA}" type="presOf" srcId="{41678378-03A8-4099-A36C-E74066F82785}" destId="{48877D22-B931-409E-B24D-22540B9CF538}" srcOrd="0" destOrd="0" presId="urn:microsoft.com/office/officeart/2005/8/layout/default"/>
    <dgm:cxn modelId="{F024C8DE-1908-4C58-BCAA-AB4AEEEB1DD2}" srcId="{CCC22BA9-5EC6-4618-A932-4F73616C8C30}" destId="{F9E1AF1F-F215-4C83-AEF5-5BD3B9018958}" srcOrd="3" destOrd="0" parTransId="{CBBF1566-3D75-4C7E-A27A-5F09117723EA}" sibTransId="{004A6E2E-901D-48C1-9884-2610D46F6479}"/>
    <dgm:cxn modelId="{DAEACEFB-B315-4651-BBCE-1EEBEB299A82}" type="presOf" srcId="{F0E2046C-44EF-4226-AA3B-0EDD371443CE}" destId="{C6B5FD3F-3717-4313-B818-2EA04AE05837}" srcOrd="0" destOrd="0" presId="urn:microsoft.com/office/officeart/2005/8/layout/default"/>
    <dgm:cxn modelId="{FE961C6A-F34C-4018-9B8B-F5900F68AC23}" type="presParOf" srcId="{414E0215-4A1F-4929-A04C-3BBA70942010}" destId="{86BD3033-0E73-4E83-BBF5-C5998079DCD3}" srcOrd="0" destOrd="0" presId="urn:microsoft.com/office/officeart/2005/8/layout/default"/>
    <dgm:cxn modelId="{D8A7E022-C21F-4526-944B-CD0ACA778663}" type="presParOf" srcId="{414E0215-4A1F-4929-A04C-3BBA70942010}" destId="{B1988834-0382-4505-B2AB-A75B591BC859}" srcOrd="1" destOrd="0" presId="urn:microsoft.com/office/officeart/2005/8/layout/default"/>
    <dgm:cxn modelId="{D5F1B62F-9F67-4852-A29A-5CCC6C49F2D8}" type="presParOf" srcId="{414E0215-4A1F-4929-A04C-3BBA70942010}" destId="{C6B5FD3F-3717-4313-B818-2EA04AE05837}" srcOrd="2" destOrd="0" presId="urn:microsoft.com/office/officeart/2005/8/layout/default"/>
    <dgm:cxn modelId="{FF923631-D64A-4EB6-B769-FF473E016764}" type="presParOf" srcId="{414E0215-4A1F-4929-A04C-3BBA70942010}" destId="{8D5D2AC6-ABFA-4FBC-8ED0-6D649BEAF9E8}" srcOrd="3" destOrd="0" presId="urn:microsoft.com/office/officeart/2005/8/layout/default"/>
    <dgm:cxn modelId="{558A6335-67CF-4702-A0D4-EDD3D4CD8523}" type="presParOf" srcId="{414E0215-4A1F-4929-A04C-3BBA70942010}" destId="{8D0BA681-C27A-49CA-B3AC-397E254C419A}" srcOrd="4" destOrd="0" presId="urn:microsoft.com/office/officeart/2005/8/layout/default"/>
    <dgm:cxn modelId="{87D0799A-443B-4EAA-8593-AD4864F2E12C}" type="presParOf" srcId="{414E0215-4A1F-4929-A04C-3BBA70942010}" destId="{D8611CB6-1858-4DD1-9CA6-A81BA89A0503}" srcOrd="5" destOrd="0" presId="urn:microsoft.com/office/officeart/2005/8/layout/default"/>
    <dgm:cxn modelId="{3AD7AFF7-A0BB-41D8-B62A-B102FD5EC6BA}" type="presParOf" srcId="{414E0215-4A1F-4929-A04C-3BBA70942010}" destId="{14CC2009-E45A-4533-BEFE-175761B984B9}" srcOrd="6" destOrd="0" presId="urn:microsoft.com/office/officeart/2005/8/layout/default"/>
    <dgm:cxn modelId="{644DFD35-698A-4DA1-9E3C-6B11FC843AF9}" type="presParOf" srcId="{414E0215-4A1F-4929-A04C-3BBA70942010}" destId="{87791CDB-0FDF-4F06-9252-EBCDBD2152F9}" srcOrd="7" destOrd="0" presId="urn:microsoft.com/office/officeart/2005/8/layout/default"/>
    <dgm:cxn modelId="{8B7A6FD2-63B7-4C52-906C-0B04713BED0B}" type="presParOf" srcId="{414E0215-4A1F-4929-A04C-3BBA70942010}" destId="{48877D22-B931-409E-B24D-22540B9CF538}" srcOrd="8" destOrd="0" presId="urn:microsoft.com/office/officeart/2005/8/layout/default"/>
    <dgm:cxn modelId="{189201C6-79DE-4879-A6D3-6A328A4E0894}" type="presParOf" srcId="{414E0215-4A1F-4929-A04C-3BBA70942010}" destId="{319D837E-72BE-4FBE-BAD8-B9DD295F8726}" srcOrd="9" destOrd="0" presId="urn:microsoft.com/office/officeart/2005/8/layout/default"/>
    <dgm:cxn modelId="{B76A8782-7F88-41DD-9EDA-E1A65D08D7D4}" type="presParOf" srcId="{414E0215-4A1F-4929-A04C-3BBA70942010}" destId="{C0F5CE7F-9439-4507-A8FA-5B25688EC9D9}" srcOrd="10" destOrd="0" presId="urn:microsoft.com/office/officeart/2005/8/layout/default"/>
    <dgm:cxn modelId="{4E234083-4224-402E-9B8E-2EAE40131615}" type="presParOf" srcId="{414E0215-4A1F-4929-A04C-3BBA70942010}" destId="{C65B8AB1-C690-4CC4-89F9-98469F759CDB}" srcOrd="11" destOrd="0" presId="urn:microsoft.com/office/officeart/2005/8/layout/default"/>
    <dgm:cxn modelId="{B0AFB51A-8990-4C4D-A304-9860DB2ABC5C}" type="presParOf" srcId="{414E0215-4A1F-4929-A04C-3BBA70942010}" destId="{3C820774-7F22-4FE6-9204-6A4A4280007E}" srcOrd="12" destOrd="0" presId="urn:microsoft.com/office/officeart/2005/8/layout/default"/>
    <dgm:cxn modelId="{E7BEFC83-EC54-41C4-8693-1F0D6532A44C}" type="presParOf" srcId="{414E0215-4A1F-4929-A04C-3BBA70942010}" destId="{97B64FC4-947C-4FA9-A5DF-03F794EA6C07}" srcOrd="13" destOrd="0" presId="urn:microsoft.com/office/officeart/2005/8/layout/default"/>
    <dgm:cxn modelId="{7B0F8E10-BB2E-44D2-AEE3-9DDCD7134A78}" type="presParOf" srcId="{414E0215-4A1F-4929-A04C-3BBA70942010}" destId="{9E9E8FDF-BD0A-4E16-8EC9-9484EC1C5D90}" srcOrd="14" destOrd="0" presId="urn:microsoft.com/office/officeart/2005/8/layout/default"/>
    <dgm:cxn modelId="{EEE883C5-DFD3-49AD-86CD-79E6A8385683}" type="presParOf" srcId="{414E0215-4A1F-4929-A04C-3BBA70942010}" destId="{DCC93DEA-DB02-447E-9EB5-00AE4664F6D3}" srcOrd="15" destOrd="0" presId="urn:microsoft.com/office/officeart/2005/8/layout/default"/>
    <dgm:cxn modelId="{FFC4EFD4-F52D-443B-BAFA-9FDF0E4DE2F9}" type="presParOf" srcId="{414E0215-4A1F-4929-A04C-3BBA70942010}" destId="{256B35A0-C637-4300-976F-5C28839DA08F}" srcOrd="16" destOrd="0" presId="urn:microsoft.com/office/officeart/2005/8/layout/default"/>
    <dgm:cxn modelId="{73742EDF-30D0-48C4-9733-BFC9EEEA1CDF}" type="presParOf" srcId="{414E0215-4A1F-4929-A04C-3BBA70942010}" destId="{89381179-F6F1-4F02-AA43-9D6FEE10EFA6}" srcOrd="17" destOrd="0" presId="urn:microsoft.com/office/officeart/2005/8/layout/default"/>
    <dgm:cxn modelId="{969DDC05-A945-44DE-A5DD-CAE6DBD36DBE}" type="presParOf" srcId="{414E0215-4A1F-4929-A04C-3BBA70942010}" destId="{DA81AF8B-69A4-4BA1-9F86-18B1A8456797}" srcOrd="18" destOrd="0" presId="urn:microsoft.com/office/officeart/2005/8/layout/default"/>
    <dgm:cxn modelId="{244283C1-B46A-4EF2-B939-89A8B4E309E3}" type="presParOf" srcId="{414E0215-4A1F-4929-A04C-3BBA70942010}" destId="{5361C03D-7B6C-41EE-9BB9-BA02C51C4F00}" srcOrd="19" destOrd="0" presId="urn:microsoft.com/office/officeart/2005/8/layout/default"/>
    <dgm:cxn modelId="{5965AE23-CE47-4639-9FC7-4997C130C523}" type="presParOf" srcId="{414E0215-4A1F-4929-A04C-3BBA70942010}" destId="{B154BAAA-1A9A-40E5-83D5-555F8549598C}" srcOrd="20" destOrd="0" presId="urn:microsoft.com/office/officeart/2005/8/layout/default"/>
    <dgm:cxn modelId="{0107D7CE-A239-4533-A3E9-ADB2DB8004C3}" type="presParOf" srcId="{414E0215-4A1F-4929-A04C-3BBA70942010}" destId="{5AC3190E-0624-4E52-A8CD-9D9D6543BC77}" srcOrd="21" destOrd="0" presId="urn:microsoft.com/office/officeart/2005/8/layout/default"/>
    <dgm:cxn modelId="{F4C9964A-396B-4D32-87FE-2972C2A4AF93}" type="presParOf" srcId="{414E0215-4A1F-4929-A04C-3BBA70942010}" destId="{F2EA8DA4-1915-45C5-BC1D-0FCE6C69DFB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97511-0B8B-4FE7-9C20-401C4E12A6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ADB20E-B6B4-4819-B5FE-49F5D668AC4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/>
            <a:t>Žák </a:t>
          </a:r>
          <a:endParaRPr lang="en-US"/>
        </a:p>
      </dgm:t>
    </dgm:pt>
    <dgm:pt modelId="{0248B67A-AA48-4FAA-A4FA-0CBD83B32AB1}" type="parTrans" cxnId="{79659DB5-DEC0-45DF-BC77-1B07CDC46DBF}">
      <dgm:prSet/>
      <dgm:spPr/>
      <dgm:t>
        <a:bodyPr/>
        <a:lstStyle/>
        <a:p>
          <a:endParaRPr lang="en-US"/>
        </a:p>
      </dgm:t>
    </dgm:pt>
    <dgm:pt modelId="{D39386C8-4A4C-4FCE-8E05-D10E40438634}" type="sibTrans" cxnId="{79659DB5-DEC0-45DF-BC77-1B07CDC46DBF}">
      <dgm:prSet/>
      <dgm:spPr/>
      <dgm:t>
        <a:bodyPr/>
        <a:lstStyle/>
        <a:p>
          <a:endParaRPr lang="en-US"/>
        </a:p>
      </dgm:t>
    </dgm:pt>
    <dgm:pt modelId="{67EBF5D1-0526-423B-A207-0F663DADD7BA}">
      <dgm:prSet/>
      <dgm:spPr/>
      <dgm:t>
        <a:bodyPr/>
        <a:lstStyle/>
        <a:p>
          <a:r>
            <a:rPr lang="cs-CZ" dirty="0"/>
            <a:t>CH-9-2-01 </a:t>
          </a:r>
          <a:r>
            <a:rPr lang="cs-CZ" dirty="0">
              <a:highlight>
                <a:srgbClr val="00FF00"/>
              </a:highlight>
            </a:rPr>
            <a:t>rozlišuje</a:t>
          </a:r>
          <a:r>
            <a:rPr lang="cs-CZ" dirty="0"/>
            <a:t> směsi a chemické látky </a:t>
          </a:r>
          <a:endParaRPr lang="en-US" dirty="0"/>
        </a:p>
      </dgm:t>
    </dgm:pt>
    <dgm:pt modelId="{C793E193-204E-41B0-A6C1-2417D303233D}" type="parTrans" cxnId="{7593543E-0869-4958-B9E3-09F974F6049A}">
      <dgm:prSet/>
      <dgm:spPr/>
      <dgm:t>
        <a:bodyPr/>
        <a:lstStyle/>
        <a:p>
          <a:endParaRPr lang="en-US"/>
        </a:p>
      </dgm:t>
    </dgm:pt>
    <dgm:pt modelId="{D242E7E2-63B2-4F7E-89CA-13E57CE80D53}" type="sibTrans" cxnId="{7593543E-0869-4958-B9E3-09F974F6049A}">
      <dgm:prSet/>
      <dgm:spPr/>
      <dgm:t>
        <a:bodyPr/>
        <a:lstStyle/>
        <a:p>
          <a:endParaRPr lang="en-US"/>
        </a:p>
      </dgm:t>
    </dgm:pt>
    <dgm:pt modelId="{240A7393-0363-4DCD-8C1F-419FCAA6F98F}">
      <dgm:prSet/>
      <dgm:spPr/>
      <dgm:t>
        <a:bodyPr/>
        <a:lstStyle/>
        <a:p>
          <a:r>
            <a:rPr lang="cs-CZ" dirty="0"/>
            <a:t>CH-9-2-02 </a:t>
          </a:r>
          <a:r>
            <a:rPr lang="cs-CZ" dirty="0">
              <a:highlight>
                <a:srgbClr val="00FF00"/>
              </a:highlight>
            </a:rPr>
            <a:t>vypočítá </a:t>
          </a:r>
          <a:r>
            <a:rPr lang="cs-CZ" dirty="0"/>
            <a:t>složení roztoků, </a:t>
          </a:r>
          <a:r>
            <a:rPr lang="cs-CZ" dirty="0">
              <a:highlight>
                <a:srgbClr val="C0C0C0"/>
              </a:highlight>
            </a:rPr>
            <a:t>připraví prakticky </a:t>
          </a:r>
          <a:r>
            <a:rPr lang="cs-CZ" dirty="0"/>
            <a:t>roztok daného složení </a:t>
          </a:r>
          <a:endParaRPr lang="en-US" dirty="0"/>
        </a:p>
      </dgm:t>
    </dgm:pt>
    <dgm:pt modelId="{95DD0D1E-8D1C-417B-8010-F17A9EF91A02}" type="parTrans" cxnId="{8B03DC11-DD8B-44B7-B0FF-C7776B53A18E}">
      <dgm:prSet/>
      <dgm:spPr/>
      <dgm:t>
        <a:bodyPr/>
        <a:lstStyle/>
        <a:p>
          <a:endParaRPr lang="en-US"/>
        </a:p>
      </dgm:t>
    </dgm:pt>
    <dgm:pt modelId="{92B6110A-953E-4A4E-AC68-AD9564F89771}" type="sibTrans" cxnId="{8B03DC11-DD8B-44B7-B0FF-C7776B53A18E}">
      <dgm:prSet/>
      <dgm:spPr/>
      <dgm:t>
        <a:bodyPr/>
        <a:lstStyle/>
        <a:p>
          <a:endParaRPr lang="en-US"/>
        </a:p>
      </dgm:t>
    </dgm:pt>
    <dgm:pt modelId="{3AA6B856-02FF-469A-8D1F-91C900BC3572}">
      <dgm:prSet/>
      <dgm:spPr/>
      <dgm:t>
        <a:bodyPr/>
        <a:lstStyle/>
        <a:p>
          <a:r>
            <a:rPr lang="cs-CZ" dirty="0"/>
            <a:t>CH-9-2-03 navrhne postupy a </a:t>
          </a:r>
          <a:r>
            <a:rPr lang="cs-CZ" dirty="0">
              <a:highlight>
                <a:srgbClr val="C0C0C0"/>
              </a:highlight>
            </a:rPr>
            <a:t>prakticky provede </a:t>
          </a:r>
          <a:r>
            <a:rPr lang="cs-CZ" dirty="0"/>
            <a:t>oddělování složek směsí o známém složení; uvede příklady oddělování složek v praxi </a:t>
          </a:r>
          <a:endParaRPr lang="en-US" dirty="0"/>
        </a:p>
      </dgm:t>
    </dgm:pt>
    <dgm:pt modelId="{816B864F-9666-4EDD-8159-9AC66E237380}" type="parTrans" cxnId="{39C94379-D38F-45AC-BCC2-0C31F7393595}">
      <dgm:prSet/>
      <dgm:spPr/>
      <dgm:t>
        <a:bodyPr/>
        <a:lstStyle/>
        <a:p>
          <a:endParaRPr lang="en-US"/>
        </a:p>
      </dgm:t>
    </dgm:pt>
    <dgm:pt modelId="{0754E490-8059-458D-9661-7E9FD0AE3CBB}" type="sibTrans" cxnId="{39C94379-D38F-45AC-BCC2-0C31F7393595}">
      <dgm:prSet/>
      <dgm:spPr/>
      <dgm:t>
        <a:bodyPr/>
        <a:lstStyle/>
        <a:p>
          <a:endParaRPr lang="en-US"/>
        </a:p>
      </dgm:t>
    </dgm:pt>
    <dgm:pt modelId="{FCD302D4-4724-4BD3-A431-63F4F7DA6649}">
      <dgm:prSet/>
      <dgm:spPr/>
      <dgm:t>
        <a:bodyPr/>
        <a:lstStyle/>
        <a:p>
          <a:r>
            <a:rPr lang="cs-CZ" dirty="0"/>
            <a:t>CH-9-2-04 rozliší různé druhy vody a uvede příklady jejich výskytu a použití, </a:t>
          </a:r>
          <a:r>
            <a:rPr lang="cs-CZ" dirty="0">
              <a:highlight>
                <a:srgbClr val="00FF00"/>
              </a:highlight>
            </a:rPr>
            <a:t>uvede příklady </a:t>
          </a:r>
          <a:r>
            <a:rPr lang="cs-CZ" dirty="0">
              <a:highlight>
                <a:srgbClr val="00FFFF"/>
              </a:highlight>
            </a:rPr>
            <a:t>znečišťování</a:t>
          </a:r>
          <a:r>
            <a:rPr lang="cs-CZ" dirty="0"/>
            <a:t> vody a vzduchu </a:t>
          </a:r>
          <a:endParaRPr lang="en-US" dirty="0"/>
        </a:p>
      </dgm:t>
    </dgm:pt>
    <dgm:pt modelId="{5C844688-530A-4C97-8DC1-D7914A4CA234}" type="parTrans" cxnId="{A373C67C-986E-4EDF-BCD7-D903841E9559}">
      <dgm:prSet/>
      <dgm:spPr/>
      <dgm:t>
        <a:bodyPr/>
        <a:lstStyle/>
        <a:p>
          <a:endParaRPr lang="en-US"/>
        </a:p>
      </dgm:t>
    </dgm:pt>
    <dgm:pt modelId="{EE0EE931-A5B1-46E4-8E6C-75FFA183362C}" type="sibTrans" cxnId="{A373C67C-986E-4EDF-BCD7-D903841E9559}">
      <dgm:prSet/>
      <dgm:spPr/>
      <dgm:t>
        <a:bodyPr/>
        <a:lstStyle/>
        <a:p>
          <a:endParaRPr lang="en-US"/>
        </a:p>
      </dgm:t>
    </dgm:pt>
    <dgm:pt modelId="{E4AE3CCB-7E25-4AB3-B3F7-2F116588A2D2}">
      <dgm:prSet/>
      <dgm:spPr/>
      <dgm:t>
        <a:bodyPr/>
        <a:lstStyle/>
        <a:p>
          <a:r>
            <a:rPr lang="cs-CZ" b="1"/>
            <a:t>Minimální doporučená úroveň pro úpravy očekávaných výstupů v rámci podpůrných opatření</a:t>
          </a:r>
          <a:r>
            <a:rPr lang="cs-CZ"/>
            <a:t>: </a:t>
          </a:r>
          <a:endParaRPr lang="en-US"/>
        </a:p>
      </dgm:t>
    </dgm:pt>
    <dgm:pt modelId="{9621BCC2-CA09-470B-A7CF-C8131519E2FB}" type="parTrans" cxnId="{8D584540-0004-43ED-AA93-6ACDEDD204EC}">
      <dgm:prSet/>
      <dgm:spPr/>
      <dgm:t>
        <a:bodyPr/>
        <a:lstStyle/>
        <a:p>
          <a:endParaRPr lang="en-US"/>
        </a:p>
      </dgm:t>
    </dgm:pt>
    <dgm:pt modelId="{A97948EB-7E09-46E2-8925-6470B7E47F3A}" type="sibTrans" cxnId="{8D584540-0004-43ED-AA93-6ACDEDD204EC}">
      <dgm:prSet/>
      <dgm:spPr/>
      <dgm:t>
        <a:bodyPr/>
        <a:lstStyle/>
        <a:p>
          <a:endParaRPr lang="en-US"/>
        </a:p>
      </dgm:t>
    </dgm:pt>
    <dgm:pt modelId="{EB28F7EF-257C-4CA3-9F02-38DB87307ED5}">
      <dgm:prSet/>
      <dgm:spPr/>
      <dgm:t>
        <a:bodyPr/>
        <a:lstStyle/>
        <a:p>
          <a:r>
            <a:rPr lang="cs-CZ" dirty="0"/>
            <a:t>žák CH-9-2-01p pozná směsi a chemické látky </a:t>
          </a:r>
          <a:endParaRPr lang="en-US" dirty="0"/>
        </a:p>
      </dgm:t>
    </dgm:pt>
    <dgm:pt modelId="{7324CC76-5010-49AC-8446-4C2BAD02A317}" type="parTrans" cxnId="{D562469F-6C92-4537-97AC-7D15F954A625}">
      <dgm:prSet/>
      <dgm:spPr/>
      <dgm:t>
        <a:bodyPr/>
        <a:lstStyle/>
        <a:p>
          <a:endParaRPr lang="en-US"/>
        </a:p>
      </dgm:t>
    </dgm:pt>
    <dgm:pt modelId="{A51DB689-F0AF-475D-B51A-01906CDBE578}" type="sibTrans" cxnId="{D562469F-6C92-4537-97AC-7D15F954A625}">
      <dgm:prSet/>
      <dgm:spPr/>
      <dgm:t>
        <a:bodyPr/>
        <a:lstStyle/>
        <a:p>
          <a:endParaRPr lang="en-US"/>
        </a:p>
      </dgm:t>
    </dgm:pt>
    <dgm:pt modelId="{9736D2B3-1413-43A6-B4FF-B690C90795F1}">
      <dgm:prSet/>
      <dgm:spPr/>
      <dgm:t>
        <a:bodyPr/>
        <a:lstStyle/>
        <a:p>
          <a:r>
            <a:rPr lang="cs-CZ"/>
            <a:t>CH-9-2-02p rozezná druhy roztoků a jejich využití v běžném životě </a:t>
          </a:r>
          <a:endParaRPr lang="en-US"/>
        </a:p>
      </dgm:t>
    </dgm:pt>
    <dgm:pt modelId="{A384A1F1-3863-4DFD-BD29-C765FE992213}" type="parTrans" cxnId="{C714C86C-EFFE-45EC-9BA9-9B0E49A89111}">
      <dgm:prSet/>
      <dgm:spPr/>
      <dgm:t>
        <a:bodyPr/>
        <a:lstStyle/>
        <a:p>
          <a:endParaRPr lang="en-US"/>
        </a:p>
      </dgm:t>
    </dgm:pt>
    <dgm:pt modelId="{EC106D33-2908-4415-A3B4-C478997073EB}" type="sibTrans" cxnId="{C714C86C-EFFE-45EC-9BA9-9B0E49A89111}">
      <dgm:prSet/>
      <dgm:spPr/>
      <dgm:t>
        <a:bodyPr/>
        <a:lstStyle/>
        <a:p>
          <a:endParaRPr lang="en-US"/>
        </a:p>
      </dgm:t>
    </dgm:pt>
    <dgm:pt modelId="{0B72F433-1D4C-4F1C-8C46-CFFABE0882E2}">
      <dgm:prSet/>
      <dgm:spPr/>
      <dgm:t>
        <a:bodyPr/>
        <a:lstStyle/>
        <a:p>
          <a:r>
            <a:rPr lang="cs-CZ"/>
            <a:t>CH-9-2-04p rozliší různé druhy vody a uvede příklady jejich použití, uvede zdroje znečišťování vody a vzduchu ve svém nejbližším okolí </a:t>
          </a:r>
          <a:endParaRPr lang="en-US"/>
        </a:p>
      </dgm:t>
    </dgm:pt>
    <dgm:pt modelId="{7FF729FC-CA34-4574-A6F2-26A86C2C96A8}" type="parTrans" cxnId="{3EE55949-5DE4-4F61-8508-B74DB0728838}">
      <dgm:prSet/>
      <dgm:spPr/>
      <dgm:t>
        <a:bodyPr/>
        <a:lstStyle/>
        <a:p>
          <a:endParaRPr lang="en-US"/>
        </a:p>
      </dgm:t>
    </dgm:pt>
    <dgm:pt modelId="{E2F32793-F01D-4923-9076-6A9C137C14C9}" type="sibTrans" cxnId="{3EE55949-5DE4-4F61-8508-B74DB0728838}">
      <dgm:prSet/>
      <dgm:spPr/>
      <dgm:t>
        <a:bodyPr/>
        <a:lstStyle/>
        <a:p>
          <a:endParaRPr lang="en-US"/>
        </a:p>
      </dgm:t>
    </dgm:pt>
    <dgm:pt modelId="{CF201B57-7276-454D-BBD9-DA2C9F8A56A7}" type="pres">
      <dgm:prSet presAssocID="{3D997511-0B8B-4FE7-9C20-401C4E12A612}" presName="linear" presStyleCnt="0">
        <dgm:presLayoutVars>
          <dgm:animLvl val="lvl"/>
          <dgm:resizeHandles val="exact"/>
        </dgm:presLayoutVars>
      </dgm:prSet>
      <dgm:spPr/>
    </dgm:pt>
    <dgm:pt modelId="{DE3D973B-FF90-498F-B5CD-20DEE9D688FB}" type="pres">
      <dgm:prSet presAssocID="{E0ADB20E-B6B4-4819-B5FE-49F5D668AC4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68EBFE3-042E-4CB3-8BEC-EA23184044CA}" type="pres">
      <dgm:prSet presAssocID="{E0ADB20E-B6B4-4819-B5FE-49F5D668AC4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156CD03-F3AD-40D3-A077-0A65700DD652}" type="presOf" srcId="{FCD302D4-4724-4BD3-A431-63F4F7DA6649}" destId="{568EBFE3-042E-4CB3-8BEC-EA23184044CA}" srcOrd="0" destOrd="3" presId="urn:microsoft.com/office/officeart/2005/8/layout/vList2"/>
    <dgm:cxn modelId="{8B03DC11-DD8B-44B7-B0FF-C7776B53A18E}" srcId="{E0ADB20E-B6B4-4819-B5FE-49F5D668AC47}" destId="{240A7393-0363-4DCD-8C1F-419FCAA6F98F}" srcOrd="1" destOrd="0" parTransId="{95DD0D1E-8D1C-417B-8010-F17A9EF91A02}" sibTransId="{92B6110A-953E-4A4E-AC68-AD9564F89771}"/>
    <dgm:cxn modelId="{EB54B123-4B36-418D-9328-3140DB3507DC}" type="presOf" srcId="{9736D2B3-1413-43A6-B4FF-B690C90795F1}" destId="{568EBFE3-042E-4CB3-8BEC-EA23184044CA}" srcOrd="0" destOrd="6" presId="urn:microsoft.com/office/officeart/2005/8/layout/vList2"/>
    <dgm:cxn modelId="{50F18F33-C801-42E4-B48B-20EAAF9D05BB}" type="presOf" srcId="{3AA6B856-02FF-469A-8D1F-91C900BC3572}" destId="{568EBFE3-042E-4CB3-8BEC-EA23184044CA}" srcOrd="0" destOrd="2" presId="urn:microsoft.com/office/officeart/2005/8/layout/vList2"/>
    <dgm:cxn modelId="{7593543E-0869-4958-B9E3-09F974F6049A}" srcId="{E0ADB20E-B6B4-4819-B5FE-49F5D668AC47}" destId="{67EBF5D1-0526-423B-A207-0F663DADD7BA}" srcOrd="0" destOrd="0" parTransId="{C793E193-204E-41B0-A6C1-2417D303233D}" sibTransId="{D242E7E2-63B2-4F7E-89CA-13E57CE80D53}"/>
    <dgm:cxn modelId="{9CC6A43F-35D9-4562-9E1E-B81BE03BB39C}" type="presOf" srcId="{3D997511-0B8B-4FE7-9C20-401C4E12A612}" destId="{CF201B57-7276-454D-BBD9-DA2C9F8A56A7}" srcOrd="0" destOrd="0" presId="urn:microsoft.com/office/officeart/2005/8/layout/vList2"/>
    <dgm:cxn modelId="{8D584540-0004-43ED-AA93-6ACDEDD204EC}" srcId="{E0ADB20E-B6B4-4819-B5FE-49F5D668AC47}" destId="{E4AE3CCB-7E25-4AB3-B3F7-2F116588A2D2}" srcOrd="4" destOrd="0" parTransId="{9621BCC2-CA09-470B-A7CF-C8131519E2FB}" sibTransId="{A97948EB-7E09-46E2-8925-6470B7E47F3A}"/>
    <dgm:cxn modelId="{3EE55949-5DE4-4F61-8508-B74DB0728838}" srcId="{E0ADB20E-B6B4-4819-B5FE-49F5D668AC47}" destId="{0B72F433-1D4C-4F1C-8C46-CFFABE0882E2}" srcOrd="7" destOrd="0" parTransId="{7FF729FC-CA34-4574-A6F2-26A86C2C96A8}" sibTransId="{E2F32793-F01D-4923-9076-6A9C137C14C9}"/>
    <dgm:cxn modelId="{C714C86C-EFFE-45EC-9BA9-9B0E49A89111}" srcId="{E0ADB20E-B6B4-4819-B5FE-49F5D668AC47}" destId="{9736D2B3-1413-43A6-B4FF-B690C90795F1}" srcOrd="6" destOrd="0" parTransId="{A384A1F1-3863-4DFD-BD29-C765FE992213}" sibTransId="{EC106D33-2908-4415-A3B4-C478997073EB}"/>
    <dgm:cxn modelId="{17277770-59A9-46C6-82D9-78CFC639CF97}" type="presOf" srcId="{67EBF5D1-0526-423B-A207-0F663DADD7BA}" destId="{568EBFE3-042E-4CB3-8BEC-EA23184044CA}" srcOrd="0" destOrd="0" presId="urn:microsoft.com/office/officeart/2005/8/layout/vList2"/>
    <dgm:cxn modelId="{39C94379-D38F-45AC-BCC2-0C31F7393595}" srcId="{E0ADB20E-B6B4-4819-B5FE-49F5D668AC47}" destId="{3AA6B856-02FF-469A-8D1F-91C900BC3572}" srcOrd="2" destOrd="0" parTransId="{816B864F-9666-4EDD-8159-9AC66E237380}" sibTransId="{0754E490-8059-458D-9661-7E9FD0AE3CBB}"/>
    <dgm:cxn modelId="{A373C67C-986E-4EDF-BCD7-D903841E9559}" srcId="{E0ADB20E-B6B4-4819-B5FE-49F5D668AC47}" destId="{FCD302D4-4724-4BD3-A431-63F4F7DA6649}" srcOrd="3" destOrd="0" parTransId="{5C844688-530A-4C97-8DC1-D7914A4CA234}" sibTransId="{EE0EE931-A5B1-46E4-8E6C-75FFA183362C}"/>
    <dgm:cxn modelId="{E2A99B87-464B-45A3-B8C2-BC884FC7B13B}" type="presOf" srcId="{E0ADB20E-B6B4-4819-B5FE-49F5D668AC47}" destId="{DE3D973B-FF90-498F-B5CD-20DEE9D688FB}" srcOrd="0" destOrd="0" presId="urn:microsoft.com/office/officeart/2005/8/layout/vList2"/>
    <dgm:cxn modelId="{709ED094-389B-4402-8BE1-3B0E8DD89E9D}" type="presOf" srcId="{EB28F7EF-257C-4CA3-9F02-38DB87307ED5}" destId="{568EBFE3-042E-4CB3-8BEC-EA23184044CA}" srcOrd="0" destOrd="5" presId="urn:microsoft.com/office/officeart/2005/8/layout/vList2"/>
    <dgm:cxn modelId="{D562469F-6C92-4537-97AC-7D15F954A625}" srcId="{E0ADB20E-B6B4-4819-B5FE-49F5D668AC47}" destId="{EB28F7EF-257C-4CA3-9F02-38DB87307ED5}" srcOrd="5" destOrd="0" parTransId="{7324CC76-5010-49AC-8446-4C2BAD02A317}" sibTransId="{A51DB689-F0AF-475D-B51A-01906CDBE578}"/>
    <dgm:cxn modelId="{096C3CAF-26EA-4FDF-AFB0-3A441ACB9783}" type="presOf" srcId="{E4AE3CCB-7E25-4AB3-B3F7-2F116588A2D2}" destId="{568EBFE3-042E-4CB3-8BEC-EA23184044CA}" srcOrd="0" destOrd="4" presId="urn:microsoft.com/office/officeart/2005/8/layout/vList2"/>
    <dgm:cxn modelId="{79659DB5-DEC0-45DF-BC77-1B07CDC46DBF}" srcId="{3D997511-0B8B-4FE7-9C20-401C4E12A612}" destId="{E0ADB20E-B6B4-4819-B5FE-49F5D668AC47}" srcOrd="0" destOrd="0" parTransId="{0248B67A-AA48-4FAA-A4FA-0CBD83B32AB1}" sibTransId="{D39386C8-4A4C-4FCE-8E05-D10E40438634}"/>
    <dgm:cxn modelId="{11BEBDCB-836B-474C-A210-61A2D1D8E9FF}" type="presOf" srcId="{0B72F433-1D4C-4F1C-8C46-CFFABE0882E2}" destId="{568EBFE3-042E-4CB3-8BEC-EA23184044CA}" srcOrd="0" destOrd="7" presId="urn:microsoft.com/office/officeart/2005/8/layout/vList2"/>
    <dgm:cxn modelId="{1BA6E0D3-20BF-4830-96A5-2643FA021F3E}" type="presOf" srcId="{240A7393-0363-4DCD-8C1F-419FCAA6F98F}" destId="{568EBFE3-042E-4CB3-8BEC-EA23184044CA}" srcOrd="0" destOrd="1" presId="urn:microsoft.com/office/officeart/2005/8/layout/vList2"/>
    <dgm:cxn modelId="{98067DE6-3340-47C3-9F77-15BD43D4C878}" type="presParOf" srcId="{CF201B57-7276-454D-BBD9-DA2C9F8A56A7}" destId="{DE3D973B-FF90-498F-B5CD-20DEE9D688FB}" srcOrd="0" destOrd="0" presId="urn:microsoft.com/office/officeart/2005/8/layout/vList2"/>
    <dgm:cxn modelId="{241A259E-6B38-4CA4-877E-162ECCF96B1A}" type="presParOf" srcId="{CF201B57-7276-454D-BBD9-DA2C9F8A56A7}" destId="{568EBFE3-042E-4CB3-8BEC-EA23184044C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AE64DA-2D51-49F9-8855-1E2987C26377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7E1D38-8C20-4DCF-A843-F81E08B5C58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Pojmy</a:t>
          </a:r>
          <a:r>
            <a:rPr lang="cs-CZ" dirty="0"/>
            <a:t> (kategorie nebo třídy věcí či myšlenek se společnými nejdůležitějšími /podstatnými/ vlastnostmi); konkrétní, abstraktní; 1 -2 slova</a:t>
          </a:r>
          <a:endParaRPr lang="en-US" dirty="0"/>
        </a:p>
      </dgm:t>
    </dgm:pt>
    <dgm:pt modelId="{78F33336-22EA-40D3-AB2C-309A343155C9}" type="parTrans" cxnId="{23D4202A-F70B-49D9-B9BB-37C3BBE2C430}">
      <dgm:prSet/>
      <dgm:spPr/>
      <dgm:t>
        <a:bodyPr/>
        <a:lstStyle/>
        <a:p>
          <a:endParaRPr lang="en-US"/>
        </a:p>
      </dgm:t>
    </dgm:pt>
    <dgm:pt modelId="{44F94830-76A5-4875-A91D-465036F1CD90}" type="sibTrans" cxnId="{23D4202A-F70B-49D9-B9BB-37C3BBE2C430}">
      <dgm:prSet/>
      <dgm:spPr/>
      <dgm:t>
        <a:bodyPr/>
        <a:lstStyle/>
        <a:p>
          <a:endParaRPr lang="en-US"/>
        </a:p>
      </dgm:t>
    </dgm:pt>
    <dgm:pt modelId="{45BA7B4F-AD66-4670-B265-0309E4890C2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Generalizace (zobecnění) = </a:t>
          </a:r>
          <a:r>
            <a:rPr lang="cs-CZ"/>
            <a:t>výrok, který vyjadřuje vztahy mezi 2 nebo více pojmy; souvětí (př. </a:t>
          </a:r>
          <a:r>
            <a:rPr lang="cs-CZ" u="sng"/>
            <a:t>Dělení je operací inverzní k  násobení</a:t>
          </a:r>
          <a:r>
            <a:rPr lang="cs-CZ"/>
            <a:t>)</a:t>
          </a:r>
          <a:endParaRPr lang="en-US"/>
        </a:p>
      </dgm:t>
    </dgm:pt>
    <dgm:pt modelId="{BA590822-E645-4BD3-A9A5-95197F2D0D60}" type="parTrans" cxnId="{8CCEB685-CD13-4958-BAD5-86172FA1ACBB}">
      <dgm:prSet/>
      <dgm:spPr/>
      <dgm:t>
        <a:bodyPr/>
        <a:lstStyle/>
        <a:p>
          <a:endParaRPr lang="en-US"/>
        </a:p>
      </dgm:t>
    </dgm:pt>
    <dgm:pt modelId="{E563F13E-681F-40DA-BE82-413D7334812B}" type="sibTrans" cxnId="{8CCEB685-CD13-4958-BAD5-86172FA1ACBB}">
      <dgm:prSet/>
      <dgm:spPr/>
      <dgm:t>
        <a:bodyPr/>
        <a:lstStyle/>
        <a:p>
          <a:endParaRPr lang="en-US"/>
        </a:p>
      </dgm:t>
    </dgm:pt>
    <dgm:pt modelId="{AAEA03A8-8363-4BC4-8AEE-EFA5D5DD546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Fakta </a:t>
          </a:r>
          <a:r>
            <a:rPr lang="cs-CZ"/>
            <a:t>(informace o jednotlivých skutečnostech – o lidech, věcech, konkrétních místech, o události..,).</a:t>
          </a:r>
          <a:endParaRPr lang="en-US"/>
        </a:p>
      </dgm:t>
    </dgm:pt>
    <dgm:pt modelId="{222A3207-64BB-46E7-8AFD-8E5CC82EDE3A}" type="parTrans" cxnId="{5991EA84-5F48-4EAC-8650-03CEA193F629}">
      <dgm:prSet/>
      <dgm:spPr/>
      <dgm:t>
        <a:bodyPr/>
        <a:lstStyle/>
        <a:p>
          <a:endParaRPr lang="en-US"/>
        </a:p>
      </dgm:t>
    </dgm:pt>
    <dgm:pt modelId="{AD5AC3DE-7D12-4981-B2DC-0ED2AF9809DA}" type="sibTrans" cxnId="{5991EA84-5F48-4EAC-8650-03CEA193F629}">
      <dgm:prSet/>
      <dgm:spPr/>
      <dgm:t>
        <a:bodyPr/>
        <a:lstStyle/>
        <a:p>
          <a:endParaRPr lang="en-US"/>
        </a:p>
      </dgm:t>
    </dgm:pt>
    <dgm:pt modelId="{A415C20E-7F29-4849-9A0F-AC3DD478E8B8}" type="pres">
      <dgm:prSet presAssocID="{55AE64DA-2D51-49F9-8855-1E2987C26377}" presName="root" presStyleCnt="0">
        <dgm:presLayoutVars>
          <dgm:dir/>
          <dgm:resizeHandles val="exact"/>
        </dgm:presLayoutVars>
      </dgm:prSet>
      <dgm:spPr/>
    </dgm:pt>
    <dgm:pt modelId="{439B6F44-CFB0-49F8-A735-B8A793966772}" type="pres">
      <dgm:prSet presAssocID="{A17E1D38-8C20-4DCF-A843-F81E08B5C58F}" presName="compNode" presStyleCnt="0"/>
      <dgm:spPr/>
    </dgm:pt>
    <dgm:pt modelId="{440AB70B-F74E-4E2B-B6CF-CB894D835B9B}" type="pres">
      <dgm:prSet presAssocID="{A17E1D38-8C20-4DCF-A843-F81E08B5C58F}" presName="bgRect" presStyleLbl="bgShp" presStyleIdx="0" presStyleCnt="3"/>
      <dgm:spPr/>
    </dgm:pt>
    <dgm:pt modelId="{2297989B-7367-4D7D-92E9-2FFD2214FC7F}" type="pres">
      <dgm:prSet presAssocID="{A17E1D38-8C20-4DCF-A843-F81E08B5C5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3246EF2D-F120-4A9B-BD48-CD5FC15CB038}" type="pres">
      <dgm:prSet presAssocID="{A17E1D38-8C20-4DCF-A843-F81E08B5C58F}" presName="spaceRect" presStyleCnt="0"/>
      <dgm:spPr/>
    </dgm:pt>
    <dgm:pt modelId="{71A2D3C1-83CF-4552-A0B5-4B317DA30C0F}" type="pres">
      <dgm:prSet presAssocID="{A17E1D38-8C20-4DCF-A843-F81E08B5C58F}" presName="parTx" presStyleLbl="revTx" presStyleIdx="0" presStyleCnt="3">
        <dgm:presLayoutVars>
          <dgm:chMax val="0"/>
          <dgm:chPref val="0"/>
        </dgm:presLayoutVars>
      </dgm:prSet>
      <dgm:spPr/>
    </dgm:pt>
    <dgm:pt modelId="{C1CBBA0B-E9B1-4F90-91CF-13318CC4A31A}" type="pres">
      <dgm:prSet presAssocID="{44F94830-76A5-4875-A91D-465036F1CD90}" presName="sibTrans" presStyleCnt="0"/>
      <dgm:spPr/>
    </dgm:pt>
    <dgm:pt modelId="{63400576-1B89-4E6E-B6A1-FCB72F7D004F}" type="pres">
      <dgm:prSet presAssocID="{45BA7B4F-AD66-4670-B265-0309E4890C27}" presName="compNode" presStyleCnt="0"/>
      <dgm:spPr/>
    </dgm:pt>
    <dgm:pt modelId="{2490BFDE-540A-4DFA-861B-D835D0747F20}" type="pres">
      <dgm:prSet presAssocID="{45BA7B4F-AD66-4670-B265-0309E4890C27}" presName="bgRect" presStyleLbl="bgShp" presStyleIdx="1" presStyleCnt="3"/>
      <dgm:spPr/>
    </dgm:pt>
    <dgm:pt modelId="{8F85EE5E-C035-4641-A871-471B6A85FDBA}" type="pres">
      <dgm:prSet presAssocID="{45BA7B4F-AD66-4670-B265-0309E4890C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12A246D0-743E-4EF1-AD01-3A79BED9FA20}" type="pres">
      <dgm:prSet presAssocID="{45BA7B4F-AD66-4670-B265-0309E4890C27}" presName="spaceRect" presStyleCnt="0"/>
      <dgm:spPr/>
    </dgm:pt>
    <dgm:pt modelId="{58357723-4809-460B-BC32-C2AE1BF8DF1A}" type="pres">
      <dgm:prSet presAssocID="{45BA7B4F-AD66-4670-B265-0309E4890C27}" presName="parTx" presStyleLbl="revTx" presStyleIdx="1" presStyleCnt="3">
        <dgm:presLayoutVars>
          <dgm:chMax val="0"/>
          <dgm:chPref val="0"/>
        </dgm:presLayoutVars>
      </dgm:prSet>
      <dgm:spPr/>
    </dgm:pt>
    <dgm:pt modelId="{90CA6D90-E155-45D8-BE40-AD9D9E65D7EC}" type="pres">
      <dgm:prSet presAssocID="{E563F13E-681F-40DA-BE82-413D7334812B}" presName="sibTrans" presStyleCnt="0"/>
      <dgm:spPr/>
    </dgm:pt>
    <dgm:pt modelId="{77F39BB3-3BA3-4872-B5A0-BB6FEF68A661}" type="pres">
      <dgm:prSet presAssocID="{AAEA03A8-8363-4BC4-8AEE-EFA5D5DD546B}" presName="compNode" presStyleCnt="0"/>
      <dgm:spPr/>
    </dgm:pt>
    <dgm:pt modelId="{710BE6C6-A891-4613-A1B2-5FC72AD633CB}" type="pres">
      <dgm:prSet presAssocID="{AAEA03A8-8363-4BC4-8AEE-EFA5D5DD546B}" presName="bgRect" presStyleLbl="bgShp" presStyleIdx="2" presStyleCnt="3"/>
      <dgm:spPr/>
    </dgm:pt>
    <dgm:pt modelId="{21AABB64-B054-45CA-9E67-F24E95F35CCF}" type="pres">
      <dgm:prSet presAssocID="{AAEA03A8-8363-4BC4-8AEE-EFA5D5DD54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DBF8AA25-E2CB-4DAF-80F9-34C103AD1452}" type="pres">
      <dgm:prSet presAssocID="{AAEA03A8-8363-4BC4-8AEE-EFA5D5DD546B}" presName="spaceRect" presStyleCnt="0"/>
      <dgm:spPr/>
    </dgm:pt>
    <dgm:pt modelId="{D4D02D67-1D33-4338-A61E-A2921188E3EB}" type="pres">
      <dgm:prSet presAssocID="{AAEA03A8-8363-4BC4-8AEE-EFA5D5DD546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3D4202A-F70B-49D9-B9BB-37C3BBE2C430}" srcId="{55AE64DA-2D51-49F9-8855-1E2987C26377}" destId="{A17E1D38-8C20-4DCF-A843-F81E08B5C58F}" srcOrd="0" destOrd="0" parTransId="{78F33336-22EA-40D3-AB2C-309A343155C9}" sibTransId="{44F94830-76A5-4875-A91D-465036F1CD90}"/>
    <dgm:cxn modelId="{AF537C63-45C4-4C78-9361-FBDA51629799}" type="presOf" srcId="{55AE64DA-2D51-49F9-8855-1E2987C26377}" destId="{A415C20E-7F29-4849-9A0F-AC3DD478E8B8}" srcOrd="0" destOrd="0" presId="urn:microsoft.com/office/officeart/2018/2/layout/IconVerticalSolidList"/>
    <dgm:cxn modelId="{5991EA84-5F48-4EAC-8650-03CEA193F629}" srcId="{55AE64DA-2D51-49F9-8855-1E2987C26377}" destId="{AAEA03A8-8363-4BC4-8AEE-EFA5D5DD546B}" srcOrd="2" destOrd="0" parTransId="{222A3207-64BB-46E7-8AFD-8E5CC82EDE3A}" sibTransId="{AD5AC3DE-7D12-4981-B2DC-0ED2AF9809DA}"/>
    <dgm:cxn modelId="{8CCEB685-CD13-4958-BAD5-86172FA1ACBB}" srcId="{55AE64DA-2D51-49F9-8855-1E2987C26377}" destId="{45BA7B4F-AD66-4670-B265-0309E4890C27}" srcOrd="1" destOrd="0" parTransId="{BA590822-E645-4BD3-A9A5-95197F2D0D60}" sibTransId="{E563F13E-681F-40DA-BE82-413D7334812B}"/>
    <dgm:cxn modelId="{11F5CC9D-D74C-462B-8787-98538E65DC86}" type="presOf" srcId="{45BA7B4F-AD66-4670-B265-0309E4890C27}" destId="{58357723-4809-460B-BC32-C2AE1BF8DF1A}" srcOrd="0" destOrd="0" presId="urn:microsoft.com/office/officeart/2018/2/layout/IconVerticalSolidList"/>
    <dgm:cxn modelId="{0BC791E7-8F77-44AB-B986-32EB761851F2}" type="presOf" srcId="{A17E1D38-8C20-4DCF-A843-F81E08B5C58F}" destId="{71A2D3C1-83CF-4552-A0B5-4B317DA30C0F}" srcOrd="0" destOrd="0" presId="urn:microsoft.com/office/officeart/2018/2/layout/IconVerticalSolidList"/>
    <dgm:cxn modelId="{33BB2FF5-8DA2-4C3C-8700-8F3139C53436}" type="presOf" srcId="{AAEA03A8-8363-4BC4-8AEE-EFA5D5DD546B}" destId="{D4D02D67-1D33-4338-A61E-A2921188E3EB}" srcOrd="0" destOrd="0" presId="urn:microsoft.com/office/officeart/2018/2/layout/IconVerticalSolidList"/>
    <dgm:cxn modelId="{44844D38-A20F-4AEA-A587-4A627D613169}" type="presParOf" srcId="{A415C20E-7F29-4849-9A0F-AC3DD478E8B8}" destId="{439B6F44-CFB0-49F8-A735-B8A793966772}" srcOrd="0" destOrd="0" presId="urn:microsoft.com/office/officeart/2018/2/layout/IconVerticalSolidList"/>
    <dgm:cxn modelId="{3C0FC2C8-E4D1-49C2-BCDB-1954F3364CBF}" type="presParOf" srcId="{439B6F44-CFB0-49F8-A735-B8A793966772}" destId="{440AB70B-F74E-4E2B-B6CF-CB894D835B9B}" srcOrd="0" destOrd="0" presId="urn:microsoft.com/office/officeart/2018/2/layout/IconVerticalSolidList"/>
    <dgm:cxn modelId="{DBD4C76B-A806-42CE-9452-FE7E8B83D3BB}" type="presParOf" srcId="{439B6F44-CFB0-49F8-A735-B8A793966772}" destId="{2297989B-7367-4D7D-92E9-2FFD2214FC7F}" srcOrd="1" destOrd="0" presId="urn:microsoft.com/office/officeart/2018/2/layout/IconVerticalSolidList"/>
    <dgm:cxn modelId="{951E2AE0-9417-404B-BD6D-BAFF188F725F}" type="presParOf" srcId="{439B6F44-CFB0-49F8-A735-B8A793966772}" destId="{3246EF2D-F120-4A9B-BD48-CD5FC15CB038}" srcOrd="2" destOrd="0" presId="urn:microsoft.com/office/officeart/2018/2/layout/IconVerticalSolidList"/>
    <dgm:cxn modelId="{8261B0E9-2F3E-404A-9E8A-058F8D80B924}" type="presParOf" srcId="{439B6F44-CFB0-49F8-A735-B8A793966772}" destId="{71A2D3C1-83CF-4552-A0B5-4B317DA30C0F}" srcOrd="3" destOrd="0" presId="urn:microsoft.com/office/officeart/2018/2/layout/IconVerticalSolidList"/>
    <dgm:cxn modelId="{94938EC5-CA7F-4CFB-AD98-C0021221EA90}" type="presParOf" srcId="{A415C20E-7F29-4849-9A0F-AC3DD478E8B8}" destId="{C1CBBA0B-E9B1-4F90-91CF-13318CC4A31A}" srcOrd="1" destOrd="0" presId="urn:microsoft.com/office/officeart/2018/2/layout/IconVerticalSolidList"/>
    <dgm:cxn modelId="{200E4F7A-042B-4147-AF28-D767B27693B7}" type="presParOf" srcId="{A415C20E-7F29-4849-9A0F-AC3DD478E8B8}" destId="{63400576-1B89-4E6E-B6A1-FCB72F7D004F}" srcOrd="2" destOrd="0" presId="urn:microsoft.com/office/officeart/2018/2/layout/IconVerticalSolidList"/>
    <dgm:cxn modelId="{3FCE2D38-E60D-4582-977B-B63627944B79}" type="presParOf" srcId="{63400576-1B89-4E6E-B6A1-FCB72F7D004F}" destId="{2490BFDE-540A-4DFA-861B-D835D0747F20}" srcOrd="0" destOrd="0" presId="urn:microsoft.com/office/officeart/2018/2/layout/IconVerticalSolidList"/>
    <dgm:cxn modelId="{9D714595-3A49-49D3-A29A-6120901522F2}" type="presParOf" srcId="{63400576-1B89-4E6E-B6A1-FCB72F7D004F}" destId="{8F85EE5E-C035-4641-A871-471B6A85FDBA}" srcOrd="1" destOrd="0" presId="urn:microsoft.com/office/officeart/2018/2/layout/IconVerticalSolidList"/>
    <dgm:cxn modelId="{D1DF1B80-89FB-4CBB-843E-E37EDB0B30C2}" type="presParOf" srcId="{63400576-1B89-4E6E-B6A1-FCB72F7D004F}" destId="{12A246D0-743E-4EF1-AD01-3A79BED9FA20}" srcOrd="2" destOrd="0" presId="urn:microsoft.com/office/officeart/2018/2/layout/IconVerticalSolidList"/>
    <dgm:cxn modelId="{3C719C22-EE66-43B2-98AF-245FE01E1851}" type="presParOf" srcId="{63400576-1B89-4E6E-B6A1-FCB72F7D004F}" destId="{58357723-4809-460B-BC32-C2AE1BF8DF1A}" srcOrd="3" destOrd="0" presId="urn:microsoft.com/office/officeart/2018/2/layout/IconVerticalSolidList"/>
    <dgm:cxn modelId="{F3AF99CE-EB74-45B7-943E-1A673F48CEDF}" type="presParOf" srcId="{A415C20E-7F29-4849-9A0F-AC3DD478E8B8}" destId="{90CA6D90-E155-45D8-BE40-AD9D9E65D7EC}" srcOrd="3" destOrd="0" presId="urn:microsoft.com/office/officeart/2018/2/layout/IconVerticalSolidList"/>
    <dgm:cxn modelId="{C56E9F28-33DE-425D-B99E-03B9979F0A6A}" type="presParOf" srcId="{A415C20E-7F29-4849-9A0F-AC3DD478E8B8}" destId="{77F39BB3-3BA3-4872-B5A0-BB6FEF68A661}" srcOrd="4" destOrd="0" presId="urn:microsoft.com/office/officeart/2018/2/layout/IconVerticalSolidList"/>
    <dgm:cxn modelId="{47ED8F20-3F45-4FD8-9EA9-7D94D90F208A}" type="presParOf" srcId="{77F39BB3-3BA3-4872-B5A0-BB6FEF68A661}" destId="{710BE6C6-A891-4613-A1B2-5FC72AD633CB}" srcOrd="0" destOrd="0" presId="urn:microsoft.com/office/officeart/2018/2/layout/IconVerticalSolidList"/>
    <dgm:cxn modelId="{70D62DF2-E628-4DC1-9983-49E5FA5C4E24}" type="presParOf" srcId="{77F39BB3-3BA3-4872-B5A0-BB6FEF68A661}" destId="{21AABB64-B054-45CA-9E67-F24E95F35CCF}" srcOrd="1" destOrd="0" presId="urn:microsoft.com/office/officeart/2018/2/layout/IconVerticalSolidList"/>
    <dgm:cxn modelId="{8258CEB0-383D-4CDA-ABE4-8C218E4B7C4E}" type="presParOf" srcId="{77F39BB3-3BA3-4872-B5A0-BB6FEF68A661}" destId="{DBF8AA25-E2CB-4DAF-80F9-34C103AD1452}" srcOrd="2" destOrd="0" presId="urn:microsoft.com/office/officeart/2018/2/layout/IconVerticalSolidList"/>
    <dgm:cxn modelId="{4039A5CB-10E0-4A59-A827-0260D000B6F4}" type="presParOf" srcId="{77F39BB3-3BA3-4872-B5A0-BB6FEF68A661}" destId="{D4D02D67-1D33-4338-A61E-A2921188E3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0F54FD-38E1-4948-8037-4E4D8E3A2F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CDFB5-835B-4FE7-BDE3-3C5B2F6A3E58}">
      <dgm:prSet/>
      <dgm:spPr/>
      <dgm:t>
        <a:bodyPr/>
        <a:lstStyle/>
        <a:p>
          <a:r>
            <a:rPr lang="cs-CZ" b="1" i="0" dirty="0"/>
            <a:t>OBĚHOVÁ SOUSTAVA </a:t>
          </a:r>
          <a:endParaRPr lang="en-US" b="1" i="0" dirty="0"/>
        </a:p>
      </dgm:t>
    </dgm:pt>
    <dgm:pt modelId="{C71B0BF0-0339-4344-A194-AA2E5699F978}" type="parTrans" cxnId="{3F6982AF-6788-4131-8154-63116B24A74C}">
      <dgm:prSet/>
      <dgm:spPr/>
      <dgm:t>
        <a:bodyPr/>
        <a:lstStyle/>
        <a:p>
          <a:endParaRPr lang="en-US"/>
        </a:p>
      </dgm:t>
    </dgm:pt>
    <dgm:pt modelId="{F4473CF3-D14C-4593-87F2-D308E8C8DAB0}" type="sibTrans" cxnId="{3F6982AF-6788-4131-8154-63116B24A74C}">
      <dgm:prSet/>
      <dgm:spPr/>
      <dgm:t>
        <a:bodyPr/>
        <a:lstStyle/>
        <a:p>
          <a:endParaRPr lang="en-US"/>
        </a:p>
      </dgm:t>
    </dgm:pt>
    <dgm:pt modelId="{2F889FCE-718E-466E-8B3B-92FD92516916}">
      <dgm:prSet/>
      <dgm:spPr/>
      <dgm:t>
        <a:bodyPr/>
        <a:lstStyle/>
        <a:p>
          <a:r>
            <a:rPr lang="cs-CZ" u="sng" dirty="0"/>
            <a:t>Pojmy: </a:t>
          </a:r>
          <a:r>
            <a:rPr lang="cs-CZ" i="1" dirty="0"/>
            <a:t>Krev</a:t>
          </a:r>
          <a:r>
            <a:rPr lang="cs-CZ" dirty="0"/>
            <a:t>, </a:t>
          </a:r>
          <a:r>
            <a:rPr lang="cs-CZ" i="1" dirty="0"/>
            <a:t>červené krvinky</a:t>
          </a:r>
          <a:r>
            <a:rPr lang="cs-CZ" dirty="0"/>
            <a:t>, </a:t>
          </a:r>
          <a:r>
            <a:rPr lang="cs-CZ" i="1" dirty="0"/>
            <a:t>bílé krvinky</a:t>
          </a:r>
          <a:r>
            <a:rPr lang="cs-CZ" dirty="0"/>
            <a:t>, </a:t>
          </a:r>
          <a:r>
            <a:rPr lang="cs-CZ" i="1" dirty="0"/>
            <a:t>krevní destičky.</a:t>
          </a:r>
          <a:endParaRPr lang="en-US" dirty="0"/>
        </a:p>
      </dgm:t>
    </dgm:pt>
    <dgm:pt modelId="{AFDFEE56-55F4-4F58-9B29-19C825D2537A}" type="parTrans" cxnId="{80E21B8D-71E0-4514-B459-43D57D5F4915}">
      <dgm:prSet/>
      <dgm:spPr/>
      <dgm:t>
        <a:bodyPr/>
        <a:lstStyle/>
        <a:p>
          <a:endParaRPr lang="en-US"/>
        </a:p>
      </dgm:t>
    </dgm:pt>
    <dgm:pt modelId="{24899024-0FC6-4857-BADF-EFF3DB95AF99}" type="sibTrans" cxnId="{80E21B8D-71E0-4514-B459-43D57D5F4915}">
      <dgm:prSet/>
      <dgm:spPr/>
      <dgm:t>
        <a:bodyPr/>
        <a:lstStyle/>
        <a:p>
          <a:endParaRPr lang="en-US"/>
        </a:p>
      </dgm:t>
    </dgm:pt>
    <dgm:pt modelId="{19B4B6D1-83D5-474E-A3F5-D2CC9524BF54}">
      <dgm:prSet/>
      <dgm:spPr/>
      <dgm:t>
        <a:bodyPr/>
        <a:lstStyle/>
        <a:p>
          <a:r>
            <a:rPr lang="cs-CZ" u="sng"/>
            <a:t>Fakta</a:t>
          </a:r>
          <a:r>
            <a:rPr lang="cs-CZ"/>
            <a:t>: V těle máme 5-6l krve.  Každý člověk má krev určité krevní skupiny. </a:t>
          </a:r>
          <a:endParaRPr lang="en-US"/>
        </a:p>
      </dgm:t>
    </dgm:pt>
    <dgm:pt modelId="{C10E377A-E609-40D8-8B1C-FE065E23F930}" type="parTrans" cxnId="{F7FC4A2C-155A-4439-85B3-EEAC0BEE287F}">
      <dgm:prSet/>
      <dgm:spPr/>
      <dgm:t>
        <a:bodyPr/>
        <a:lstStyle/>
        <a:p>
          <a:endParaRPr lang="en-US"/>
        </a:p>
      </dgm:t>
    </dgm:pt>
    <dgm:pt modelId="{FDBC15D6-D412-4CEE-879F-A89E9AE650E6}" type="sibTrans" cxnId="{F7FC4A2C-155A-4439-85B3-EEAC0BEE287F}">
      <dgm:prSet/>
      <dgm:spPr/>
      <dgm:t>
        <a:bodyPr/>
        <a:lstStyle/>
        <a:p>
          <a:endParaRPr lang="en-US"/>
        </a:p>
      </dgm:t>
    </dgm:pt>
    <dgm:pt modelId="{FBDD4D53-5C4C-47F7-96F9-5C6558C2B8F7}">
      <dgm:prSet/>
      <dgm:spPr/>
      <dgm:t>
        <a:bodyPr/>
        <a:lstStyle/>
        <a:p>
          <a:r>
            <a:rPr lang="cs-CZ" u="sng"/>
            <a:t>Generalizace</a:t>
          </a:r>
          <a:r>
            <a:rPr lang="cs-CZ"/>
            <a:t>: Počet krevních destiček ovlivňuje srážení krve.</a:t>
          </a:r>
          <a:endParaRPr lang="en-US"/>
        </a:p>
      </dgm:t>
    </dgm:pt>
    <dgm:pt modelId="{0417B017-16EC-4B02-9B9D-5715656FBF53}" type="parTrans" cxnId="{85F0736A-BBE4-4A6D-8F75-33FBF67D9A5D}">
      <dgm:prSet/>
      <dgm:spPr/>
      <dgm:t>
        <a:bodyPr/>
        <a:lstStyle/>
        <a:p>
          <a:endParaRPr lang="en-US"/>
        </a:p>
      </dgm:t>
    </dgm:pt>
    <dgm:pt modelId="{FC64DB2C-8BBC-4D2D-B8AB-B3AA08367DE4}" type="sibTrans" cxnId="{85F0736A-BBE4-4A6D-8F75-33FBF67D9A5D}">
      <dgm:prSet/>
      <dgm:spPr/>
      <dgm:t>
        <a:bodyPr/>
        <a:lstStyle/>
        <a:p>
          <a:endParaRPr lang="en-US"/>
        </a:p>
      </dgm:t>
    </dgm:pt>
    <dgm:pt modelId="{FCD053C3-9B0A-47A8-92DF-9E6FC75C62B6}" type="pres">
      <dgm:prSet presAssocID="{100F54FD-38E1-4948-8037-4E4D8E3A2FFB}" presName="vert0" presStyleCnt="0">
        <dgm:presLayoutVars>
          <dgm:dir/>
          <dgm:animOne val="branch"/>
          <dgm:animLvl val="lvl"/>
        </dgm:presLayoutVars>
      </dgm:prSet>
      <dgm:spPr/>
    </dgm:pt>
    <dgm:pt modelId="{77A34BAD-DB47-4487-BA4F-EDC9BC6069F5}" type="pres">
      <dgm:prSet presAssocID="{E1FCDFB5-835B-4FE7-BDE3-3C5B2F6A3E58}" presName="thickLine" presStyleLbl="alignNode1" presStyleIdx="0" presStyleCnt="4"/>
      <dgm:spPr/>
    </dgm:pt>
    <dgm:pt modelId="{0711D25E-6A07-4A2E-A9C3-73A3AC39E374}" type="pres">
      <dgm:prSet presAssocID="{E1FCDFB5-835B-4FE7-BDE3-3C5B2F6A3E58}" presName="horz1" presStyleCnt="0"/>
      <dgm:spPr/>
    </dgm:pt>
    <dgm:pt modelId="{20F45F9B-A12D-42A8-9C30-49F0FC7FC850}" type="pres">
      <dgm:prSet presAssocID="{E1FCDFB5-835B-4FE7-BDE3-3C5B2F6A3E58}" presName="tx1" presStyleLbl="revTx" presStyleIdx="0" presStyleCnt="4"/>
      <dgm:spPr/>
    </dgm:pt>
    <dgm:pt modelId="{FE9C3783-BE74-4649-9835-6E4901F2D5CB}" type="pres">
      <dgm:prSet presAssocID="{E1FCDFB5-835B-4FE7-BDE3-3C5B2F6A3E58}" presName="vert1" presStyleCnt="0"/>
      <dgm:spPr/>
    </dgm:pt>
    <dgm:pt modelId="{EE28473F-EEC3-4B75-815F-8223D4FCEAEB}" type="pres">
      <dgm:prSet presAssocID="{2F889FCE-718E-466E-8B3B-92FD92516916}" presName="thickLine" presStyleLbl="alignNode1" presStyleIdx="1" presStyleCnt="4"/>
      <dgm:spPr/>
    </dgm:pt>
    <dgm:pt modelId="{2B7FB3A3-4842-4A36-BE3F-6A49370A9589}" type="pres">
      <dgm:prSet presAssocID="{2F889FCE-718E-466E-8B3B-92FD92516916}" presName="horz1" presStyleCnt="0"/>
      <dgm:spPr/>
    </dgm:pt>
    <dgm:pt modelId="{4BDD5690-BF1A-4A28-A934-059D9B1C6B61}" type="pres">
      <dgm:prSet presAssocID="{2F889FCE-718E-466E-8B3B-92FD92516916}" presName="tx1" presStyleLbl="revTx" presStyleIdx="1" presStyleCnt="4"/>
      <dgm:spPr/>
    </dgm:pt>
    <dgm:pt modelId="{E838C47A-C1D6-4B12-AD54-B09ADBC52981}" type="pres">
      <dgm:prSet presAssocID="{2F889FCE-718E-466E-8B3B-92FD92516916}" presName="vert1" presStyleCnt="0"/>
      <dgm:spPr/>
    </dgm:pt>
    <dgm:pt modelId="{FF04C8F0-2A13-49F0-9CE2-1BEAE62D342D}" type="pres">
      <dgm:prSet presAssocID="{19B4B6D1-83D5-474E-A3F5-D2CC9524BF54}" presName="thickLine" presStyleLbl="alignNode1" presStyleIdx="2" presStyleCnt="4"/>
      <dgm:spPr/>
    </dgm:pt>
    <dgm:pt modelId="{F84C6AC0-7F00-46F7-BA18-8B05BE7BB0EF}" type="pres">
      <dgm:prSet presAssocID="{19B4B6D1-83D5-474E-A3F5-D2CC9524BF54}" presName="horz1" presStyleCnt="0"/>
      <dgm:spPr/>
    </dgm:pt>
    <dgm:pt modelId="{4DC1F5E2-826B-4364-AB34-236683128C9F}" type="pres">
      <dgm:prSet presAssocID="{19B4B6D1-83D5-474E-A3F5-D2CC9524BF54}" presName="tx1" presStyleLbl="revTx" presStyleIdx="2" presStyleCnt="4"/>
      <dgm:spPr/>
    </dgm:pt>
    <dgm:pt modelId="{110C43B7-5DB0-444B-8C71-946A41E31422}" type="pres">
      <dgm:prSet presAssocID="{19B4B6D1-83D5-474E-A3F5-D2CC9524BF54}" presName="vert1" presStyleCnt="0"/>
      <dgm:spPr/>
    </dgm:pt>
    <dgm:pt modelId="{EAF2AFF5-634E-4CA7-A1FC-B0B082AC7C55}" type="pres">
      <dgm:prSet presAssocID="{FBDD4D53-5C4C-47F7-96F9-5C6558C2B8F7}" presName="thickLine" presStyleLbl="alignNode1" presStyleIdx="3" presStyleCnt="4"/>
      <dgm:spPr/>
    </dgm:pt>
    <dgm:pt modelId="{0C52D0C7-5AF3-41A5-89E3-1170A0DD508C}" type="pres">
      <dgm:prSet presAssocID="{FBDD4D53-5C4C-47F7-96F9-5C6558C2B8F7}" presName="horz1" presStyleCnt="0"/>
      <dgm:spPr/>
    </dgm:pt>
    <dgm:pt modelId="{FE8F4360-40D5-42F3-BF2C-DCE99B4689D3}" type="pres">
      <dgm:prSet presAssocID="{FBDD4D53-5C4C-47F7-96F9-5C6558C2B8F7}" presName="tx1" presStyleLbl="revTx" presStyleIdx="3" presStyleCnt="4"/>
      <dgm:spPr/>
    </dgm:pt>
    <dgm:pt modelId="{0D6F7AD7-9785-43C9-B554-2927CCD5B95B}" type="pres">
      <dgm:prSet presAssocID="{FBDD4D53-5C4C-47F7-96F9-5C6558C2B8F7}" presName="vert1" presStyleCnt="0"/>
      <dgm:spPr/>
    </dgm:pt>
  </dgm:ptLst>
  <dgm:cxnLst>
    <dgm:cxn modelId="{B4A9B600-17A4-47ED-9765-DD5EE89B2790}" type="presOf" srcId="{FBDD4D53-5C4C-47F7-96F9-5C6558C2B8F7}" destId="{FE8F4360-40D5-42F3-BF2C-DCE99B4689D3}" srcOrd="0" destOrd="0" presId="urn:microsoft.com/office/officeart/2008/layout/LinedList"/>
    <dgm:cxn modelId="{F7FC4A2C-155A-4439-85B3-EEAC0BEE287F}" srcId="{100F54FD-38E1-4948-8037-4E4D8E3A2FFB}" destId="{19B4B6D1-83D5-474E-A3F5-D2CC9524BF54}" srcOrd="2" destOrd="0" parTransId="{C10E377A-E609-40D8-8B1C-FE065E23F930}" sibTransId="{FDBC15D6-D412-4CEE-879F-A89E9AE650E6}"/>
    <dgm:cxn modelId="{1BD0563C-BB68-4969-B369-3E71946E32C2}" type="presOf" srcId="{E1FCDFB5-835B-4FE7-BDE3-3C5B2F6A3E58}" destId="{20F45F9B-A12D-42A8-9C30-49F0FC7FC850}" srcOrd="0" destOrd="0" presId="urn:microsoft.com/office/officeart/2008/layout/LinedList"/>
    <dgm:cxn modelId="{53E21F67-EE69-4EFC-BACF-91B92931C17B}" type="presOf" srcId="{2F889FCE-718E-466E-8B3B-92FD92516916}" destId="{4BDD5690-BF1A-4A28-A934-059D9B1C6B61}" srcOrd="0" destOrd="0" presId="urn:microsoft.com/office/officeart/2008/layout/LinedList"/>
    <dgm:cxn modelId="{85F0736A-BBE4-4A6D-8F75-33FBF67D9A5D}" srcId="{100F54FD-38E1-4948-8037-4E4D8E3A2FFB}" destId="{FBDD4D53-5C4C-47F7-96F9-5C6558C2B8F7}" srcOrd="3" destOrd="0" parTransId="{0417B017-16EC-4B02-9B9D-5715656FBF53}" sibTransId="{FC64DB2C-8BBC-4D2D-B8AB-B3AA08367DE4}"/>
    <dgm:cxn modelId="{80E21B8D-71E0-4514-B459-43D57D5F4915}" srcId="{100F54FD-38E1-4948-8037-4E4D8E3A2FFB}" destId="{2F889FCE-718E-466E-8B3B-92FD92516916}" srcOrd="1" destOrd="0" parTransId="{AFDFEE56-55F4-4F58-9B29-19C825D2537A}" sibTransId="{24899024-0FC6-4857-BADF-EFF3DB95AF99}"/>
    <dgm:cxn modelId="{3F6982AF-6788-4131-8154-63116B24A74C}" srcId="{100F54FD-38E1-4948-8037-4E4D8E3A2FFB}" destId="{E1FCDFB5-835B-4FE7-BDE3-3C5B2F6A3E58}" srcOrd="0" destOrd="0" parTransId="{C71B0BF0-0339-4344-A194-AA2E5699F978}" sibTransId="{F4473CF3-D14C-4593-87F2-D308E8C8DAB0}"/>
    <dgm:cxn modelId="{F114E1C7-2708-4487-AF8E-B9E299061F1E}" type="presOf" srcId="{100F54FD-38E1-4948-8037-4E4D8E3A2FFB}" destId="{FCD053C3-9B0A-47A8-92DF-9E6FC75C62B6}" srcOrd="0" destOrd="0" presId="urn:microsoft.com/office/officeart/2008/layout/LinedList"/>
    <dgm:cxn modelId="{3EF8E6E4-BCF4-4375-BA42-7E64A705F5B2}" type="presOf" srcId="{19B4B6D1-83D5-474E-A3F5-D2CC9524BF54}" destId="{4DC1F5E2-826B-4364-AB34-236683128C9F}" srcOrd="0" destOrd="0" presId="urn:microsoft.com/office/officeart/2008/layout/LinedList"/>
    <dgm:cxn modelId="{5CB97AA0-4E08-4C11-A905-105224C96A73}" type="presParOf" srcId="{FCD053C3-9B0A-47A8-92DF-9E6FC75C62B6}" destId="{77A34BAD-DB47-4487-BA4F-EDC9BC6069F5}" srcOrd="0" destOrd="0" presId="urn:microsoft.com/office/officeart/2008/layout/LinedList"/>
    <dgm:cxn modelId="{DE3257E2-059E-422A-8B1D-694ACB7F803C}" type="presParOf" srcId="{FCD053C3-9B0A-47A8-92DF-9E6FC75C62B6}" destId="{0711D25E-6A07-4A2E-A9C3-73A3AC39E374}" srcOrd="1" destOrd="0" presId="urn:microsoft.com/office/officeart/2008/layout/LinedList"/>
    <dgm:cxn modelId="{97FF1A04-B95D-451C-9E35-B4D551FB3955}" type="presParOf" srcId="{0711D25E-6A07-4A2E-A9C3-73A3AC39E374}" destId="{20F45F9B-A12D-42A8-9C30-49F0FC7FC850}" srcOrd="0" destOrd="0" presId="urn:microsoft.com/office/officeart/2008/layout/LinedList"/>
    <dgm:cxn modelId="{BC1182F6-8A83-4808-A4D1-B03B12FEBD7B}" type="presParOf" srcId="{0711D25E-6A07-4A2E-A9C3-73A3AC39E374}" destId="{FE9C3783-BE74-4649-9835-6E4901F2D5CB}" srcOrd="1" destOrd="0" presId="urn:microsoft.com/office/officeart/2008/layout/LinedList"/>
    <dgm:cxn modelId="{BFAD2695-72F0-457C-8AF7-BD9D0F27EC68}" type="presParOf" srcId="{FCD053C3-9B0A-47A8-92DF-9E6FC75C62B6}" destId="{EE28473F-EEC3-4B75-815F-8223D4FCEAEB}" srcOrd="2" destOrd="0" presId="urn:microsoft.com/office/officeart/2008/layout/LinedList"/>
    <dgm:cxn modelId="{2BC6ED07-78CD-4527-B0F7-E25F03E66D9E}" type="presParOf" srcId="{FCD053C3-9B0A-47A8-92DF-9E6FC75C62B6}" destId="{2B7FB3A3-4842-4A36-BE3F-6A49370A9589}" srcOrd="3" destOrd="0" presId="urn:microsoft.com/office/officeart/2008/layout/LinedList"/>
    <dgm:cxn modelId="{2BB6238B-CD3D-4EA2-B4DA-6F74753E50DB}" type="presParOf" srcId="{2B7FB3A3-4842-4A36-BE3F-6A49370A9589}" destId="{4BDD5690-BF1A-4A28-A934-059D9B1C6B61}" srcOrd="0" destOrd="0" presId="urn:microsoft.com/office/officeart/2008/layout/LinedList"/>
    <dgm:cxn modelId="{2CDD057F-1577-4B2F-B05C-C693F7FDA61B}" type="presParOf" srcId="{2B7FB3A3-4842-4A36-BE3F-6A49370A9589}" destId="{E838C47A-C1D6-4B12-AD54-B09ADBC52981}" srcOrd="1" destOrd="0" presId="urn:microsoft.com/office/officeart/2008/layout/LinedList"/>
    <dgm:cxn modelId="{04609E3B-9BFC-408B-AD31-95003DA333CF}" type="presParOf" srcId="{FCD053C3-9B0A-47A8-92DF-9E6FC75C62B6}" destId="{FF04C8F0-2A13-49F0-9CE2-1BEAE62D342D}" srcOrd="4" destOrd="0" presId="urn:microsoft.com/office/officeart/2008/layout/LinedList"/>
    <dgm:cxn modelId="{5916B1A7-6813-464B-B53D-6DD78CF47832}" type="presParOf" srcId="{FCD053C3-9B0A-47A8-92DF-9E6FC75C62B6}" destId="{F84C6AC0-7F00-46F7-BA18-8B05BE7BB0EF}" srcOrd="5" destOrd="0" presId="urn:microsoft.com/office/officeart/2008/layout/LinedList"/>
    <dgm:cxn modelId="{943A6881-1E88-4A21-8951-4BD7552807A7}" type="presParOf" srcId="{F84C6AC0-7F00-46F7-BA18-8B05BE7BB0EF}" destId="{4DC1F5E2-826B-4364-AB34-236683128C9F}" srcOrd="0" destOrd="0" presId="urn:microsoft.com/office/officeart/2008/layout/LinedList"/>
    <dgm:cxn modelId="{E859F90D-64DE-4F56-8537-90DCEAFE704D}" type="presParOf" srcId="{F84C6AC0-7F00-46F7-BA18-8B05BE7BB0EF}" destId="{110C43B7-5DB0-444B-8C71-946A41E31422}" srcOrd="1" destOrd="0" presId="urn:microsoft.com/office/officeart/2008/layout/LinedList"/>
    <dgm:cxn modelId="{C529A2E3-C6AD-4BF8-B26A-ED81DAC3ED2E}" type="presParOf" srcId="{FCD053C3-9B0A-47A8-92DF-9E6FC75C62B6}" destId="{EAF2AFF5-634E-4CA7-A1FC-B0B082AC7C55}" srcOrd="6" destOrd="0" presId="urn:microsoft.com/office/officeart/2008/layout/LinedList"/>
    <dgm:cxn modelId="{1A2F41D2-2EF9-4717-80A3-2CF114950D4C}" type="presParOf" srcId="{FCD053C3-9B0A-47A8-92DF-9E6FC75C62B6}" destId="{0C52D0C7-5AF3-41A5-89E3-1170A0DD508C}" srcOrd="7" destOrd="0" presId="urn:microsoft.com/office/officeart/2008/layout/LinedList"/>
    <dgm:cxn modelId="{29B880A0-A0E7-4502-8F78-346D4ED61343}" type="presParOf" srcId="{0C52D0C7-5AF3-41A5-89E3-1170A0DD508C}" destId="{FE8F4360-40D5-42F3-BF2C-DCE99B4689D3}" srcOrd="0" destOrd="0" presId="urn:microsoft.com/office/officeart/2008/layout/LinedList"/>
    <dgm:cxn modelId="{1BDEC464-58A1-4730-ABE3-BA2E6F53C6FD}" type="presParOf" srcId="{0C52D0C7-5AF3-41A5-89E3-1170A0DD508C}" destId="{0D6F7AD7-9785-43C9-B554-2927CCD5B9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AA0C65-0A2A-4296-9124-C22FD7ECB891}" type="doc">
      <dgm:prSet loTypeId="urn:microsoft.com/office/officeart/2018/2/layout/IconVerticalSolidList" loCatId="icon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20E257E-351E-4F91-BFB3-4F7A5FF0D0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b="1" dirty="0"/>
            <a:t>Zamýšlený a očekávaný výsledek,</a:t>
          </a:r>
          <a:r>
            <a:rPr lang="cs-CZ" sz="2400" dirty="0"/>
            <a:t> k němuž učitel v součinnosti s žáky směřuje, tzn. „</a:t>
          </a:r>
          <a:r>
            <a:rPr lang="cs-CZ" sz="2400" b="1" dirty="0"/>
            <a:t>směr“ či „směřování</a:t>
          </a:r>
          <a:r>
            <a:rPr lang="cs-CZ" sz="2400" dirty="0"/>
            <a:t>“ k něčemu a predikuje </a:t>
          </a:r>
          <a:r>
            <a:rPr lang="cs-CZ" sz="2400" b="1" dirty="0"/>
            <a:t>„změnu“, </a:t>
          </a:r>
          <a:r>
            <a:rPr lang="cs-CZ" sz="2400" dirty="0"/>
            <a:t>zvyšuje </a:t>
          </a:r>
          <a:r>
            <a:rPr lang="cs-CZ" sz="2400" b="1" dirty="0"/>
            <a:t>motivaci </a:t>
          </a:r>
          <a:r>
            <a:rPr lang="cs-CZ" sz="2400" dirty="0"/>
            <a:t>žáků k učení (Skalková, 1999). </a:t>
          </a:r>
          <a:endParaRPr lang="en-US" sz="2400" dirty="0"/>
        </a:p>
      </dgm:t>
    </dgm:pt>
    <dgm:pt modelId="{49B5FD7D-0D34-4EEB-ADF0-4FCEEAD36EB7}" type="parTrans" cxnId="{6CE1155C-20BA-4001-8C8B-294576078BBB}">
      <dgm:prSet/>
      <dgm:spPr/>
      <dgm:t>
        <a:bodyPr/>
        <a:lstStyle/>
        <a:p>
          <a:endParaRPr lang="en-US"/>
        </a:p>
      </dgm:t>
    </dgm:pt>
    <dgm:pt modelId="{1044B082-3FD3-4339-BDE2-DC68E27C0548}" type="sibTrans" cxnId="{6CE1155C-20BA-4001-8C8B-294576078BBB}">
      <dgm:prSet/>
      <dgm:spPr/>
      <dgm:t>
        <a:bodyPr/>
        <a:lstStyle/>
        <a:p>
          <a:endParaRPr lang="en-US"/>
        </a:p>
      </dgm:t>
    </dgm:pt>
    <dgm:pt modelId="{8B1A0CFD-040E-45B2-9A83-6B1C4F9234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b="1" dirty="0"/>
            <a:t>J</a:t>
          </a:r>
          <a:r>
            <a:rPr lang="cs-CZ" sz="2800" dirty="0"/>
            <a:t>e</a:t>
          </a:r>
          <a:r>
            <a:rPr lang="cs-CZ" sz="2800" b="1" dirty="0"/>
            <a:t> </a:t>
          </a:r>
          <a:r>
            <a:rPr lang="cs-CZ" sz="2800" dirty="0"/>
            <a:t>formulován „v jazyce žákova výkonu“ – „co má žák umět udělat“. </a:t>
          </a:r>
          <a:endParaRPr lang="en-US" sz="2800" dirty="0"/>
        </a:p>
      </dgm:t>
    </dgm:pt>
    <dgm:pt modelId="{5AEB03FA-EEAC-4358-AF1F-D2E4C6665A5E}" type="parTrans" cxnId="{0DC2E899-8546-4B77-8EFC-F815437B0469}">
      <dgm:prSet/>
      <dgm:spPr/>
      <dgm:t>
        <a:bodyPr/>
        <a:lstStyle/>
        <a:p>
          <a:endParaRPr lang="en-US"/>
        </a:p>
      </dgm:t>
    </dgm:pt>
    <dgm:pt modelId="{39320B4D-2A24-4865-AFC2-F98DE2090FBD}" type="sibTrans" cxnId="{0DC2E899-8546-4B77-8EFC-F815437B0469}">
      <dgm:prSet/>
      <dgm:spPr/>
      <dgm:t>
        <a:bodyPr/>
        <a:lstStyle/>
        <a:p>
          <a:endParaRPr lang="en-US"/>
        </a:p>
      </dgm:t>
    </dgm:pt>
    <dgm:pt modelId="{18A24942-C80D-425A-8415-1EA936F91A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dirty="0"/>
            <a:t>To, co si mají z výuky žáci „odnést“ (nikoli to, co chce učitel „odučit“).</a:t>
          </a:r>
          <a:endParaRPr lang="en-US" sz="2800" dirty="0"/>
        </a:p>
      </dgm:t>
    </dgm:pt>
    <dgm:pt modelId="{58153B94-FEA8-4870-A456-3315FD8C52BD}" type="parTrans" cxnId="{7FAB736C-9C47-4862-AE3B-525A3E656278}">
      <dgm:prSet/>
      <dgm:spPr/>
      <dgm:t>
        <a:bodyPr/>
        <a:lstStyle/>
        <a:p>
          <a:endParaRPr lang="en-US"/>
        </a:p>
      </dgm:t>
    </dgm:pt>
    <dgm:pt modelId="{C91165D4-F947-4099-86A5-0C76289B233E}" type="sibTrans" cxnId="{7FAB736C-9C47-4862-AE3B-525A3E656278}">
      <dgm:prSet/>
      <dgm:spPr/>
      <dgm:t>
        <a:bodyPr/>
        <a:lstStyle/>
        <a:p>
          <a:endParaRPr lang="en-US"/>
        </a:p>
      </dgm:t>
    </dgm:pt>
    <dgm:pt modelId="{925F8CCF-1244-4627-B73D-C335BC8F0F67}" type="pres">
      <dgm:prSet presAssocID="{28AA0C65-0A2A-4296-9124-C22FD7ECB891}" presName="root" presStyleCnt="0">
        <dgm:presLayoutVars>
          <dgm:dir/>
          <dgm:resizeHandles val="exact"/>
        </dgm:presLayoutVars>
      </dgm:prSet>
      <dgm:spPr/>
    </dgm:pt>
    <dgm:pt modelId="{96414C85-6DB8-4FA4-91A0-CA8BDFA986C6}" type="pres">
      <dgm:prSet presAssocID="{620E257E-351E-4F91-BFB3-4F7A5FF0D091}" presName="compNode" presStyleCnt="0"/>
      <dgm:spPr/>
    </dgm:pt>
    <dgm:pt modelId="{9649E349-C9A0-457F-8703-2AF9B7C4C238}" type="pres">
      <dgm:prSet presAssocID="{620E257E-351E-4F91-BFB3-4F7A5FF0D091}" presName="bgRect" presStyleLbl="bgShp" presStyleIdx="0" presStyleCnt="3"/>
      <dgm:spPr/>
    </dgm:pt>
    <dgm:pt modelId="{2EC84939-4276-4A18-B7BD-9122FF313674}" type="pres">
      <dgm:prSet presAssocID="{620E257E-351E-4F91-BFB3-4F7A5FF0D0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24C10194-44F2-48BF-A885-6C8A3778CC6F}" type="pres">
      <dgm:prSet presAssocID="{620E257E-351E-4F91-BFB3-4F7A5FF0D091}" presName="spaceRect" presStyleCnt="0"/>
      <dgm:spPr/>
    </dgm:pt>
    <dgm:pt modelId="{A47F50DA-4BFC-4D8A-92C5-BB8F713320D7}" type="pres">
      <dgm:prSet presAssocID="{620E257E-351E-4F91-BFB3-4F7A5FF0D091}" presName="parTx" presStyleLbl="revTx" presStyleIdx="0" presStyleCnt="3">
        <dgm:presLayoutVars>
          <dgm:chMax val="0"/>
          <dgm:chPref val="0"/>
        </dgm:presLayoutVars>
      </dgm:prSet>
      <dgm:spPr/>
    </dgm:pt>
    <dgm:pt modelId="{1E6F15A1-5B7D-4697-884C-5E3811B4BC44}" type="pres">
      <dgm:prSet presAssocID="{1044B082-3FD3-4339-BDE2-DC68E27C0548}" presName="sibTrans" presStyleCnt="0"/>
      <dgm:spPr/>
    </dgm:pt>
    <dgm:pt modelId="{FB767EF3-7624-4AC1-8B9E-D6E5DACC5997}" type="pres">
      <dgm:prSet presAssocID="{8B1A0CFD-040E-45B2-9A83-6B1C4F92343A}" presName="compNode" presStyleCnt="0"/>
      <dgm:spPr/>
    </dgm:pt>
    <dgm:pt modelId="{22983C5E-CC17-4513-892C-0B53E0E2706D}" type="pres">
      <dgm:prSet presAssocID="{8B1A0CFD-040E-45B2-9A83-6B1C4F92343A}" presName="bgRect" presStyleLbl="bgShp" presStyleIdx="1" presStyleCnt="3"/>
      <dgm:spPr/>
    </dgm:pt>
    <dgm:pt modelId="{C04B4512-40C7-46AE-BA78-1C6AB0A97FD1}" type="pres">
      <dgm:prSet presAssocID="{8B1A0CFD-040E-45B2-9A83-6B1C4F92343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42F9A3B7-5BCD-4BFC-BDB0-8F14DE9617AE}" type="pres">
      <dgm:prSet presAssocID="{8B1A0CFD-040E-45B2-9A83-6B1C4F92343A}" presName="spaceRect" presStyleCnt="0"/>
      <dgm:spPr/>
    </dgm:pt>
    <dgm:pt modelId="{489DB48B-2E77-4B8A-8E87-D07F80D4C7FC}" type="pres">
      <dgm:prSet presAssocID="{8B1A0CFD-040E-45B2-9A83-6B1C4F92343A}" presName="parTx" presStyleLbl="revTx" presStyleIdx="1" presStyleCnt="3">
        <dgm:presLayoutVars>
          <dgm:chMax val="0"/>
          <dgm:chPref val="0"/>
        </dgm:presLayoutVars>
      </dgm:prSet>
      <dgm:spPr/>
    </dgm:pt>
    <dgm:pt modelId="{D0A97150-FD23-48E6-9FA2-4C9994A076F2}" type="pres">
      <dgm:prSet presAssocID="{39320B4D-2A24-4865-AFC2-F98DE2090FBD}" presName="sibTrans" presStyleCnt="0"/>
      <dgm:spPr/>
    </dgm:pt>
    <dgm:pt modelId="{B2BA5E4D-A88A-4CE0-A455-4DDAD3FD3E96}" type="pres">
      <dgm:prSet presAssocID="{18A24942-C80D-425A-8415-1EA936F91A56}" presName="compNode" presStyleCnt="0"/>
      <dgm:spPr/>
    </dgm:pt>
    <dgm:pt modelId="{08C5F459-445C-486B-A5CD-A9A08C393875}" type="pres">
      <dgm:prSet presAssocID="{18A24942-C80D-425A-8415-1EA936F91A56}" presName="bgRect" presStyleLbl="bgShp" presStyleIdx="2" presStyleCnt="3"/>
      <dgm:spPr/>
    </dgm:pt>
    <dgm:pt modelId="{22FFDCE0-3183-416C-9AAB-8C4C35223EE4}" type="pres">
      <dgm:prSet presAssocID="{18A24942-C80D-425A-8415-1EA936F91A5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ékař"/>
        </a:ext>
      </dgm:extLst>
    </dgm:pt>
    <dgm:pt modelId="{E17D18A1-2CE0-470C-B1B8-294974F2ABB5}" type="pres">
      <dgm:prSet presAssocID="{18A24942-C80D-425A-8415-1EA936F91A56}" presName="spaceRect" presStyleCnt="0"/>
      <dgm:spPr/>
    </dgm:pt>
    <dgm:pt modelId="{511F9E5F-2D52-49E3-B1CD-2748E9D9EE95}" type="pres">
      <dgm:prSet presAssocID="{18A24942-C80D-425A-8415-1EA936F91A5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4B6F09-B929-4246-8016-90BFCF4CF12D}" type="presOf" srcId="{18A24942-C80D-425A-8415-1EA936F91A56}" destId="{511F9E5F-2D52-49E3-B1CD-2748E9D9EE95}" srcOrd="0" destOrd="0" presId="urn:microsoft.com/office/officeart/2018/2/layout/IconVerticalSolidList"/>
    <dgm:cxn modelId="{3ADCEB3C-0AF3-4DBE-A8C0-1B0C30B2E369}" type="presOf" srcId="{28AA0C65-0A2A-4296-9124-C22FD7ECB891}" destId="{925F8CCF-1244-4627-B73D-C335BC8F0F67}" srcOrd="0" destOrd="0" presId="urn:microsoft.com/office/officeart/2018/2/layout/IconVerticalSolidList"/>
    <dgm:cxn modelId="{6CE1155C-20BA-4001-8C8B-294576078BBB}" srcId="{28AA0C65-0A2A-4296-9124-C22FD7ECB891}" destId="{620E257E-351E-4F91-BFB3-4F7A5FF0D091}" srcOrd="0" destOrd="0" parTransId="{49B5FD7D-0D34-4EEB-ADF0-4FCEEAD36EB7}" sibTransId="{1044B082-3FD3-4339-BDE2-DC68E27C0548}"/>
    <dgm:cxn modelId="{7FAB736C-9C47-4862-AE3B-525A3E656278}" srcId="{28AA0C65-0A2A-4296-9124-C22FD7ECB891}" destId="{18A24942-C80D-425A-8415-1EA936F91A56}" srcOrd="2" destOrd="0" parTransId="{58153B94-FEA8-4870-A456-3315FD8C52BD}" sibTransId="{C91165D4-F947-4099-86A5-0C76289B233E}"/>
    <dgm:cxn modelId="{0DC2E899-8546-4B77-8EFC-F815437B0469}" srcId="{28AA0C65-0A2A-4296-9124-C22FD7ECB891}" destId="{8B1A0CFD-040E-45B2-9A83-6B1C4F92343A}" srcOrd="1" destOrd="0" parTransId="{5AEB03FA-EEAC-4358-AF1F-D2E4C6665A5E}" sibTransId="{39320B4D-2A24-4865-AFC2-F98DE2090FBD}"/>
    <dgm:cxn modelId="{A9ABDBC7-F49C-4EE7-AFC7-7A66E6BC7D78}" type="presOf" srcId="{620E257E-351E-4F91-BFB3-4F7A5FF0D091}" destId="{A47F50DA-4BFC-4D8A-92C5-BB8F713320D7}" srcOrd="0" destOrd="0" presId="urn:microsoft.com/office/officeart/2018/2/layout/IconVerticalSolidList"/>
    <dgm:cxn modelId="{F9DD4AE1-9814-4346-AFF8-E9E4FF4A9268}" type="presOf" srcId="{8B1A0CFD-040E-45B2-9A83-6B1C4F92343A}" destId="{489DB48B-2E77-4B8A-8E87-D07F80D4C7FC}" srcOrd="0" destOrd="0" presId="urn:microsoft.com/office/officeart/2018/2/layout/IconVerticalSolidList"/>
    <dgm:cxn modelId="{57A8A163-43E8-4C8E-AA63-98837026FF7A}" type="presParOf" srcId="{925F8CCF-1244-4627-B73D-C335BC8F0F67}" destId="{96414C85-6DB8-4FA4-91A0-CA8BDFA986C6}" srcOrd="0" destOrd="0" presId="urn:microsoft.com/office/officeart/2018/2/layout/IconVerticalSolidList"/>
    <dgm:cxn modelId="{A4688B80-5C19-4F7B-AF2B-3BF67231D083}" type="presParOf" srcId="{96414C85-6DB8-4FA4-91A0-CA8BDFA986C6}" destId="{9649E349-C9A0-457F-8703-2AF9B7C4C238}" srcOrd="0" destOrd="0" presId="urn:microsoft.com/office/officeart/2018/2/layout/IconVerticalSolidList"/>
    <dgm:cxn modelId="{711BAE8B-7A28-4C3C-B24C-62FFE70B5F9F}" type="presParOf" srcId="{96414C85-6DB8-4FA4-91A0-CA8BDFA986C6}" destId="{2EC84939-4276-4A18-B7BD-9122FF313674}" srcOrd="1" destOrd="0" presId="urn:microsoft.com/office/officeart/2018/2/layout/IconVerticalSolidList"/>
    <dgm:cxn modelId="{3755C331-A8C8-4292-BDAA-79692A8AC5D5}" type="presParOf" srcId="{96414C85-6DB8-4FA4-91A0-CA8BDFA986C6}" destId="{24C10194-44F2-48BF-A885-6C8A3778CC6F}" srcOrd="2" destOrd="0" presId="urn:microsoft.com/office/officeart/2018/2/layout/IconVerticalSolidList"/>
    <dgm:cxn modelId="{EE4811E2-8312-49E4-8134-09B4592C2866}" type="presParOf" srcId="{96414C85-6DB8-4FA4-91A0-CA8BDFA986C6}" destId="{A47F50DA-4BFC-4D8A-92C5-BB8F713320D7}" srcOrd="3" destOrd="0" presId="urn:microsoft.com/office/officeart/2018/2/layout/IconVerticalSolidList"/>
    <dgm:cxn modelId="{9C06836F-B903-4B39-B099-BFDF54A57E97}" type="presParOf" srcId="{925F8CCF-1244-4627-B73D-C335BC8F0F67}" destId="{1E6F15A1-5B7D-4697-884C-5E3811B4BC44}" srcOrd="1" destOrd="0" presId="urn:microsoft.com/office/officeart/2018/2/layout/IconVerticalSolidList"/>
    <dgm:cxn modelId="{A08CD4DD-11F1-4219-81A0-6CDCF4139C5A}" type="presParOf" srcId="{925F8CCF-1244-4627-B73D-C335BC8F0F67}" destId="{FB767EF3-7624-4AC1-8B9E-D6E5DACC5997}" srcOrd="2" destOrd="0" presId="urn:microsoft.com/office/officeart/2018/2/layout/IconVerticalSolidList"/>
    <dgm:cxn modelId="{F86CEB5F-7B71-4955-8558-A652A58D92F3}" type="presParOf" srcId="{FB767EF3-7624-4AC1-8B9E-D6E5DACC5997}" destId="{22983C5E-CC17-4513-892C-0B53E0E2706D}" srcOrd="0" destOrd="0" presId="urn:microsoft.com/office/officeart/2018/2/layout/IconVerticalSolidList"/>
    <dgm:cxn modelId="{E34632CD-F1DC-4894-AC82-85266DB3BA25}" type="presParOf" srcId="{FB767EF3-7624-4AC1-8B9E-D6E5DACC5997}" destId="{C04B4512-40C7-46AE-BA78-1C6AB0A97FD1}" srcOrd="1" destOrd="0" presId="urn:microsoft.com/office/officeart/2018/2/layout/IconVerticalSolidList"/>
    <dgm:cxn modelId="{2801D7FD-02D1-4D62-8F56-89008D49EFBC}" type="presParOf" srcId="{FB767EF3-7624-4AC1-8B9E-D6E5DACC5997}" destId="{42F9A3B7-5BCD-4BFC-BDB0-8F14DE9617AE}" srcOrd="2" destOrd="0" presId="urn:microsoft.com/office/officeart/2018/2/layout/IconVerticalSolidList"/>
    <dgm:cxn modelId="{F91BD1F0-5D2E-44EA-BB22-1BE626695C07}" type="presParOf" srcId="{FB767EF3-7624-4AC1-8B9E-D6E5DACC5997}" destId="{489DB48B-2E77-4B8A-8E87-D07F80D4C7FC}" srcOrd="3" destOrd="0" presId="urn:microsoft.com/office/officeart/2018/2/layout/IconVerticalSolidList"/>
    <dgm:cxn modelId="{26CBC307-4317-4EDE-B01F-466E48C9348B}" type="presParOf" srcId="{925F8CCF-1244-4627-B73D-C335BC8F0F67}" destId="{D0A97150-FD23-48E6-9FA2-4C9994A076F2}" srcOrd="3" destOrd="0" presId="urn:microsoft.com/office/officeart/2018/2/layout/IconVerticalSolidList"/>
    <dgm:cxn modelId="{3811E7EC-DED9-479C-959D-439C080E9FE1}" type="presParOf" srcId="{925F8CCF-1244-4627-B73D-C335BC8F0F67}" destId="{B2BA5E4D-A88A-4CE0-A455-4DDAD3FD3E96}" srcOrd="4" destOrd="0" presId="urn:microsoft.com/office/officeart/2018/2/layout/IconVerticalSolidList"/>
    <dgm:cxn modelId="{2DABE472-2A24-489E-95BD-5B33332DA239}" type="presParOf" srcId="{B2BA5E4D-A88A-4CE0-A455-4DDAD3FD3E96}" destId="{08C5F459-445C-486B-A5CD-A9A08C393875}" srcOrd="0" destOrd="0" presId="urn:microsoft.com/office/officeart/2018/2/layout/IconVerticalSolidList"/>
    <dgm:cxn modelId="{6E96840B-BFA2-4A09-95E5-7F5D4FC06926}" type="presParOf" srcId="{B2BA5E4D-A88A-4CE0-A455-4DDAD3FD3E96}" destId="{22FFDCE0-3183-416C-9AAB-8C4C35223EE4}" srcOrd="1" destOrd="0" presId="urn:microsoft.com/office/officeart/2018/2/layout/IconVerticalSolidList"/>
    <dgm:cxn modelId="{BCD88223-FE25-495B-8014-96F7FFDE1694}" type="presParOf" srcId="{B2BA5E4D-A88A-4CE0-A455-4DDAD3FD3E96}" destId="{E17D18A1-2CE0-470C-B1B8-294974F2ABB5}" srcOrd="2" destOrd="0" presId="urn:microsoft.com/office/officeart/2018/2/layout/IconVerticalSolidList"/>
    <dgm:cxn modelId="{91670778-557E-40D4-A377-E698FC284E8F}" type="presParOf" srcId="{B2BA5E4D-A88A-4CE0-A455-4DDAD3FD3E96}" destId="{511F9E5F-2D52-49E3-B1CD-2748E9D9EE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89DC61-D088-44DF-B0D5-CAEF4F8FE6F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A48919-439C-4067-A7C0-4D04115CFE7F}">
      <dgm:prSet/>
      <dgm:spPr/>
      <dgm:t>
        <a:bodyPr/>
        <a:lstStyle/>
        <a:p>
          <a:r>
            <a:rPr lang="cs-CZ"/>
            <a:t>Např.: </a:t>
          </a:r>
          <a:endParaRPr lang="en-US"/>
        </a:p>
      </dgm:t>
    </dgm:pt>
    <dgm:pt modelId="{FBCE1E21-DC7E-49F7-BB65-69B3C8214383}" type="parTrans" cxnId="{F4B29C00-A938-49FB-ADC9-93699BD49C0E}">
      <dgm:prSet/>
      <dgm:spPr/>
      <dgm:t>
        <a:bodyPr/>
        <a:lstStyle/>
        <a:p>
          <a:endParaRPr lang="en-US"/>
        </a:p>
      </dgm:t>
    </dgm:pt>
    <dgm:pt modelId="{4AE344A8-3B9C-41B4-9C16-6CB67D849632}" type="sibTrans" cxnId="{F4B29C00-A938-49FB-ADC9-93699BD49C0E}">
      <dgm:prSet/>
      <dgm:spPr/>
      <dgm:t>
        <a:bodyPr/>
        <a:lstStyle/>
        <a:p>
          <a:endParaRPr lang="en-US"/>
        </a:p>
      </dgm:t>
    </dgm:pt>
    <dgm:pt modelId="{0A4D11FD-0401-4014-8114-99E9550EF77B}">
      <dgm:prSet/>
      <dgm:spPr/>
      <dgm:t>
        <a:bodyPr/>
        <a:lstStyle/>
        <a:p>
          <a:r>
            <a:rPr lang="cs-CZ"/>
            <a:t>Žák popíše trasy objevných plaveb a jejich průběh s využitím mapy. </a:t>
          </a:r>
          <a:endParaRPr lang="en-US"/>
        </a:p>
      </dgm:t>
    </dgm:pt>
    <dgm:pt modelId="{E0F2F073-1264-4707-AB32-55F38E83D503}" type="parTrans" cxnId="{B3F14994-A418-4DFF-9C20-B8F83312C65D}">
      <dgm:prSet/>
      <dgm:spPr/>
      <dgm:t>
        <a:bodyPr/>
        <a:lstStyle/>
        <a:p>
          <a:endParaRPr lang="en-US"/>
        </a:p>
      </dgm:t>
    </dgm:pt>
    <dgm:pt modelId="{AFB7FE96-6EE1-4E08-838B-C3F047549E58}" type="sibTrans" cxnId="{B3F14994-A418-4DFF-9C20-B8F83312C65D}">
      <dgm:prSet/>
      <dgm:spPr/>
      <dgm:t>
        <a:bodyPr/>
        <a:lstStyle/>
        <a:p>
          <a:endParaRPr lang="en-US"/>
        </a:p>
      </dgm:t>
    </dgm:pt>
    <dgm:pt modelId="{BC3EABCA-C969-4236-9E85-1B68D81BF07B}">
      <dgm:prSet/>
      <dgm:spPr/>
      <dgm:t>
        <a:bodyPr/>
        <a:lstStyle/>
        <a:p>
          <a:r>
            <a:rPr lang="cs-CZ"/>
            <a:t>Žák objasní příčiny kolonizace. </a:t>
          </a:r>
          <a:endParaRPr lang="en-US"/>
        </a:p>
      </dgm:t>
    </dgm:pt>
    <dgm:pt modelId="{30475C95-F386-4F7B-B522-C20AC41220B5}" type="parTrans" cxnId="{2E247C62-448A-46C2-8774-5F1A7DCADEF2}">
      <dgm:prSet/>
      <dgm:spPr/>
      <dgm:t>
        <a:bodyPr/>
        <a:lstStyle/>
        <a:p>
          <a:endParaRPr lang="en-US"/>
        </a:p>
      </dgm:t>
    </dgm:pt>
    <dgm:pt modelId="{4ABDC4B7-186A-4C04-8282-932B56A53E71}" type="sibTrans" cxnId="{2E247C62-448A-46C2-8774-5F1A7DCADEF2}">
      <dgm:prSet/>
      <dgm:spPr/>
      <dgm:t>
        <a:bodyPr/>
        <a:lstStyle/>
        <a:p>
          <a:endParaRPr lang="en-US"/>
        </a:p>
      </dgm:t>
    </dgm:pt>
    <dgm:pt modelId="{A1C670D1-9F40-40AB-9D02-E9C3731C142C}">
      <dgm:prSet/>
      <dgm:spPr/>
      <dgm:t>
        <a:bodyPr/>
        <a:lstStyle/>
        <a:p>
          <a:r>
            <a:rPr lang="cs-CZ" dirty="0"/>
            <a:t>Žák uvede tři výhody naftového motoru oproti motoru benzinovému (</a:t>
          </a:r>
          <a:r>
            <a:rPr lang="cs-CZ" dirty="0" err="1"/>
            <a:t>Petty</a:t>
          </a:r>
          <a:r>
            <a:rPr lang="cs-CZ" dirty="0"/>
            <a:t>, 2013, s. 394). </a:t>
          </a:r>
          <a:endParaRPr lang="en-US" dirty="0"/>
        </a:p>
      </dgm:t>
    </dgm:pt>
    <dgm:pt modelId="{7DD4F037-171C-4CEE-89C1-A5405FE56C6D}" type="parTrans" cxnId="{F74484B3-7A3D-4F56-BF68-2BAB6250B35C}">
      <dgm:prSet/>
      <dgm:spPr/>
      <dgm:t>
        <a:bodyPr/>
        <a:lstStyle/>
        <a:p>
          <a:endParaRPr lang="en-US"/>
        </a:p>
      </dgm:t>
    </dgm:pt>
    <dgm:pt modelId="{A5113A52-B857-45D9-ABF8-F39E31CCBD57}" type="sibTrans" cxnId="{F74484B3-7A3D-4F56-BF68-2BAB6250B35C}">
      <dgm:prSet/>
      <dgm:spPr/>
      <dgm:t>
        <a:bodyPr/>
        <a:lstStyle/>
        <a:p>
          <a:endParaRPr lang="en-US"/>
        </a:p>
      </dgm:t>
    </dgm:pt>
    <dgm:pt modelId="{B68A8E9D-B755-4582-BE7D-EFDA5946E11D}">
      <dgm:prSet/>
      <dgm:spPr/>
      <dgm:t>
        <a:bodyPr/>
        <a:lstStyle/>
        <a:p>
          <a:r>
            <a:rPr lang="cs-CZ"/>
            <a:t>Žák vysvětlí rozdíl mezi mlhou, oparem, smogem a mrakem (Petty, 2013, s. 394). </a:t>
          </a:r>
          <a:endParaRPr lang="en-US"/>
        </a:p>
      </dgm:t>
    </dgm:pt>
    <dgm:pt modelId="{EC0DF165-0C38-4D71-922B-097DEBBDF01C}" type="parTrans" cxnId="{485B1487-C129-499F-BAE9-71FCB03293AE}">
      <dgm:prSet/>
      <dgm:spPr/>
      <dgm:t>
        <a:bodyPr/>
        <a:lstStyle/>
        <a:p>
          <a:endParaRPr lang="en-US"/>
        </a:p>
      </dgm:t>
    </dgm:pt>
    <dgm:pt modelId="{9C72D9C7-E04D-442F-A7D1-556024C95EF9}" type="sibTrans" cxnId="{485B1487-C129-499F-BAE9-71FCB03293AE}">
      <dgm:prSet/>
      <dgm:spPr/>
      <dgm:t>
        <a:bodyPr/>
        <a:lstStyle/>
        <a:p>
          <a:endParaRPr lang="en-US"/>
        </a:p>
      </dgm:t>
    </dgm:pt>
    <dgm:pt modelId="{674B3B8A-09A6-4972-9EE7-518F87BA0BB4}">
      <dgm:prSet/>
      <dgm:spPr/>
      <dgm:t>
        <a:bodyPr/>
        <a:lstStyle/>
        <a:p>
          <a:r>
            <a:rPr lang="cs-CZ"/>
            <a:t>Žák posoudí důležitost krevního oběhu pro život. </a:t>
          </a:r>
          <a:endParaRPr lang="en-US"/>
        </a:p>
      </dgm:t>
    </dgm:pt>
    <dgm:pt modelId="{99F1BC6C-954D-43CD-B1D7-284523EBA7C3}" type="parTrans" cxnId="{F3EF2FDB-3702-40F6-8B01-B1336DD79BD8}">
      <dgm:prSet/>
      <dgm:spPr/>
      <dgm:t>
        <a:bodyPr/>
        <a:lstStyle/>
        <a:p>
          <a:endParaRPr lang="en-US"/>
        </a:p>
      </dgm:t>
    </dgm:pt>
    <dgm:pt modelId="{A44EF011-8A63-41A7-B64B-A1D9169D2B26}" type="sibTrans" cxnId="{F3EF2FDB-3702-40F6-8B01-B1336DD79BD8}">
      <dgm:prSet/>
      <dgm:spPr/>
      <dgm:t>
        <a:bodyPr/>
        <a:lstStyle/>
        <a:p>
          <a:endParaRPr lang="en-US"/>
        </a:p>
      </dgm:t>
    </dgm:pt>
    <dgm:pt modelId="{EED6D060-1A85-41D2-BBF0-1DAD0ADB4688}">
      <dgm:prSet/>
      <dgm:spPr/>
      <dgm:t>
        <a:bodyPr/>
        <a:lstStyle/>
        <a:p>
          <a:r>
            <a:rPr lang="cs-CZ" dirty="0"/>
            <a:t>Žák diskutuje o významu objevných plaveb.</a:t>
          </a:r>
          <a:endParaRPr lang="en-US" dirty="0"/>
        </a:p>
      </dgm:t>
    </dgm:pt>
    <dgm:pt modelId="{4C7738FD-0FC7-41A1-81E1-C398FA4656A2}" type="parTrans" cxnId="{3304FADC-09F4-477A-AFA7-7D85DA4B93AD}">
      <dgm:prSet/>
      <dgm:spPr/>
      <dgm:t>
        <a:bodyPr/>
        <a:lstStyle/>
        <a:p>
          <a:endParaRPr lang="en-US"/>
        </a:p>
      </dgm:t>
    </dgm:pt>
    <dgm:pt modelId="{9C24DAEE-F82C-4A03-B924-4EE90652783C}" type="sibTrans" cxnId="{3304FADC-09F4-477A-AFA7-7D85DA4B93AD}">
      <dgm:prSet/>
      <dgm:spPr/>
      <dgm:t>
        <a:bodyPr/>
        <a:lstStyle/>
        <a:p>
          <a:endParaRPr lang="en-US"/>
        </a:p>
      </dgm:t>
    </dgm:pt>
    <dgm:pt modelId="{F6F03414-20FA-49C7-B014-434DDBBAA0CF}" type="pres">
      <dgm:prSet presAssocID="{6F89DC61-D088-44DF-B0D5-CAEF4F8FE6FF}" presName="vert0" presStyleCnt="0">
        <dgm:presLayoutVars>
          <dgm:dir/>
          <dgm:animOne val="branch"/>
          <dgm:animLvl val="lvl"/>
        </dgm:presLayoutVars>
      </dgm:prSet>
      <dgm:spPr/>
    </dgm:pt>
    <dgm:pt modelId="{DD3A7DEB-DB4B-43B1-8705-66AB574553C1}" type="pres">
      <dgm:prSet presAssocID="{E9A48919-439C-4067-A7C0-4D04115CFE7F}" presName="thickLine" presStyleLbl="alignNode1" presStyleIdx="0" presStyleCnt="7"/>
      <dgm:spPr/>
    </dgm:pt>
    <dgm:pt modelId="{21474A71-67B8-487F-99BF-9C0304C035A8}" type="pres">
      <dgm:prSet presAssocID="{E9A48919-439C-4067-A7C0-4D04115CFE7F}" presName="horz1" presStyleCnt="0"/>
      <dgm:spPr/>
    </dgm:pt>
    <dgm:pt modelId="{26B1A34D-DD91-4C80-B772-376755D47CD6}" type="pres">
      <dgm:prSet presAssocID="{E9A48919-439C-4067-A7C0-4D04115CFE7F}" presName="tx1" presStyleLbl="revTx" presStyleIdx="0" presStyleCnt="7"/>
      <dgm:spPr/>
    </dgm:pt>
    <dgm:pt modelId="{1A1D3EC0-1AFB-4EE3-9088-E1799877B449}" type="pres">
      <dgm:prSet presAssocID="{E9A48919-439C-4067-A7C0-4D04115CFE7F}" presName="vert1" presStyleCnt="0"/>
      <dgm:spPr/>
    </dgm:pt>
    <dgm:pt modelId="{E229CC81-744A-4402-A6EE-378F566A81F0}" type="pres">
      <dgm:prSet presAssocID="{0A4D11FD-0401-4014-8114-99E9550EF77B}" presName="thickLine" presStyleLbl="alignNode1" presStyleIdx="1" presStyleCnt="7"/>
      <dgm:spPr/>
    </dgm:pt>
    <dgm:pt modelId="{69150BB3-FCDF-45F8-B73C-78552177B302}" type="pres">
      <dgm:prSet presAssocID="{0A4D11FD-0401-4014-8114-99E9550EF77B}" presName="horz1" presStyleCnt="0"/>
      <dgm:spPr/>
    </dgm:pt>
    <dgm:pt modelId="{BC37D1C2-AF48-4AB6-B59F-C0437274E2CB}" type="pres">
      <dgm:prSet presAssocID="{0A4D11FD-0401-4014-8114-99E9550EF77B}" presName="tx1" presStyleLbl="revTx" presStyleIdx="1" presStyleCnt="7"/>
      <dgm:spPr/>
    </dgm:pt>
    <dgm:pt modelId="{3F010709-F606-4AEE-823F-A773C8B9A140}" type="pres">
      <dgm:prSet presAssocID="{0A4D11FD-0401-4014-8114-99E9550EF77B}" presName="vert1" presStyleCnt="0"/>
      <dgm:spPr/>
    </dgm:pt>
    <dgm:pt modelId="{9DA35BB2-AE6F-4A0A-B4EF-D34CAE5D56C2}" type="pres">
      <dgm:prSet presAssocID="{BC3EABCA-C969-4236-9E85-1B68D81BF07B}" presName="thickLine" presStyleLbl="alignNode1" presStyleIdx="2" presStyleCnt="7"/>
      <dgm:spPr/>
    </dgm:pt>
    <dgm:pt modelId="{1A11488D-6714-4484-9D4D-18BB2EBCA311}" type="pres">
      <dgm:prSet presAssocID="{BC3EABCA-C969-4236-9E85-1B68D81BF07B}" presName="horz1" presStyleCnt="0"/>
      <dgm:spPr/>
    </dgm:pt>
    <dgm:pt modelId="{1B4586ED-8F21-44EB-A8C5-06956BCE4579}" type="pres">
      <dgm:prSet presAssocID="{BC3EABCA-C969-4236-9E85-1B68D81BF07B}" presName="tx1" presStyleLbl="revTx" presStyleIdx="2" presStyleCnt="7"/>
      <dgm:spPr/>
    </dgm:pt>
    <dgm:pt modelId="{94569F59-9C59-4755-A6A3-50FE34A243AE}" type="pres">
      <dgm:prSet presAssocID="{BC3EABCA-C969-4236-9E85-1B68D81BF07B}" presName="vert1" presStyleCnt="0"/>
      <dgm:spPr/>
    </dgm:pt>
    <dgm:pt modelId="{203F5A09-AFAF-4B01-BF18-418D7D62E719}" type="pres">
      <dgm:prSet presAssocID="{A1C670D1-9F40-40AB-9D02-E9C3731C142C}" presName="thickLine" presStyleLbl="alignNode1" presStyleIdx="3" presStyleCnt="7"/>
      <dgm:spPr/>
    </dgm:pt>
    <dgm:pt modelId="{955B98F3-7034-448A-B128-D5676D94818B}" type="pres">
      <dgm:prSet presAssocID="{A1C670D1-9F40-40AB-9D02-E9C3731C142C}" presName="horz1" presStyleCnt="0"/>
      <dgm:spPr/>
    </dgm:pt>
    <dgm:pt modelId="{85E60BEA-0D6B-4875-9D8F-F20EAF66AA1F}" type="pres">
      <dgm:prSet presAssocID="{A1C670D1-9F40-40AB-9D02-E9C3731C142C}" presName="tx1" presStyleLbl="revTx" presStyleIdx="3" presStyleCnt="7"/>
      <dgm:spPr/>
    </dgm:pt>
    <dgm:pt modelId="{9CD80CBD-4B30-46E9-B5A8-1507472BEC90}" type="pres">
      <dgm:prSet presAssocID="{A1C670D1-9F40-40AB-9D02-E9C3731C142C}" presName="vert1" presStyleCnt="0"/>
      <dgm:spPr/>
    </dgm:pt>
    <dgm:pt modelId="{8A61952B-2CDF-454F-A84D-6BBCBC1D7432}" type="pres">
      <dgm:prSet presAssocID="{B68A8E9D-B755-4582-BE7D-EFDA5946E11D}" presName="thickLine" presStyleLbl="alignNode1" presStyleIdx="4" presStyleCnt="7"/>
      <dgm:spPr/>
    </dgm:pt>
    <dgm:pt modelId="{CA36438F-CEBE-44BB-B11E-06FA1B4B13CB}" type="pres">
      <dgm:prSet presAssocID="{B68A8E9D-B755-4582-BE7D-EFDA5946E11D}" presName="horz1" presStyleCnt="0"/>
      <dgm:spPr/>
    </dgm:pt>
    <dgm:pt modelId="{DEDF4C8C-2A83-4025-A318-C0EBBC4B0220}" type="pres">
      <dgm:prSet presAssocID="{B68A8E9D-B755-4582-BE7D-EFDA5946E11D}" presName="tx1" presStyleLbl="revTx" presStyleIdx="4" presStyleCnt="7"/>
      <dgm:spPr/>
    </dgm:pt>
    <dgm:pt modelId="{2EA8905D-30EF-48D3-B49F-44379A56C6C0}" type="pres">
      <dgm:prSet presAssocID="{B68A8E9D-B755-4582-BE7D-EFDA5946E11D}" presName="vert1" presStyleCnt="0"/>
      <dgm:spPr/>
    </dgm:pt>
    <dgm:pt modelId="{B7C87C76-D09D-4CFC-8258-2817F1A313FD}" type="pres">
      <dgm:prSet presAssocID="{674B3B8A-09A6-4972-9EE7-518F87BA0BB4}" presName="thickLine" presStyleLbl="alignNode1" presStyleIdx="5" presStyleCnt="7"/>
      <dgm:spPr/>
    </dgm:pt>
    <dgm:pt modelId="{38DAE135-3351-494D-8C2C-D892B45AE47C}" type="pres">
      <dgm:prSet presAssocID="{674B3B8A-09A6-4972-9EE7-518F87BA0BB4}" presName="horz1" presStyleCnt="0"/>
      <dgm:spPr/>
    </dgm:pt>
    <dgm:pt modelId="{C4527386-F6DC-4149-B460-23C3261F0F88}" type="pres">
      <dgm:prSet presAssocID="{674B3B8A-09A6-4972-9EE7-518F87BA0BB4}" presName="tx1" presStyleLbl="revTx" presStyleIdx="5" presStyleCnt="7"/>
      <dgm:spPr/>
    </dgm:pt>
    <dgm:pt modelId="{9D476AE5-D2BC-462E-A523-FA807B32EEF9}" type="pres">
      <dgm:prSet presAssocID="{674B3B8A-09A6-4972-9EE7-518F87BA0BB4}" presName="vert1" presStyleCnt="0"/>
      <dgm:spPr/>
    </dgm:pt>
    <dgm:pt modelId="{71F78DE0-DB91-4D2B-9E3A-5C5DEA513D94}" type="pres">
      <dgm:prSet presAssocID="{EED6D060-1A85-41D2-BBF0-1DAD0ADB4688}" presName="thickLine" presStyleLbl="alignNode1" presStyleIdx="6" presStyleCnt="7"/>
      <dgm:spPr/>
    </dgm:pt>
    <dgm:pt modelId="{EC92282A-78A0-482C-9DA4-35AB62F56802}" type="pres">
      <dgm:prSet presAssocID="{EED6D060-1A85-41D2-BBF0-1DAD0ADB4688}" presName="horz1" presStyleCnt="0"/>
      <dgm:spPr/>
    </dgm:pt>
    <dgm:pt modelId="{6FE1B7FC-9DD3-4D01-BB0B-8371B74C8B7A}" type="pres">
      <dgm:prSet presAssocID="{EED6D060-1A85-41D2-BBF0-1DAD0ADB4688}" presName="tx1" presStyleLbl="revTx" presStyleIdx="6" presStyleCnt="7"/>
      <dgm:spPr/>
    </dgm:pt>
    <dgm:pt modelId="{8934A0E3-46D9-4C4E-B55E-994609C4A46D}" type="pres">
      <dgm:prSet presAssocID="{EED6D060-1A85-41D2-BBF0-1DAD0ADB4688}" presName="vert1" presStyleCnt="0"/>
      <dgm:spPr/>
    </dgm:pt>
  </dgm:ptLst>
  <dgm:cxnLst>
    <dgm:cxn modelId="{F4B29C00-A938-49FB-ADC9-93699BD49C0E}" srcId="{6F89DC61-D088-44DF-B0D5-CAEF4F8FE6FF}" destId="{E9A48919-439C-4067-A7C0-4D04115CFE7F}" srcOrd="0" destOrd="0" parTransId="{FBCE1E21-DC7E-49F7-BB65-69B3C8214383}" sibTransId="{4AE344A8-3B9C-41B4-9C16-6CB67D849632}"/>
    <dgm:cxn modelId="{3FB41514-13CD-447F-BF22-B16C55967495}" type="presOf" srcId="{E9A48919-439C-4067-A7C0-4D04115CFE7F}" destId="{26B1A34D-DD91-4C80-B772-376755D47CD6}" srcOrd="0" destOrd="0" presId="urn:microsoft.com/office/officeart/2008/layout/LinedList"/>
    <dgm:cxn modelId="{A74E4E17-918F-4201-9A35-FEABDBAC4719}" type="presOf" srcId="{BC3EABCA-C969-4236-9E85-1B68D81BF07B}" destId="{1B4586ED-8F21-44EB-A8C5-06956BCE4579}" srcOrd="0" destOrd="0" presId="urn:microsoft.com/office/officeart/2008/layout/LinedList"/>
    <dgm:cxn modelId="{9B52C83E-A9E5-4597-BCD3-01AB9F772E58}" type="presOf" srcId="{A1C670D1-9F40-40AB-9D02-E9C3731C142C}" destId="{85E60BEA-0D6B-4875-9D8F-F20EAF66AA1F}" srcOrd="0" destOrd="0" presId="urn:microsoft.com/office/officeart/2008/layout/LinedList"/>
    <dgm:cxn modelId="{BC684261-9B4D-4957-8447-8A13EF8F8836}" type="presOf" srcId="{B68A8E9D-B755-4582-BE7D-EFDA5946E11D}" destId="{DEDF4C8C-2A83-4025-A318-C0EBBC4B0220}" srcOrd="0" destOrd="0" presId="urn:microsoft.com/office/officeart/2008/layout/LinedList"/>
    <dgm:cxn modelId="{2E247C62-448A-46C2-8774-5F1A7DCADEF2}" srcId="{6F89DC61-D088-44DF-B0D5-CAEF4F8FE6FF}" destId="{BC3EABCA-C969-4236-9E85-1B68D81BF07B}" srcOrd="2" destOrd="0" parTransId="{30475C95-F386-4F7B-B522-C20AC41220B5}" sibTransId="{4ABDC4B7-186A-4C04-8282-932B56A53E71}"/>
    <dgm:cxn modelId="{9C3FE475-C341-445D-A35A-15A6ABF6259F}" type="presOf" srcId="{6F89DC61-D088-44DF-B0D5-CAEF4F8FE6FF}" destId="{F6F03414-20FA-49C7-B014-434DDBBAA0CF}" srcOrd="0" destOrd="0" presId="urn:microsoft.com/office/officeart/2008/layout/LinedList"/>
    <dgm:cxn modelId="{485B1487-C129-499F-BAE9-71FCB03293AE}" srcId="{6F89DC61-D088-44DF-B0D5-CAEF4F8FE6FF}" destId="{B68A8E9D-B755-4582-BE7D-EFDA5946E11D}" srcOrd="4" destOrd="0" parTransId="{EC0DF165-0C38-4D71-922B-097DEBBDF01C}" sibTransId="{9C72D9C7-E04D-442F-A7D1-556024C95EF9}"/>
    <dgm:cxn modelId="{B3F14994-A418-4DFF-9C20-B8F83312C65D}" srcId="{6F89DC61-D088-44DF-B0D5-CAEF4F8FE6FF}" destId="{0A4D11FD-0401-4014-8114-99E9550EF77B}" srcOrd="1" destOrd="0" parTransId="{E0F2F073-1264-4707-AB32-55F38E83D503}" sibTransId="{AFB7FE96-6EE1-4E08-838B-C3F047549E58}"/>
    <dgm:cxn modelId="{B1AC79A1-0538-485D-A976-A78923C81FD4}" type="presOf" srcId="{674B3B8A-09A6-4972-9EE7-518F87BA0BB4}" destId="{C4527386-F6DC-4149-B460-23C3261F0F88}" srcOrd="0" destOrd="0" presId="urn:microsoft.com/office/officeart/2008/layout/LinedList"/>
    <dgm:cxn modelId="{F74484B3-7A3D-4F56-BF68-2BAB6250B35C}" srcId="{6F89DC61-D088-44DF-B0D5-CAEF4F8FE6FF}" destId="{A1C670D1-9F40-40AB-9D02-E9C3731C142C}" srcOrd="3" destOrd="0" parTransId="{7DD4F037-171C-4CEE-89C1-A5405FE56C6D}" sibTransId="{A5113A52-B857-45D9-ABF8-F39E31CCBD57}"/>
    <dgm:cxn modelId="{E7D6F2B3-6A62-4B20-974E-17D17B58E3C0}" type="presOf" srcId="{EED6D060-1A85-41D2-BBF0-1DAD0ADB4688}" destId="{6FE1B7FC-9DD3-4D01-BB0B-8371B74C8B7A}" srcOrd="0" destOrd="0" presId="urn:microsoft.com/office/officeart/2008/layout/LinedList"/>
    <dgm:cxn modelId="{87EACAC2-A3C0-409D-A43A-BF0FFF469F06}" type="presOf" srcId="{0A4D11FD-0401-4014-8114-99E9550EF77B}" destId="{BC37D1C2-AF48-4AB6-B59F-C0437274E2CB}" srcOrd="0" destOrd="0" presId="urn:microsoft.com/office/officeart/2008/layout/LinedList"/>
    <dgm:cxn modelId="{F3EF2FDB-3702-40F6-8B01-B1336DD79BD8}" srcId="{6F89DC61-D088-44DF-B0D5-CAEF4F8FE6FF}" destId="{674B3B8A-09A6-4972-9EE7-518F87BA0BB4}" srcOrd="5" destOrd="0" parTransId="{99F1BC6C-954D-43CD-B1D7-284523EBA7C3}" sibTransId="{A44EF011-8A63-41A7-B64B-A1D9169D2B26}"/>
    <dgm:cxn modelId="{3304FADC-09F4-477A-AFA7-7D85DA4B93AD}" srcId="{6F89DC61-D088-44DF-B0D5-CAEF4F8FE6FF}" destId="{EED6D060-1A85-41D2-BBF0-1DAD0ADB4688}" srcOrd="6" destOrd="0" parTransId="{4C7738FD-0FC7-41A1-81E1-C398FA4656A2}" sibTransId="{9C24DAEE-F82C-4A03-B924-4EE90652783C}"/>
    <dgm:cxn modelId="{0CAC454E-B6AD-43AA-B8C0-2B3C85747F2E}" type="presParOf" srcId="{F6F03414-20FA-49C7-B014-434DDBBAA0CF}" destId="{DD3A7DEB-DB4B-43B1-8705-66AB574553C1}" srcOrd="0" destOrd="0" presId="urn:microsoft.com/office/officeart/2008/layout/LinedList"/>
    <dgm:cxn modelId="{DB3C9248-8FE3-49F0-B7B5-A2CF6FE49E7C}" type="presParOf" srcId="{F6F03414-20FA-49C7-B014-434DDBBAA0CF}" destId="{21474A71-67B8-487F-99BF-9C0304C035A8}" srcOrd="1" destOrd="0" presId="urn:microsoft.com/office/officeart/2008/layout/LinedList"/>
    <dgm:cxn modelId="{0B194718-A198-4078-9BD1-0BF46B1D18FE}" type="presParOf" srcId="{21474A71-67B8-487F-99BF-9C0304C035A8}" destId="{26B1A34D-DD91-4C80-B772-376755D47CD6}" srcOrd="0" destOrd="0" presId="urn:microsoft.com/office/officeart/2008/layout/LinedList"/>
    <dgm:cxn modelId="{9B87328B-26C8-4D65-AA16-93901BAB9E89}" type="presParOf" srcId="{21474A71-67B8-487F-99BF-9C0304C035A8}" destId="{1A1D3EC0-1AFB-4EE3-9088-E1799877B449}" srcOrd="1" destOrd="0" presId="urn:microsoft.com/office/officeart/2008/layout/LinedList"/>
    <dgm:cxn modelId="{42BB71B5-3B7F-4BEE-8121-0D24D07331F2}" type="presParOf" srcId="{F6F03414-20FA-49C7-B014-434DDBBAA0CF}" destId="{E229CC81-744A-4402-A6EE-378F566A81F0}" srcOrd="2" destOrd="0" presId="urn:microsoft.com/office/officeart/2008/layout/LinedList"/>
    <dgm:cxn modelId="{7CA6FE3C-F413-4FA3-89B6-D74F449D5D91}" type="presParOf" srcId="{F6F03414-20FA-49C7-B014-434DDBBAA0CF}" destId="{69150BB3-FCDF-45F8-B73C-78552177B302}" srcOrd="3" destOrd="0" presId="urn:microsoft.com/office/officeart/2008/layout/LinedList"/>
    <dgm:cxn modelId="{DFDC4621-0C85-44F6-B661-63115CD66154}" type="presParOf" srcId="{69150BB3-FCDF-45F8-B73C-78552177B302}" destId="{BC37D1C2-AF48-4AB6-B59F-C0437274E2CB}" srcOrd="0" destOrd="0" presId="urn:microsoft.com/office/officeart/2008/layout/LinedList"/>
    <dgm:cxn modelId="{55D5C2C6-39C5-4CDC-9FAE-223629560A1D}" type="presParOf" srcId="{69150BB3-FCDF-45F8-B73C-78552177B302}" destId="{3F010709-F606-4AEE-823F-A773C8B9A140}" srcOrd="1" destOrd="0" presId="urn:microsoft.com/office/officeart/2008/layout/LinedList"/>
    <dgm:cxn modelId="{E4D135BC-383D-4B52-BF12-139E8B467523}" type="presParOf" srcId="{F6F03414-20FA-49C7-B014-434DDBBAA0CF}" destId="{9DA35BB2-AE6F-4A0A-B4EF-D34CAE5D56C2}" srcOrd="4" destOrd="0" presId="urn:microsoft.com/office/officeart/2008/layout/LinedList"/>
    <dgm:cxn modelId="{220C12E8-94A7-43D2-B50A-1C5823F1E8EF}" type="presParOf" srcId="{F6F03414-20FA-49C7-B014-434DDBBAA0CF}" destId="{1A11488D-6714-4484-9D4D-18BB2EBCA311}" srcOrd="5" destOrd="0" presId="urn:microsoft.com/office/officeart/2008/layout/LinedList"/>
    <dgm:cxn modelId="{085EA89D-04DF-4004-9880-A92F2BA891B4}" type="presParOf" srcId="{1A11488D-6714-4484-9D4D-18BB2EBCA311}" destId="{1B4586ED-8F21-44EB-A8C5-06956BCE4579}" srcOrd="0" destOrd="0" presId="urn:microsoft.com/office/officeart/2008/layout/LinedList"/>
    <dgm:cxn modelId="{6A13462A-88AE-4659-BA92-2DB1E61DD5CD}" type="presParOf" srcId="{1A11488D-6714-4484-9D4D-18BB2EBCA311}" destId="{94569F59-9C59-4755-A6A3-50FE34A243AE}" srcOrd="1" destOrd="0" presId="urn:microsoft.com/office/officeart/2008/layout/LinedList"/>
    <dgm:cxn modelId="{31FC9DE9-D8BE-4B34-A823-72F4A31573F8}" type="presParOf" srcId="{F6F03414-20FA-49C7-B014-434DDBBAA0CF}" destId="{203F5A09-AFAF-4B01-BF18-418D7D62E719}" srcOrd="6" destOrd="0" presId="urn:microsoft.com/office/officeart/2008/layout/LinedList"/>
    <dgm:cxn modelId="{0D31050A-176B-4347-99D9-7B24D9CB212F}" type="presParOf" srcId="{F6F03414-20FA-49C7-B014-434DDBBAA0CF}" destId="{955B98F3-7034-448A-B128-D5676D94818B}" srcOrd="7" destOrd="0" presId="urn:microsoft.com/office/officeart/2008/layout/LinedList"/>
    <dgm:cxn modelId="{31DBD28A-6996-4A1A-AEA9-F3F094C4F421}" type="presParOf" srcId="{955B98F3-7034-448A-B128-D5676D94818B}" destId="{85E60BEA-0D6B-4875-9D8F-F20EAF66AA1F}" srcOrd="0" destOrd="0" presId="urn:microsoft.com/office/officeart/2008/layout/LinedList"/>
    <dgm:cxn modelId="{E9EC03BB-D15D-44D0-A73B-DE21F84C68C3}" type="presParOf" srcId="{955B98F3-7034-448A-B128-D5676D94818B}" destId="{9CD80CBD-4B30-46E9-B5A8-1507472BEC90}" srcOrd="1" destOrd="0" presId="urn:microsoft.com/office/officeart/2008/layout/LinedList"/>
    <dgm:cxn modelId="{E2BF017B-F717-4111-9538-8B0DDF9DCB34}" type="presParOf" srcId="{F6F03414-20FA-49C7-B014-434DDBBAA0CF}" destId="{8A61952B-2CDF-454F-A84D-6BBCBC1D7432}" srcOrd="8" destOrd="0" presId="urn:microsoft.com/office/officeart/2008/layout/LinedList"/>
    <dgm:cxn modelId="{9F984C0C-D2D9-4702-9842-2A54E61344A6}" type="presParOf" srcId="{F6F03414-20FA-49C7-B014-434DDBBAA0CF}" destId="{CA36438F-CEBE-44BB-B11E-06FA1B4B13CB}" srcOrd="9" destOrd="0" presId="urn:microsoft.com/office/officeart/2008/layout/LinedList"/>
    <dgm:cxn modelId="{2BD67024-7826-47D7-8AB5-7025DFD1AC5F}" type="presParOf" srcId="{CA36438F-CEBE-44BB-B11E-06FA1B4B13CB}" destId="{DEDF4C8C-2A83-4025-A318-C0EBBC4B0220}" srcOrd="0" destOrd="0" presId="urn:microsoft.com/office/officeart/2008/layout/LinedList"/>
    <dgm:cxn modelId="{45FA4E07-5AC7-4E81-AF30-86994B72A886}" type="presParOf" srcId="{CA36438F-CEBE-44BB-B11E-06FA1B4B13CB}" destId="{2EA8905D-30EF-48D3-B49F-44379A56C6C0}" srcOrd="1" destOrd="0" presId="urn:microsoft.com/office/officeart/2008/layout/LinedList"/>
    <dgm:cxn modelId="{67AEFD6D-ADEF-4225-A8A9-6604F31564C7}" type="presParOf" srcId="{F6F03414-20FA-49C7-B014-434DDBBAA0CF}" destId="{B7C87C76-D09D-4CFC-8258-2817F1A313FD}" srcOrd="10" destOrd="0" presId="urn:microsoft.com/office/officeart/2008/layout/LinedList"/>
    <dgm:cxn modelId="{B15F1D23-82AA-4CE0-919A-B79D487B196B}" type="presParOf" srcId="{F6F03414-20FA-49C7-B014-434DDBBAA0CF}" destId="{38DAE135-3351-494D-8C2C-D892B45AE47C}" srcOrd="11" destOrd="0" presId="urn:microsoft.com/office/officeart/2008/layout/LinedList"/>
    <dgm:cxn modelId="{43AAE9C7-B471-4478-A1DC-370546433063}" type="presParOf" srcId="{38DAE135-3351-494D-8C2C-D892B45AE47C}" destId="{C4527386-F6DC-4149-B460-23C3261F0F88}" srcOrd="0" destOrd="0" presId="urn:microsoft.com/office/officeart/2008/layout/LinedList"/>
    <dgm:cxn modelId="{951B3B45-3CE6-4684-A097-D53FBFF5FBE4}" type="presParOf" srcId="{38DAE135-3351-494D-8C2C-D892B45AE47C}" destId="{9D476AE5-D2BC-462E-A523-FA807B32EEF9}" srcOrd="1" destOrd="0" presId="urn:microsoft.com/office/officeart/2008/layout/LinedList"/>
    <dgm:cxn modelId="{2575E8D1-C4B5-43DC-BCFA-1220E1D4ACEA}" type="presParOf" srcId="{F6F03414-20FA-49C7-B014-434DDBBAA0CF}" destId="{71F78DE0-DB91-4D2B-9E3A-5C5DEA513D94}" srcOrd="12" destOrd="0" presId="urn:microsoft.com/office/officeart/2008/layout/LinedList"/>
    <dgm:cxn modelId="{5D96A1BD-DF22-424B-9FE2-918F6359FD28}" type="presParOf" srcId="{F6F03414-20FA-49C7-B014-434DDBBAA0CF}" destId="{EC92282A-78A0-482C-9DA4-35AB62F56802}" srcOrd="13" destOrd="0" presId="urn:microsoft.com/office/officeart/2008/layout/LinedList"/>
    <dgm:cxn modelId="{7EEF6A18-7512-4C8F-B58C-18C37F90CC48}" type="presParOf" srcId="{EC92282A-78A0-482C-9DA4-35AB62F56802}" destId="{6FE1B7FC-9DD3-4D01-BB0B-8371B74C8B7A}" srcOrd="0" destOrd="0" presId="urn:microsoft.com/office/officeart/2008/layout/LinedList"/>
    <dgm:cxn modelId="{D00D2376-0A0B-4327-A230-A9B70049B155}" type="presParOf" srcId="{EC92282A-78A0-482C-9DA4-35AB62F56802}" destId="{8934A0E3-46D9-4C4E-B55E-994609C4A4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60708B-A39D-43AB-BAA7-B09F026D220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746816C-7951-4888-9899-988BDD4CD908}">
      <dgm:prSet/>
      <dgm:spPr/>
      <dgm:t>
        <a:bodyPr/>
        <a:lstStyle/>
        <a:p>
          <a:r>
            <a:rPr lang="cs-CZ"/>
            <a:t>Příliš obecná formulace: </a:t>
          </a:r>
          <a:endParaRPr lang="en-US"/>
        </a:p>
      </dgm:t>
    </dgm:pt>
    <dgm:pt modelId="{D9486B52-64EA-4055-9F4A-C43F5DED0A53}" type="parTrans" cxnId="{E581FD22-C469-4898-A1B8-681A1608EBE9}">
      <dgm:prSet/>
      <dgm:spPr/>
      <dgm:t>
        <a:bodyPr/>
        <a:lstStyle/>
        <a:p>
          <a:endParaRPr lang="en-US"/>
        </a:p>
      </dgm:t>
    </dgm:pt>
    <dgm:pt modelId="{93D3A2F3-6062-41F0-8B84-93D16EF4688C}" type="sibTrans" cxnId="{E581FD22-C469-4898-A1B8-681A1608EBE9}">
      <dgm:prSet/>
      <dgm:spPr/>
      <dgm:t>
        <a:bodyPr/>
        <a:lstStyle/>
        <a:p>
          <a:endParaRPr lang="en-US"/>
        </a:p>
      </dgm:t>
    </dgm:pt>
    <dgm:pt modelId="{81B92350-9FB9-40A5-B0E8-F56297ADF87B}">
      <dgm:prSet/>
      <dgm:spPr/>
      <dgm:t>
        <a:bodyPr/>
        <a:lstStyle/>
        <a:p>
          <a:r>
            <a:rPr lang="cs-CZ" i="1"/>
            <a:t>Žák se má naučit rovnice </a:t>
          </a:r>
          <a:endParaRPr lang="en-US"/>
        </a:p>
      </dgm:t>
    </dgm:pt>
    <dgm:pt modelId="{06D00669-3581-44AC-8FF9-EEA40BBB60F7}" type="parTrans" cxnId="{ECF82F92-5443-4C27-ADE7-EF2A74D7C824}">
      <dgm:prSet/>
      <dgm:spPr/>
      <dgm:t>
        <a:bodyPr/>
        <a:lstStyle/>
        <a:p>
          <a:endParaRPr lang="en-US"/>
        </a:p>
      </dgm:t>
    </dgm:pt>
    <dgm:pt modelId="{1BE2F982-BD34-49ED-A481-AB4B93E5893E}" type="sibTrans" cxnId="{ECF82F92-5443-4C27-ADE7-EF2A74D7C824}">
      <dgm:prSet/>
      <dgm:spPr/>
      <dgm:t>
        <a:bodyPr/>
        <a:lstStyle/>
        <a:p>
          <a:endParaRPr lang="en-US"/>
        </a:p>
      </dgm:t>
    </dgm:pt>
    <dgm:pt modelId="{0C5CAC51-2677-4CD8-9FCF-7F0B90BADF3E}">
      <dgm:prSet/>
      <dgm:spPr/>
      <dgm:t>
        <a:bodyPr/>
        <a:lstStyle/>
        <a:p>
          <a:endParaRPr lang="cs-CZ"/>
        </a:p>
      </dgm:t>
    </dgm:pt>
    <dgm:pt modelId="{B1055C1F-408F-4F7A-9E92-E443F9769AC1}" type="parTrans" cxnId="{AE1CA28B-4926-4ACA-A78C-36E6D36C03E5}">
      <dgm:prSet/>
      <dgm:spPr/>
      <dgm:t>
        <a:bodyPr/>
        <a:lstStyle/>
        <a:p>
          <a:endParaRPr lang="en-US"/>
        </a:p>
      </dgm:t>
    </dgm:pt>
    <dgm:pt modelId="{F5124BBA-AA3A-4301-ABF9-00F35FC860A4}" type="sibTrans" cxnId="{AE1CA28B-4926-4ACA-A78C-36E6D36C03E5}">
      <dgm:prSet/>
      <dgm:spPr/>
      <dgm:t>
        <a:bodyPr/>
        <a:lstStyle/>
        <a:p>
          <a:endParaRPr lang="en-US"/>
        </a:p>
      </dgm:t>
    </dgm:pt>
    <dgm:pt modelId="{4693DB05-7E20-45F1-AB23-27D9CDB8C512}">
      <dgm:prSet/>
      <dgm:spPr/>
      <dgm:t>
        <a:bodyPr/>
        <a:lstStyle/>
        <a:p>
          <a:endParaRPr lang="cs-CZ"/>
        </a:p>
      </dgm:t>
    </dgm:pt>
    <dgm:pt modelId="{134DAE10-DC0F-48DE-B4DE-A1673FBB99CA}" type="parTrans" cxnId="{1D6CEC5F-56D0-4796-882C-31773AA9AC14}">
      <dgm:prSet/>
      <dgm:spPr/>
      <dgm:t>
        <a:bodyPr/>
        <a:lstStyle/>
        <a:p>
          <a:endParaRPr lang="en-US"/>
        </a:p>
      </dgm:t>
    </dgm:pt>
    <dgm:pt modelId="{4769B8D3-2B32-42FE-8009-E31022D39ECC}" type="sibTrans" cxnId="{1D6CEC5F-56D0-4796-882C-31773AA9AC14}">
      <dgm:prSet/>
      <dgm:spPr/>
      <dgm:t>
        <a:bodyPr/>
        <a:lstStyle/>
        <a:p>
          <a:endParaRPr lang="en-US"/>
        </a:p>
      </dgm:t>
    </dgm:pt>
    <dgm:pt modelId="{B9580DFD-8BFF-41D2-804F-F34B4FB076C7}">
      <dgm:prSet/>
      <dgm:spPr/>
      <dgm:t>
        <a:bodyPr/>
        <a:lstStyle/>
        <a:p>
          <a:r>
            <a:rPr lang="cs-CZ" i="1"/>
            <a:t>Provedu pokus s vodou.</a:t>
          </a:r>
          <a:endParaRPr lang="en-US"/>
        </a:p>
      </dgm:t>
    </dgm:pt>
    <dgm:pt modelId="{75A62115-9B26-4FF8-B5AF-C417B5DBC68D}" type="parTrans" cxnId="{32656E77-09D1-45A1-BB53-F9B1989C8D34}">
      <dgm:prSet/>
      <dgm:spPr/>
      <dgm:t>
        <a:bodyPr/>
        <a:lstStyle/>
        <a:p>
          <a:endParaRPr lang="en-US"/>
        </a:p>
      </dgm:t>
    </dgm:pt>
    <dgm:pt modelId="{58797A8D-56A8-43E2-9710-86306225BC6C}" type="sibTrans" cxnId="{32656E77-09D1-45A1-BB53-F9B1989C8D34}">
      <dgm:prSet/>
      <dgm:spPr/>
      <dgm:t>
        <a:bodyPr/>
        <a:lstStyle/>
        <a:p>
          <a:endParaRPr lang="en-US"/>
        </a:p>
      </dgm:t>
    </dgm:pt>
    <dgm:pt modelId="{962C4BA8-F9FF-4B23-B39B-1E66A02AC8C3}" type="pres">
      <dgm:prSet presAssocID="{BE60708B-A39D-43AB-BAA7-B09F026D2204}" presName="root" presStyleCnt="0">
        <dgm:presLayoutVars>
          <dgm:dir/>
          <dgm:resizeHandles val="exact"/>
        </dgm:presLayoutVars>
      </dgm:prSet>
      <dgm:spPr/>
    </dgm:pt>
    <dgm:pt modelId="{E23088EE-1826-4D68-907A-109DE71E18AC}" type="pres">
      <dgm:prSet presAssocID="{B746816C-7951-4888-9899-988BDD4CD908}" presName="compNode" presStyleCnt="0"/>
      <dgm:spPr/>
    </dgm:pt>
    <dgm:pt modelId="{302734D6-4BF5-4F62-BEC0-FFB438DAB8F0}" type="pres">
      <dgm:prSet presAssocID="{B746816C-7951-4888-9899-988BDD4CD9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F2FC41E6-F7A8-48FF-9C8B-290B46520BE0}" type="pres">
      <dgm:prSet presAssocID="{B746816C-7951-4888-9899-988BDD4CD908}" presName="spaceRect" presStyleCnt="0"/>
      <dgm:spPr/>
    </dgm:pt>
    <dgm:pt modelId="{6AD97913-04ED-4D16-82FE-304BA916A25F}" type="pres">
      <dgm:prSet presAssocID="{B746816C-7951-4888-9899-988BDD4CD908}" presName="textRect" presStyleLbl="revTx" presStyleIdx="0" presStyleCnt="3">
        <dgm:presLayoutVars>
          <dgm:chMax val="1"/>
          <dgm:chPref val="1"/>
        </dgm:presLayoutVars>
      </dgm:prSet>
      <dgm:spPr/>
    </dgm:pt>
    <dgm:pt modelId="{B2441159-E518-417D-9565-E53A428F4A2C}" type="pres">
      <dgm:prSet presAssocID="{93D3A2F3-6062-41F0-8B84-93D16EF4688C}" presName="sibTrans" presStyleCnt="0"/>
      <dgm:spPr/>
    </dgm:pt>
    <dgm:pt modelId="{1589DE0D-7584-4500-8CDD-28DE7F5F6C88}" type="pres">
      <dgm:prSet presAssocID="{81B92350-9FB9-40A5-B0E8-F56297ADF87B}" presName="compNode" presStyleCnt="0"/>
      <dgm:spPr/>
    </dgm:pt>
    <dgm:pt modelId="{A3793F55-62FD-4DFE-BA25-234309BB22B0}" type="pres">
      <dgm:prSet presAssocID="{81B92350-9FB9-40A5-B0E8-F56297ADF8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6C0573C-55F8-49D0-8A4B-17EA1CEB13F8}" type="pres">
      <dgm:prSet presAssocID="{81B92350-9FB9-40A5-B0E8-F56297ADF87B}" presName="spaceRect" presStyleCnt="0"/>
      <dgm:spPr/>
    </dgm:pt>
    <dgm:pt modelId="{240688A2-10A0-4A80-9ABC-1AC18D5F7699}" type="pres">
      <dgm:prSet presAssocID="{81B92350-9FB9-40A5-B0E8-F56297ADF87B}" presName="textRect" presStyleLbl="revTx" presStyleIdx="1" presStyleCnt="3">
        <dgm:presLayoutVars>
          <dgm:chMax val="1"/>
          <dgm:chPref val="1"/>
        </dgm:presLayoutVars>
      </dgm:prSet>
      <dgm:spPr/>
    </dgm:pt>
    <dgm:pt modelId="{FFE7663B-CC58-4FA6-B5A0-EDE1C6895561}" type="pres">
      <dgm:prSet presAssocID="{1BE2F982-BD34-49ED-A481-AB4B93E5893E}" presName="sibTrans" presStyleCnt="0"/>
      <dgm:spPr/>
    </dgm:pt>
    <dgm:pt modelId="{0BAA1CA4-48AF-4970-A9BD-8510F4E9153F}" type="pres">
      <dgm:prSet presAssocID="{B9580DFD-8BFF-41D2-804F-F34B4FB076C7}" presName="compNode" presStyleCnt="0"/>
      <dgm:spPr/>
    </dgm:pt>
    <dgm:pt modelId="{EB69B918-CBA5-4C6A-A0E2-3DE895B3AD8C}" type="pres">
      <dgm:prSet presAssocID="{B9580DFD-8BFF-41D2-804F-F34B4FB076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783C9C8F-BE20-4E75-96EB-D2B3F3562067}" type="pres">
      <dgm:prSet presAssocID="{B9580DFD-8BFF-41D2-804F-F34B4FB076C7}" presName="spaceRect" presStyleCnt="0"/>
      <dgm:spPr/>
    </dgm:pt>
    <dgm:pt modelId="{A5B6E5A9-B754-4338-AFF1-7CB93F86EC5F}" type="pres">
      <dgm:prSet presAssocID="{B9580DFD-8BFF-41D2-804F-F34B4FB076C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581FD22-C469-4898-A1B8-681A1608EBE9}" srcId="{BE60708B-A39D-43AB-BAA7-B09F026D2204}" destId="{B746816C-7951-4888-9899-988BDD4CD908}" srcOrd="0" destOrd="0" parTransId="{D9486B52-64EA-4055-9F4A-C43F5DED0A53}" sibTransId="{93D3A2F3-6062-41F0-8B84-93D16EF4688C}"/>
    <dgm:cxn modelId="{E14BBA38-E1E4-4FA9-ABFE-03AF7339D1F6}" type="presOf" srcId="{B746816C-7951-4888-9899-988BDD4CD908}" destId="{6AD97913-04ED-4D16-82FE-304BA916A25F}" srcOrd="0" destOrd="0" presId="urn:microsoft.com/office/officeart/2018/2/layout/IconLabelList"/>
    <dgm:cxn modelId="{1D6CEC5F-56D0-4796-882C-31773AA9AC14}" srcId="{81B92350-9FB9-40A5-B0E8-F56297ADF87B}" destId="{4693DB05-7E20-45F1-AB23-27D9CDB8C512}" srcOrd="1" destOrd="0" parTransId="{134DAE10-DC0F-48DE-B4DE-A1673FBB99CA}" sibTransId="{4769B8D3-2B32-42FE-8009-E31022D39ECC}"/>
    <dgm:cxn modelId="{32656E77-09D1-45A1-BB53-F9B1989C8D34}" srcId="{BE60708B-A39D-43AB-BAA7-B09F026D2204}" destId="{B9580DFD-8BFF-41D2-804F-F34B4FB076C7}" srcOrd="2" destOrd="0" parTransId="{75A62115-9B26-4FF8-B5AF-C417B5DBC68D}" sibTransId="{58797A8D-56A8-43E2-9710-86306225BC6C}"/>
    <dgm:cxn modelId="{1B5C247A-AD52-4FFF-9563-B05EA1BC20E7}" type="presOf" srcId="{B9580DFD-8BFF-41D2-804F-F34B4FB076C7}" destId="{A5B6E5A9-B754-4338-AFF1-7CB93F86EC5F}" srcOrd="0" destOrd="0" presId="urn:microsoft.com/office/officeart/2018/2/layout/IconLabelList"/>
    <dgm:cxn modelId="{65E63883-46DD-415C-8DCF-DCE6A3F6BEC9}" type="presOf" srcId="{BE60708B-A39D-43AB-BAA7-B09F026D2204}" destId="{962C4BA8-F9FF-4B23-B39B-1E66A02AC8C3}" srcOrd="0" destOrd="0" presId="urn:microsoft.com/office/officeart/2018/2/layout/IconLabelList"/>
    <dgm:cxn modelId="{AE1CA28B-4926-4ACA-A78C-36E6D36C03E5}" srcId="{81B92350-9FB9-40A5-B0E8-F56297ADF87B}" destId="{0C5CAC51-2677-4CD8-9FCF-7F0B90BADF3E}" srcOrd="0" destOrd="0" parTransId="{B1055C1F-408F-4F7A-9E92-E443F9769AC1}" sibTransId="{F5124BBA-AA3A-4301-ABF9-00F35FC860A4}"/>
    <dgm:cxn modelId="{ECF82F92-5443-4C27-ADE7-EF2A74D7C824}" srcId="{BE60708B-A39D-43AB-BAA7-B09F026D2204}" destId="{81B92350-9FB9-40A5-B0E8-F56297ADF87B}" srcOrd="1" destOrd="0" parTransId="{06D00669-3581-44AC-8FF9-EEA40BBB60F7}" sibTransId="{1BE2F982-BD34-49ED-A481-AB4B93E5893E}"/>
    <dgm:cxn modelId="{F5413CFE-91E3-49BC-BCD7-F04C310DB48A}" type="presOf" srcId="{81B92350-9FB9-40A5-B0E8-F56297ADF87B}" destId="{240688A2-10A0-4A80-9ABC-1AC18D5F7699}" srcOrd="0" destOrd="0" presId="urn:microsoft.com/office/officeart/2018/2/layout/IconLabelList"/>
    <dgm:cxn modelId="{FD5ED973-2F19-487B-B796-3A8AACC27998}" type="presParOf" srcId="{962C4BA8-F9FF-4B23-B39B-1E66A02AC8C3}" destId="{E23088EE-1826-4D68-907A-109DE71E18AC}" srcOrd="0" destOrd="0" presId="urn:microsoft.com/office/officeart/2018/2/layout/IconLabelList"/>
    <dgm:cxn modelId="{5D03E13E-F8FE-4110-A708-18D3C240852E}" type="presParOf" srcId="{E23088EE-1826-4D68-907A-109DE71E18AC}" destId="{302734D6-4BF5-4F62-BEC0-FFB438DAB8F0}" srcOrd="0" destOrd="0" presId="urn:microsoft.com/office/officeart/2018/2/layout/IconLabelList"/>
    <dgm:cxn modelId="{2E906773-99AA-484B-909A-9A86C7E86556}" type="presParOf" srcId="{E23088EE-1826-4D68-907A-109DE71E18AC}" destId="{F2FC41E6-F7A8-48FF-9C8B-290B46520BE0}" srcOrd="1" destOrd="0" presId="urn:microsoft.com/office/officeart/2018/2/layout/IconLabelList"/>
    <dgm:cxn modelId="{64C8A3D0-FCDD-405C-8315-18643F7FD638}" type="presParOf" srcId="{E23088EE-1826-4D68-907A-109DE71E18AC}" destId="{6AD97913-04ED-4D16-82FE-304BA916A25F}" srcOrd="2" destOrd="0" presId="urn:microsoft.com/office/officeart/2018/2/layout/IconLabelList"/>
    <dgm:cxn modelId="{3AA49E3D-5249-41B3-86F3-07DF93CD815A}" type="presParOf" srcId="{962C4BA8-F9FF-4B23-B39B-1E66A02AC8C3}" destId="{B2441159-E518-417D-9565-E53A428F4A2C}" srcOrd="1" destOrd="0" presId="urn:microsoft.com/office/officeart/2018/2/layout/IconLabelList"/>
    <dgm:cxn modelId="{BA596A51-6385-433B-8400-1E2D29E0AB53}" type="presParOf" srcId="{962C4BA8-F9FF-4B23-B39B-1E66A02AC8C3}" destId="{1589DE0D-7584-4500-8CDD-28DE7F5F6C88}" srcOrd="2" destOrd="0" presId="urn:microsoft.com/office/officeart/2018/2/layout/IconLabelList"/>
    <dgm:cxn modelId="{BCB66A7B-018E-4297-AE7D-8B0502D28169}" type="presParOf" srcId="{1589DE0D-7584-4500-8CDD-28DE7F5F6C88}" destId="{A3793F55-62FD-4DFE-BA25-234309BB22B0}" srcOrd="0" destOrd="0" presId="urn:microsoft.com/office/officeart/2018/2/layout/IconLabelList"/>
    <dgm:cxn modelId="{28049F2A-5BF0-4E99-8D32-6A75DD86E790}" type="presParOf" srcId="{1589DE0D-7584-4500-8CDD-28DE7F5F6C88}" destId="{86C0573C-55F8-49D0-8A4B-17EA1CEB13F8}" srcOrd="1" destOrd="0" presId="urn:microsoft.com/office/officeart/2018/2/layout/IconLabelList"/>
    <dgm:cxn modelId="{803F5A6F-5C34-4A53-9B6B-766D3C1C867C}" type="presParOf" srcId="{1589DE0D-7584-4500-8CDD-28DE7F5F6C88}" destId="{240688A2-10A0-4A80-9ABC-1AC18D5F7699}" srcOrd="2" destOrd="0" presId="urn:microsoft.com/office/officeart/2018/2/layout/IconLabelList"/>
    <dgm:cxn modelId="{66103CAB-D029-46D9-BD86-F722DA1573AF}" type="presParOf" srcId="{962C4BA8-F9FF-4B23-B39B-1E66A02AC8C3}" destId="{FFE7663B-CC58-4FA6-B5A0-EDE1C6895561}" srcOrd="3" destOrd="0" presId="urn:microsoft.com/office/officeart/2018/2/layout/IconLabelList"/>
    <dgm:cxn modelId="{57DF4F34-56A3-4024-90DD-CCE078511AC0}" type="presParOf" srcId="{962C4BA8-F9FF-4B23-B39B-1E66A02AC8C3}" destId="{0BAA1CA4-48AF-4970-A9BD-8510F4E9153F}" srcOrd="4" destOrd="0" presId="urn:microsoft.com/office/officeart/2018/2/layout/IconLabelList"/>
    <dgm:cxn modelId="{92F91AFD-5E68-4BB7-BF77-B86ACD9FDA8F}" type="presParOf" srcId="{0BAA1CA4-48AF-4970-A9BD-8510F4E9153F}" destId="{EB69B918-CBA5-4C6A-A0E2-3DE895B3AD8C}" srcOrd="0" destOrd="0" presId="urn:microsoft.com/office/officeart/2018/2/layout/IconLabelList"/>
    <dgm:cxn modelId="{27DFC52E-8584-4D24-BF1D-1E0D3CB53232}" type="presParOf" srcId="{0BAA1CA4-48AF-4970-A9BD-8510F4E9153F}" destId="{783C9C8F-BE20-4E75-96EB-D2B3F3562067}" srcOrd="1" destOrd="0" presId="urn:microsoft.com/office/officeart/2018/2/layout/IconLabelList"/>
    <dgm:cxn modelId="{688873B7-1F66-4345-B3C8-EC6C8D5A1045}" type="presParOf" srcId="{0BAA1CA4-48AF-4970-A9BD-8510F4E9153F}" destId="{A5B6E5A9-B754-4338-AFF1-7CB93F86EC5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DAC906-1599-41A7-9E3A-C00CD1FC82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ADC2D31F-38F7-4A9A-98C9-C546DC310CF8}">
      <dgm:prSet custT="1"/>
      <dgm:spPr/>
      <dgm:t>
        <a:bodyPr/>
        <a:lstStyle/>
        <a:p>
          <a:r>
            <a:rPr lang="cs-CZ" sz="2000" dirty="0"/>
            <a:t>1. Nové pojmy by měly být vysvětleny. </a:t>
          </a:r>
          <a:endParaRPr lang="en-US" sz="2000" dirty="0"/>
        </a:p>
      </dgm:t>
    </dgm:pt>
    <dgm:pt modelId="{ADB2A9BD-5A74-4F07-83A3-6A934617C13F}" type="parTrans" cxnId="{5C6271F4-540A-4774-ADCC-21FBADE149D3}">
      <dgm:prSet/>
      <dgm:spPr/>
      <dgm:t>
        <a:bodyPr/>
        <a:lstStyle/>
        <a:p>
          <a:endParaRPr lang="en-US"/>
        </a:p>
      </dgm:t>
    </dgm:pt>
    <dgm:pt modelId="{237F3640-F4B1-49C5-B3AA-DB8866139AB5}" type="sibTrans" cxnId="{5C6271F4-540A-4774-ADCC-21FBADE149D3}">
      <dgm:prSet/>
      <dgm:spPr/>
      <dgm:t>
        <a:bodyPr/>
        <a:lstStyle/>
        <a:p>
          <a:endParaRPr lang="en-US"/>
        </a:p>
      </dgm:t>
    </dgm:pt>
    <dgm:pt modelId="{095792AF-D4B9-4C89-B984-7A7D2EE0F3E9}">
      <dgm:prSet custT="1"/>
      <dgm:spPr/>
      <dgm:t>
        <a:bodyPr/>
        <a:lstStyle/>
        <a:p>
          <a:r>
            <a:rPr lang="cs-CZ" sz="2000" dirty="0"/>
            <a:t>2. Komunikační struktura by měla odpovídat momentálnímu průběhu výuky. </a:t>
          </a:r>
          <a:endParaRPr lang="en-US" sz="2000" dirty="0"/>
        </a:p>
      </dgm:t>
    </dgm:pt>
    <dgm:pt modelId="{095F35B6-0E57-4A7B-B26F-FC0C0EC23503}" type="parTrans" cxnId="{DEC1BA75-AECB-4A56-9ABB-B5F3FF115D63}">
      <dgm:prSet/>
      <dgm:spPr/>
      <dgm:t>
        <a:bodyPr/>
        <a:lstStyle/>
        <a:p>
          <a:endParaRPr lang="en-US"/>
        </a:p>
      </dgm:t>
    </dgm:pt>
    <dgm:pt modelId="{66DFE280-8FEF-4CDD-BFE5-20861ADBFFA7}" type="sibTrans" cxnId="{DEC1BA75-AECB-4A56-9ABB-B5F3FF115D63}">
      <dgm:prSet/>
      <dgm:spPr/>
      <dgm:t>
        <a:bodyPr/>
        <a:lstStyle/>
        <a:p>
          <a:endParaRPr lang="en-US"/>
        </a:p>
      </dgm:t>
    </dgm:pt>
    <dgm:pt modelId="{ABC419BA-A03F-4D6D-9034-FF175CAE68E2}">
      <dgm:prSet custT="1"/>
      <dgm:spPr/>
      <dgm:t>
        <a:bodyPr/>
        <a:lstStyle/>
        <a:p>
          <a:r>
            <a:rPr lang="cs-CZ" sz="2000" dirty="0"/>
            <a:t>3. Aktivizace žáků je předstupněm cvičení v argumentaci. </a:t>
          </a:r>
          <a:endParaRPr lang="en-US" sz="2000" dirty="0"/>
        </a:p>
      </dgm:t>
    </dgm:pt>
    <dgm:pt modelId="{69350DCF-5D67-473C-AA18-C164FC51B285}" type="parTrans" cxnId="{03653D0E-7729-48E7-9A61-A4AF0D08F1DA}">
      <dgm:prSet/>
      <dgm:spPr/>
      <dgm:t>
        <a:bodyPr/>
        <a:lstStyle/>
        <a:p>
          <a:endParaRPr lang="en-US"/>
        </a:p>
      </dgm:t>
    </dgm:pt>
    <dgm:pt modelId="{421BB828-CF58-4D0D-8158-026B9D3579C1}" type="sibTrans" cxnId="{03653D0E-7729-48E7-9A61-A4AF0D08F1DA}">
      <dgm:prSet/>
      <dgm:spPr/>
      <dgm:t>
        <a:bodyPr/>
        <a:lstStyle/>
        <a:p>
          <a:endParaRPr lang="en-US"/>
        </a:p>
      </dgm:t>
    </dgm:pt>
    <dgm:pt modelId="{D5E62F7C-A84B-4375-B4BD-5ED327039CE7}">
      <dgm:prSet custT="1"/>
      <dgm:spPr/>
      <dgm:t>
        <a:bodyPr/>
        <a:lstStyle/>
        <a:p>
          <a:r>
            <a:rPr lang="cs-CZ" sz="2000" dirty="0"/>
            <a:t>4. Učení se potřebuje čas. </a:t>
          </a:r>
          <a:endParaRPr lang="en-US" sz="2000" dirty="0"/>
        </a:p>
      </dgm:t>
    </dgm:pt>
    <dgm:pt modelId="{5863945D-2CD8-497F-B017-16AABC1EDDB1}" type="parTrans" cxnId="{F7802EE3-E71E-4B93-8AF9-086B86EDB5CF}">
      <dgm:prSet/>
      <dgm:spPr/>
      <dgm:t>
        <a:bodyPr/>
        <a:lstStyle/>
        <a:p>
          <a:endParaRPr lang="en-US"/>
        </a:p>
      </dgm:t>
    </dgm:pt>
    <dgm:pt modelId="{F4F551EE-D5BE-4780-9663-953C97CFA083}" type="sibTrans" cxnId="{F7802EE3-E71E-4B93-8AF9-086B86EDB5CF}">
      <dgm:prSet/>
      <dgm:spPr/>
      <dgm:t>
        <a:bodyPr/>
        <a:lstStyle/>
        <a:p>
          <a:endParaRPr lang="en-US"/>
        </a:p>
      </dgm:t>
    </dgm:pt>
    <dgm:pt modelId="{D9545B8B-BA49-4954-AD8C-5CF063C60B04}">
      <dgm:prSet custT="1"/>
      <dgm:spPr/>
      <dgm:t>
        <a:bodyPr/>
        <a:lstStyle/>
        <a:p>
          <a:r>
            <a:rPr lang="cs-CZ" sz="1600" dirty="0"/>
            <a:t>5. </a:t>
          </a:r>
          <a:r>
            <a:rPr lang="cs-CZ" sz="2000" dirty="0"/>
            <a:t>Učitel by měl rozhodovat o tom, kdo bude odpovídat. </a:t>
          </a:r>
          <a:endParaRPr lang="en-US" sz="2000" dirty="0"/>
        </a:p>
      </dgm:t>
    </dgm:pt>
    <dgm:pt modelId="{20FDE868-855B-4E8D-8556-EB92F3045C73}" type="parTrans" cxnId="{C2E6C6E5-72A0-4965-9C03-5F7B25588BE7}">
      <dgm:prSet/>
      <dgm:spPr/>
      <dgm:t>
        <a:bodyPr/>
        <a:lstStyle/>
        <a:p>
          <a:endParaRPr lang="en-US"/>
        </a:p>
      </dgm:t>
    </dgm:pt>
    <dgm:pt modelId="{BADDE4B4-9427-4579-AA40-F8847AF67A66}" type="sibTrans" cxnId="{C2E6C6E5-72A0-4965-9C03-5F7B25588BE7}">
      <dgm:prSet/>
      <dgm:spPr/>
      <dgm:t>
        <a:bodyPr/>
        <a:lstStyle/>
        <a:p>
          <a:endParaRPr lang="en-US"/>
        </a:p>
      </dgm:t>
    </dgm:pt>
    <dgm:pt modelId="{95E7639C-F7C1-4A25-AEFE-C1297EB49A8A}">
      <dgm:prSet custT="1"/>
      <dgm:spPr/>
      <dgm:t>
        <a:bodyPr/>
        <a:lstStyle/>
        <a:p>
          <a:r>
            <a:rPr lang="cs-CZ" sz="2000" dirty="0"/>
            <a:t>6. Učitel by měl být arbitrem výuky. </a:t>
          </a:r>
          <a:endParaRPr lang="en-US" sz="2000" dirty="0"/>
        </a:p>
      </dgm:t>
    </dgm:pt>
    <dgm:pt modelId="{BF120548-BCD2-46AA-9FD9-8A0967DF01C5}" type="parTrans" cxnId="{550E8C45-8E09-434F-A365-365D9C6A1221}">
      <dgm:prSet/>
      <dgm:spPr/>
      <dgm:t>
        <a:bodyPr/>
        <a:lstStyle/>
        <a:p>
          <a:endParaRPr lang="en-US"/>
        </a:p>
      </dgm:t>
    </dgm:pt>
    <dgm:pt modelId="{B04F0ECD-B447-4A5F-9660-A4C97C147AA3}" type="sibTrans" cxnId="{550E8C45-8E09-434F-A365-365D9C6A1221}">
      <dgm:prSet/>
      <dgm:spPr/>
      <dgm:t>
        <a:bodyPr/>
        <a:lstStyle/>
        <a:p>
          <a:endParaRPr lang="en-US"/>
        </a:p>
      </dgm:t>
    </dgm:pt>
    <dgm:pt modelId="{22AFCC5F-D685-4CB6-A440-3211FF31B779}">
      <dgm:prSet custT="1"/>
      <dgm:spPr/>
      <dgm:t>
        <a:bodyPr/>
        <a:lstStyle/>
        <a:p>
          <a:r>
            <a:rPr lang="cs-CZ" sz="2000" dirty="0"/>
            <a:t>7. Učitel by měl formulovat standard dobré práce.</a:t>
          </a:r>
          <a:endParaRPr lang="en-US" sz="2000" dirty="0"/>
        </a:p>
      </dgm:t>
    </dgm:pt>
    <dgm:pt modelId="{CE1E914F-53C2-4A52-9102-A560EE8D8B5C}" type="parTrans" cxnId="{5CED5515-FCD7-4053-925C-96732BF5C573}">
      <dgm:prSet/>
      <dgm:spPr/>
      <dgm:t>
        <a:bodyPr/>
        <a:lstStyle/>
        <a:p>
          <a:endParaRPr lang="en-US"/>
        </a:p>
      </dgm:t>
    </dgm:pt>
    <dgm:pt modelId="{9F77E82A-FDAA-4CEE-8EC6-3174805D1CFB}" type="sibTrans" cxnId="{5CED5515-FCD7-4053-925C-96732BF5C573}">
      <dgm:prSet/>
      <dgm:spPr/>
      <dgm:t>
        <a:bodyPr/>
        <a:lstStyle/>
        <a:p>
          <a:endParaRPr lang="en-US"/>
        </a:p>
      </dgm:t>
    </dgm:pt>
    <dgm:pt modelId="{20024703-4853-4671-8B8F-6B0B4D8BED02}" type="pres">
      <dgm:prSet presAssocID="{2DDAC906-1599-41A7-9E3A-C00CD1FC8256}" presName="root" presStyleCnt="0">
        <dgm:presLayoutVars>
          <dgm:dir/>
          <dgm:resizeHandles val="exact"/>
        </dgm:presLayoutVars>
      </dgm:prSet>
      <dgm:spPr/>
    </dgm:pt>
    <dgm:pt modelId="{3053E3FD-4CE5-4D60-82B0-C30DD7D46465}" type="pres">
      <dgm:prSet presAssocID="{ADC2D31F-38F7-4A9A-98C9-C546DC310CF8}" presName="compNode" presStyleCnt="0"/>
      <dgm:spPr/>
    </dgm:pt>
    <dgm:pt modelId="{E4B3A213-425E-41CE-B757-DE9F530CADE9}" type="pres">
      <dgm:prSet presAssocID="{ADC2D31F-38F7-4A9A-98C9-C546DC310CF8}" presName="bgRect" presStyleLbl="bgShp" presStyleIdx="0" presStyleCnt="7" custLinFactNeighborX="-358" custLinFactNeighborY="10505"/>
      <dgm:spPr/>
    </dgm:pt>
    <dgm:pt modelId="{D6FD9FF1-951C-44CC-BE9B-2937BAB86BAB}" type="pres">
      <dgm:prSet presAssocID="{ADC2D31F-38F7-4A9A-98C9-C546DC310CF8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9A8D6ECE-CDE0-47C8-83CC-67848444C531}" type="pres">
      <dgm:prSet presAssocID="{ADC2D31F-38F7-4A9A-98C9-C546DC310CF8}" presName="spaceRect" presStyleCnt="0"/>
      <dgm:spPr/>
    </dgm:pt>
    <dgm:pt modelId="{DA1BE2FF-221E-429D-8120-0D99CCE032B7}" type="pres">
      <dgm:prSet presAssocID="{ADC2D31F-38F7-4A9A-98C9-C546DC310CF8}" presName="parTx" presStyleLbl="revTx" presStyleIdx="0" presStyleCnt="7">
        <dgm:presLayoutVars>
          <dgm:chMax val="0"/>
          <dgm:chPref val="0"/>
        </dgm:presLayoutVars>
      </dgm:prSet>
      <dgm:spPr/>
    </dgm:pt>
    <dgm:pt modelId="{AD4AADAE-120B-4D26-BE44-EDFCCC26AB5B}" type="pres">
      <dgm:prSet presAssocID="{237F3640-F4B1-49C5-B3AA-DB8866139AB5}" presName="sibTrans" presStyleCnt="0"/>
      <dgm:spPr/>
    </dgm:pt>
    <dgm:pt modelId="{6A53EB41-B900-434E-A1B8-48B1624C65CC}" type="pres">
      <dgm:prSet presAssocID="{095792AF-D4B9-4C89-B984-7A7D2EE0F3E9}" presName="compNode" presStyleCnt="0"/>
      <dgm:spPr/>
    </dgm:pt>
    <dgm:pt modelId="{A6117C3D-B969-4D03-AF1D-39F273BBAA51}" type="pres">
      <dgm:prSet presAssocID="{095792AF-D4B9-4C89-B984-7A7D2EE0F3E9}" presName="bgRect" presStyleLbl="bgShp" presStyleIdx="1" presStyleCnt="7"/>
      <dgm:spPr/>
    </dgm:pt>
    <dgm:pt modelId="{ACB0AA3D-E367-488F-84B2-92513C0011CE}" type="pres">
      <dgm:prSet presAssocID="{095792AF-D4B9-4C89-B984-7A7D2EE0F3E9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777F283-1EEF-4CEC-9B2C-9220BD0BABFB}" type="pres">
      <dgm:prSet presAssocID="{095792AF-D4B9-4C89-B984-7A7D2EE0F3E9}" presName="spaceRect" presStyleCnt="0"/>
      <dgm:spPr/>
    </dgm:pt>
    <dgm:pt modelId="{496B80A5-CD8A-42BA-8A7B-7E0B1209B77C}" type="pres">
      <dgm:prSet presAssocID="{095792AF-D4B9-4C89-B984-7A7D2EE0F3E9}" presName="parTx" presStyleLbl="revTx" presStyleIdx="1" presStyleCnt="7">
        <dgm:presLayoutVars>
          <dgm:chMax val="0"/>
          <dgm:chPref val="0"/>
        </dgm:presLayoutVars>
      </dgm:prSet>
      <dgm:spPr/>
    </dgm:pt>
    <dgm:pt modelId="{DB856CE8-99D1-4639-8738-C87C9F29FCFC}" type="pres">
      <dgm:prSet presAssocID="{66DFE280-8FEF-4CDD-BFE5-20861ADBFFA7}" presName="sibTrans" presStyleCnt="0"/>
      <dgm:spPr/>
    </dgm:pt>
    <dgm:pt modelId="{D0508AFC-8D6F-44B4-91DF-09E2FF72C7E5}" type="pres">
      <dgm:prSet presAssocID="{ABC419BA-A03F-4D6D-9034-FF175CAE68E2}" presName="compNode" presStyleCnt="0"/>
      <dgm:spPr/>
    </dgm:pt>
    <dgm:pt modelId="{5F4FF817-BD47-4BC2-BF67-5523D2C0D66F}" type="pres">
      <dgm:prSet presAssocID="{ABC419BA-A03F-4D6D-9034-FF175CAE68E2}" presName="bgRect" presStyleLbl="bgShp" presStyleIdx="2" presStyleCnt="7"/>
      <dgm:spPr/>
    </dgm:pt>
    <dgm:pt modelId="{7A202078-CC86-4F24-A6DF-4E7F3FC6DC8A}" type="pres">
      <dgm:prSet presAssocID="{ABC419BA-A03F-4D6D-9034-FF175CAE68E2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dnoruční činka"/>
        </a:ext>
      </dgm:extLst>
    </dgm:pt>
    <dgm:pt modelId="{9AF95548-ABA9-41D8-91B0-E88BD72C5E99}" type="pres">
      <dgm:prSet presAssocID="{ABC419BA-A03F-4D6D-9034-FF175CAE68E2}" presName="spaceRect" presStyleCnt="0"/>
      <dgm:spPr/>
    </dgm:pt>
    <dgm:pt modelId="{6E037AB2-F179-45A0-95E7-3F9757030CBE}" type="pres">
      <dgm:prSet presAssocID="{ABC419BA-A03F-4D6D-9034-FF175CAE68E2}" presName="parTx" presStyleLbl="revTx" presStyleIdx="2" presStyleCnt="7">
        <dgm:presLayoutVars>
          <dgm:chMax val="0"/>
          <dgm:chPref val="0"/>
        </dgm:presLayoutVars>
      </dgm:prSet>
      <dgm:spPr/>
    </dgm:pt>
    <dgm:pt modelId="{2628CC20-3F1A-4760-9DFB-3B2C022D538D}" type="pres">
      <dgm:prSet presAssocID="{421BB828-CF58-4D0D-8158-026B9D3579C1}" presName="sibTrans" presStyleCnt="0"/>
      <dgm:spPr/>
    </dgm:pt>
    <dgm:pt modelId="{A6D53A94-5237-407E-B41F-91B2D50DD778}" type="pres">
      <dgm:prSet presAssocID="{D5E62F7C-A84B-4375-B4BD-5ED327039CE7}" presName="compNode" presStyleCnt="0"/>
      <dgm:spPr/>
    </dgm:pt>
    <dgm:pt modelId="{33754B7F-AED5-4C2F-AA7D-27211A247B63}" type="pres">
      <dgm:prSet presAssocID="{D5E62F7C-A84B-4375-B4BD-5ED327039CE7}" presName="bgRect" presStyleLbl="bgShp" presStyleIdx="3" presStyleCnt="7"/>
      <dgm:spPr/>
    </dgm:pt>
    <dgm:pt modelId="{6663D80F-5D33-4EB9-8F5A-CB601C0DCFC0}" type="pres">
      <dgm:prSet presAssocID="{D5E62F7C-A84B-4375-B4BD-5ED327039CE7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8A1C7CBD-26B5-4B09-8C45-BC104C2FF8C8}" type="pres">
      <dgm:prSet presAssocID="{D5E62F7C-A84B-4375-B4BD-5ED327039CE7}" presName="spaceRect" presStyleCnt="0"/>
      <dgm:spPr/>
    </dgm:pt>
    <dgm:pt modelId="{FF5CDC63-0282-42EC-9D1A-3CF63490310A}" type="pres">
      <dgm:prSet presAssocID="{D5E62F7C-A84B-4375-B4BD-5ED327039CE7}" presName="parTx" presStyleLbl="revTx" presStyleIdx="3" presStyleCnt="7" custLinFactNeighborX="-255">
        <dgm:presLayoutVars>
          <dgm:chMax val="0"/>
          <dgm:chPref val="0"/>
        </dgm:presLayoutVars>
      </dgm:prSet>
      <dgm:spPr/>
    </dgm:pt>
    <dgm:pt modelId="{BDC3A057-85C0-4A40-BF6F-E8D7373914CF}" type="pres">
      <dgm:prSet presAssocID="{F4F551EE-D5BE-4780-9663-953C97CFA083}" presName="sibTrans" presStyleCnt="0"/>
      <dgm:spPr/>
    </dgm:pt>
    <dgm:pt modelId="{D11159DF-8371-47F8-84C0-766ECB6E31D6}" type="pres">
      <dgm:prSet presAssocID="{D9545B8B-BA49-4954-AD8C-5CF063C60B04}" presName="compNode" presStyleCnt="0"/>
      <dgm:spPr/>
    </dgm:pt>
    <dgm:pt modelId="{810B61A5-08E4-410F-9FE3-1AB6BC974421}" type="pres">
      <dgm:prSet presAssocID="{D9545B8B-BA49-4954-AD8C-5CF063C60B04}" presName="bgRect" presStyleLbl="bgShp" presStyleIdx="4" presStyleCnt="7" custScaleY="168098" custLinFactNeighborX="2319" custLinFactNeighborY="26278"/>
      <dgm:spPr/>
    </dgm:pt>
    <dgm:pt modelId="{6D94B544-5E1D-48E2-8150-3086AA2492C4}" type="pres">
      <dgm:prSet presAssocID="{D9545B8B-BA49-4954-AD8C-5CF063C60B04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01F9F4C7-E521-45F0-9376-4F0652C0677B}" type="pres">
      <dgm:prSet presAssocID="{D9545B8B-BA49-4954-AD8C-5CF063C60B04}" presName="spaceRect" presStyleCnt="0"/>
      <dgm:spPr/>
    </dgm:pt>
    <dgm:pt modelId="{E8FAE535-05C8-44B7-9B39-EDDBACE12F1A}" type="pres">
      <dgm:prSet presAssocID="{D9545B8B-BA49-4954-AD8C-5CF063C60B04}" presName="parTx" presStyleLbl="revTx" presStyleIdx="4" presStyleCnt="7">
        <dgm:presLayoutVars>
          <dgm:chMax val="0"/>
          <dgm:chPref val="0"/>
        </dgm:presLayoutVars>
      </dgm:prSet>
      <dgm:spPr/>
    </dgm:pt>
    <dgm:pt modelId="{EE795A37-38A3-42F8-B577-7ACBFF660A7A}" type="pres">
      <dgm:prSet presAssocID="{BADDE4B4-9427-4579-AA40-F8847AF67A66}" presName="sibTrans" presStyleCnt="0"/>
      <dgm:spPr/>
    </dgm:pt>
    <dgm:pt modelId="{44564D25-9179-416D-8FBD-85B88AA096B8}" type="pres">
      <dgm:prSet presAssocID="{95E7639C-F7C1-4A25-AEFE-C1297EB49A8A}" presName="compNode" presStyleCnt="0"/>
      <dgm:spPr/>
    </dgm:pt>
    <dgm:pt modelId="{CC4C20E9-9BD0-481D-96DD-767A0BD55152}" type="pres">
      <dgm:prSet presAssocID="{95E7639C-F7C1-4A25-AEFE-C1297EB49A8A}" presName="bgRect" presStyleLbl="bgShp" presStyleIdx="5" presStyleCnt="7"/>
      <dgm:spPr/>
    </dgm:pt>
    <dgm:pt modelId="{A6F2F63B-2145-44BD-B05F-F89733339BE8}" type="pres">
      <dgm:prSet presAssocID="{95E7639C-F7C1-4A25-AEFE-C1297EB49A8A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804AACEB-357F-4F4D-BEE6-6BDA082E0842}" type="pres">
      <dgm:prSet presAssocID="{95E7639C-F7C1-4A25-AEFE-C1297EB49A8A}" presName="spaceRect" presStyleCnt="0"/>
      <dgm:spPr/>
    </dgm:pt>
    <dgm:pt modelId="{8B08DEF0-BCCB-4A6E-83C3-0D2FD5147630}" type="pres">
      <dgm:prSet presAssocID="{95E7639C-F7C1-4A25-AEFE-C1297EB49A8A}" presName="parTx" presStyleLbl="revTx" presStyleIdx="5" presStyleCnt="7">
        <dgm:presLayoutVars>
          <dgm:chMax val="0"/>
          <dgm:chPref val="0"/>
        </dgm:presLayoutVars>
      </dgm:prSet>
      <dgm:spPr/>
    </dgm:pt>
    <dgm:pt modelId="{58D3345A-EB1F-4867-A09A-BE72EACF5C4A}" type="pres">
      <dgm:prSet presAssocID="{B04F0ECD-B447-4A5F-9660-A4C97C147AA3}" presName="sibTrans" presStyleCnt="0"/>
      <dgm:spPr/>
    </dgm:pt>
    <dgm:pt modelId="{AD572F1C-8B74-4DB3-9736-FC15743537BB}" type="pres">
      <dgm:prSet presAssocID="{22AFCC5F-D685-4CB6-A440-3211FF31B779}" presName="compNode" presStyleCnt="0"/>
      <dgm:spPr/>
    </dgm:pt>
    <dgm:pt modelId="{F8B9690E-468C-4D4E-A37E-D0A931212DD3}" type="pres">
      <dgm:prSet presAssocID="{22AFCC5F-D685-4CB6-A440-3211FF31B779}" presName="bgRect" presStyleLbl="bgShp" presStyleIdx="6" presStyleCnt="7" custLinFactNeighborX="-1546" custLinFactNeighborY="-2145"/>
      <dgm:spPr/>
    </dgm:pt>
    <dgm:pt modelId="{CC5E1D56-5551-4D51-990F-D5AE896EF52E}" type="pres">
      <dgm:prSet presAssocID="{22AFCC5F-D685-4CB6-A440-3211FF31B779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B961B6D8-9359-4F89-AFA9-7C0CB6F1103C}" type="pres">
      <dgm:prSet presAssocID="{22AFCC5F-D685-4CB6-A440-3211FF31B779}" presName="spaceRect" presStyleCnt="0"/>
      <dgm:spPr/>
    </dgm:pt>
    <dgm:pt modelId="{AA98BC95-B48A-48BF-AC6F-27874DFE69F7}" type="pres">
      <dgm:prSet presAssocID="{22AFCC5F-D685-4CB6-A440-3211FF31B779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3653D0E-7729-48E7-9A61-A4AF0D08F1DA}" srcId="{2DDAC906-1599-41A7-9E3A-C00CD1FC8256}" destId="{ABC419BA-A03F-4D6D-9034-FF175CAE68E2}" srcOrd="2" destOrd="0" parTransId="{69350DCF-5D67-473C-AA18-C164FC51B285}" sibTransId="{421BB828-CF58-4D0D-8158-026B9D3579C1}"/>
    <dgm:cxn modelId="{A864940F-26C0-4EFE-B80D-BB20CF4FD9D7}" type="presOf" srcId="{D9545B8B-BA49-4954-AD8C-5CF063C60B04}" destId="{E8FAE535-05C8-44B7-9B39-EDDBACE12F1A}" srcOrd="0" destOrd="0" presId="urn:microsoft.com/office/officeart/2018/2/layout/IconVerticalSolidList"/>
    <dgm:cxn modelId="{5CED5515-FCD7-4053-925C-96732BF5C573}" srcId="{2DDAC906-1599-41A7-9E3A-C00CD1FC8256}" destId="{22AFCC5F-D685-4CB6-A440-3211FF31B779}" srcOrd="6" destOrd="0" parTransId="{CE1E914F-53C2-4A52-9102-A560EE8D8B5C}" sibTransId="{9F77E82A-FDAA-4CEE-8EC6-3174805D1CFB}"/>
    <dgm:cxn modelId="{550E8C45-8E09-434F-A365-365D9C6A1221}" srcId="{2DDAC906-1599-41A7-9E3A-C00CD1FC8256}" destId="{95E7639C-F7C1-4A25-AEFE-C1297EB49A8A}" srcOrd="5" destOrd="0" parTransId="{BF120548-BCD2-46AA-9FD9-8A0967DF01C5}" sibTransId="{B04F0ECD-B447-4A5F-9660-A4C97C147AA3}"/>
    <dgm:cxn modelId="{C3E6F66A-5303-4B99-BC35-3C0D6264A607}" type="presOf" srcId="{ABC419BA-A03F-4D6D-9034-FF175CAE68E2}" destId="{6E037AB2-F179-45A0-95E7-3F9757030CBE}" srcOrd="0" destOrd="0" presId="urn:microsoft.com/office/officeart/2018/2/layout/IconVerticalSolidList"/>
    <dgm:cxn modelId="{B9BFDC4E-1B9F-4D09-85DA-8920108D807C}" type="presOf" srcId="{2DDAC906-1599-41A7-9E3A-C00CD1FC8256}" destId="{20024703-4853-4671-8B8F-6B0B4D8BED02}" srcOrd="0" destOrd="0" presId="urn:microsoft.com/office/officeart/2018/2/layout/IconVerticalSolidList"/>
    <dgm:cxn modelId="{76DC7551-A220-46DA-9340-3D3ACE13A0BB}" type="presOf" srcId="{22AFCC5F-D685-4CB6-A440-3211FF31B779}" destId="{AA98BC95-B48A-48BF-AC6F-27874DFE69F7}" srcOrd="0" destOrd="0" presId="urn:microsoft.com/office/officeart/2018/2/layout/IconVerticalSolidList"/>
    <dgm:cxn modelId="{DEC1BA75-AECB-4A56-9ABB-B5F3FF115D63}" srcId="{2DDAC906-1599-41A7-9E3A-C00CD1FC8256}" destId="{095792AF-D4B9-4C89-B984-7A7D2EE0F3E9}" srcOrd="1" destOrd="0" parTransId="{095F35B6-0E57-4A7B-B26F-FC0C0EC23503}" sibTransId="{66DFE280-8FEF-4CDD-BFE5-20861ADBFFA7}"/>
    <dgm:cxn modelId="{6B82639F-37EF-42CC-B57B-A2CA2D85984C}" type="presOf" srcId="{095792AF-D4B9-4C89-B984-7A7D2EE0F3E9}" destId="{496B80A5-CD8A-42BA-8A7B-7E0B1209B77C}" srcOrd="0" destOrd="0" presId="urn:microsoft.com/office/officeart/2018/2/layout/IconVerticalSolidList"/>
    <dgm:cxn modelId="{155C18A3-7626-42E2-99AE-53B9674E5366}" type="presOf" srcId="{ADC2D31F-38F7-4A9A-98C9-C546DC310CF8}" destId="{DA1BE2FF-221E-429D-8120-0D99CCE032B7}" srcOrd="0" destOrd="0" presId="urn:microsoft.com/office/officeart/2018/2/layout/IconVerticalSolidList"/>
    <dgm:cxn modelId="{4C3C2BB1-145A-4C7C-94EA-CC5D2A670BF2}" type="presOf" srcId="{95E7639C-F7C1-4A25-AEFE-C1297EB49A8A}" destId="{8B08DEF0-BCCB-4A6E-83C3-0D2FD5147630}" srcOrd="0" destOrd="0" presId="urn:microsoft.com/office/officeart/2018/2/layout/IconVerticalSolidList"/>
    <dgm:cxn modelId="{E36573C3-9A42-4DEA-A8AA-43D32842BFA3}" type="presOf" srcId="{D5E62F7C-A84B-4375-B4BD-5ED327039CE7}" destId="{FF5CDC63-0282-42EC-9D1A-3CF63490310A}" srcOrd="0" destOrd="0" presId="urn:microsoft.com/office/officeart/2018/2/layout/IconVerticalSolidList"/>
    <dgm:cxn modelId="{F7802EE3-E71E-4B93-8AF9-086B86EDB5CF}" srcId="{2DDAC906-1599-41A7-9E3A-C00CD1FC8256}" destId="{D5E62F7C-A84B-4375-B4BD-5ED327039CE7}" srcOrd="3" destOrd="0" parTransId="{5863945D-2CD8-497F-B017-16AABC1EDDB1}" sibTransId="{F4F551EE-D5BE-4780-9663-953C97CFA083}"/>
    <dgm:cxn modelId="{C2E6C6E5-72A0-4965-9C03-5F7B25588BE7}" srcId="{2DDAC906-1599-41A7-9E3A-C00CD1FC8256}" destId="{D9545B8B-BA49-4954-AD8C-5CF063C60B04}" srcOrd="4" destOrd="0" parTransId="{20FDE868-855B-4E8D-8556-EB92F3045C73}" sibTransId="{BADDE4B4-9427-4579-AA40-F8847AF67A66}"/>
    <dgm:cxn modelId="{5C6271F4-540A-4774-ADCC-21FBADE149D3}" srcId="{2DDAC906-1599-41A7-9E3A-C00CD1FC8256}" destId="{ADC2D31F-38F7-4A9A-98C9-C546DC310CF8}" srcOrd="0" destOrd="0" parTransId="{ADB2A9BD-5A74-4F07-83A3-6A934617C13F}" sibTransId="{237F3640-F4B1-49C5-B3AA-DB8866139AB5}"/>
    <dgm:cxn modelId="{F3178C2E-44C9-4DDF-A55D-31AF811030C5}" type="presParOf" srcId="{20024703-4853-4671-8B8F-6B0B4D8BED02}" destId="{3053E3FD-4CE5-4D60-82B0-C30DD7D46465}" srcOrd="0" destOrd="0" presId="urn:microsoft.com/office/officeart/2018/2/layout/IconVerticalSolidList"/>
    <dgm:cxn modelId="{3DF2505F-3A59-4EFC-8551-EFBA472841B0}" type="presParOf" srcId="{3053E3FD-4CE5-4D60-82B0-C30DD7D46465}" destId="{E4B3A213-425E-41CE-B757-DE9F530CADE9}" srcOrd="0" destOrd="0" presId="urn:microsoft.com/office/officeart/2018/2/layout/IconVerticalSolidList"/>
    <dgm:cxn modelId="{F81F85F1-49DE-4039-9F47-92BCC4525C65}" type="presParOf" srcId="{3053E3FD-4CE5-4D60-82B0-C30DD7D46465}" destId="{D6FD9FF1-951C-44CC-BE9B-2937BAB86BAB}" srcOrd="1" destOrd="0" presId="urn:microsoft.com/office/officeart/2018/2/layout/IconVerticalSolidList"/>
    <dgm:cxn modelId="{CBCDA20D-572F-48AA-8E26-EE5AFA414947}" type="presParOf" srcId="{3053E3FD-4CE5-4D60-82B0-C30DD7D46465}" destId="{9A8D6ECE-CDE0-47C8-83CC-67848444C531}" srcOrd="2" destOrd="0" presId="urn:microsoft.com/office/officeart/2018/2/layout/IconVerticalSolidList"/>
    <dgm:cxn modelId="{73C0C638-FD87-4407-AAF0-9856640C2E2E}" type="presParOf" srcId="{3053E3FD-4CE5-4D60-82B0-C30DD7D46465}" destId="{DA1BE2FF-221E-429D-8120-0D99CCE032B7}" srcOrd="3" destOrd="0" presId="urn:microsoft.com/office/officeart/2018/2/layout/IconVerticalSolidList"/>
    <dgm:cxn modelId="{486D3258-B243-4CA0-A2FC-CED7DB70B62A}" type="presParOf" srcId="{20024703-4853-4671-8B8F-6B0B4D8BED02}" destId="{AD4AADAE-120B-4D26-BE44-EDFCCC26AB5B}" srcOrd="1" destOrd="0" presId="urn:microsoft.com/office/officeart/2018/2/layout/IconVerticalSolidList"/>
    <dgm:cxn modelId="{955C1E2E-32DF-4BC9-8BC6-87F06F36AECE}" type="presParOf" srcId="{20024703-4853-4671-8B8F-6B0B4D8BED02}" destId="{6A53EB41-B900-434E-A1B8-48B1624C65CC}" srcOrd="2" destOrd="0" presId="urn:microsoft.com/office/officeart/2018/2/layout/IconVerticalSolidList"/>
    <dgm:cxn modelId="{68CC8DB9-BE45-42DA-BD92-4B9141D57312}" type="presParOf" srcId="{6A53EB41-B900-434E-A1B8-48B1624C65CC}" destId="{A6117C3D-B969-4D03-AF1D-39F273BBAA51}" srcOrd="0" destOrd="0" presId="urn:microsoft.com/office/officeart/2018/2/layout/IconVerticalSolidList"/>
    <dgm:cxn modelId="{6AA6D500-2F56-4526-8368-0CD711167262}" type="presParOf" srcId="{6A53EB41-B900-434E-A1B8-48B1624C65CC}" destId="{ACB0AA3D-E367-488F-84B2-92513C0011CE}" srcOrd="1" destOrd="0" presId="urn:microsoft.com/office/officeart/2018/2/layout/IconVerticalSolidList"/>
    <dgm:cxn modelId="{1EA0666D-0166-42DE-9563-5C2F5384C33D}" type="presParOf" srcId="{6A53EB41-B900-434E-A1B8-48B1624C65CC}" destId="{C777F283-1EEF-4CEC-9B2C-9220BD0BABFB}" srcOrd="2" destOrd="0" presId="urn:microsoft.com/office/officeart/2018/2/layout/IconVerticalSolidList"/>
    <dgm:cxn modelId="{3AD757A4-CB4A-48E8-A4E9-7416C3B0837B}" type="presParOf" srcId="{6A53EB41-B900-434E-A1B8-48B1624C65CC}" destId="{496B80A5-CD8A-42BA-8A7B-7E0B1209B77C}" srcOrd="3" destOrd="0" presId="urn:microsoft.com/office/officeart/2018/2/layout/IconVerticalSolidList"/>
    <dgm:cxn modelId="{636F1EA7-53E8-4F2A-A914-E30FCA6D802D}" type="presParOf" srcId="{20024703-4853-4671-8B8F-6B0B4D8BED02}" destId="{DB856CE8-99D1-4639-8738-C87C9F29FCFC}" srcOrd="3" destOrd="0" presId="urn:microsoft.com/office/officeart/2018/2/layout/IconVerticalSolidList"/>
    <dgm:cxn modelId="{5DE9F5CC-7924-4487-BEF1-38E9C419E60C}" type="presParOf" srcId="{20024703-4853-4671-8B8F-6B0B4D8BED02}" destId="{D0508AFC-8D6F-44B4-91DF-09E2FF72C7E5}" srcOrd="4" destOrd="0" presId="urn:microsoft.com/office/officeart/2018/2/layout/IconVerticalSolidList"/>
    <dgm:cxn modelId="{332AAB30-A524-485F-A7AC-55509EED5E1F}" type="presParOf" srcId="{D0508AFC-8D6F-44B4-91DF-09E2FF72C7E5}" destId="{5F4FF817-BD47-4BC2-BF67-5523D2C0D66F}" srcOrd="0" destOrd="0" presId="urn:microsoft.com/office/officeart/2018/2/layout/IconVerticalSolidList"/>
    <dgm:cxn modelId="{A1818D86-4033-4F10-AA11-8FBB5AC09F8F}" type="presParOf" srcId="{D0508AFC-8D6F-44B4-91DF-09E2FF72C7E5}" destId="{7A202078-CC86-4F24-A6DF-4E7F3FC6DC8A}" srcOrd="1" destOrd="0" presId="urn:microsoft.com/office/officeart/2018/2/layout/IconVerticalSolidList"/>
    <dgm:cxn modelId="{FC529C13-B8F1-4DF3-9F4B-E2DE5956BBF9}" type="presParOf" srcId="{D0508AFC-8D6F-44B4-91DF-09E2FF72C7E5}" destId="{9AF95548-ABA9-41D8-91B0-E88BD72C5E99}" srcOrd="2" destOrd="0" presId="urn:microsoft.com/office/officeart/2018/2/layout/IconVerticalSolidList"/>
    <dgm:cxn modelId="{D044BBA8-2BEB-4E2F-995F-D9B92DC34A29}" type="presParOf" srcId="{D0508AFC-8D6F-44B4-91DF-09E2FF72C7E5}" destId="{6E037AB2-F179-45A0-95E7-3F9757030CBE}" srcOrd="3" destOrd="0" presId="urn:microsoft.com/office/officeart/2018/2/layout/IconVerticalSolidList"/>
    <dgm:cxn modelId="{E685F732-A789-42A7-8E55-B6FC8FD5080F}" type="presParOf" srcId="{20024703-4853-4671-8B8F-6B0B4D8BED02}" destId="{2628CC20-3F1A-4760-9DFB-3B2C022D538D}" srcOrd="5" destOrd="0" presId="urn:microsoft.com/office/officeart/2018/2/layout/IconVerticalSolidList"/>
    <dgm:cxn modelId="{690B55EC-34AD-4DCF-A22A-344645FD6766}" type="presParOf" srcId="{20024703-4853-4671-8B8F-6B0B4D8BED02}" destId="{A6D53A94-5237-407E-B41F-91B2D50DD778}" srcOrd="6" destOrd="0" presId="urn:microsoft.com/office/officeart/2018/2/layout/IconVerticalSolidList"/>
    <dgm:cxn modelId="{FBDAE179-5AC3-4F74-9E86-3026A907A048}" type="presParOf" srcId="{A6D53A94-5237-407E-B41F-91B2D50DD778}" destId="{33754B7F-AED5-4C2F-AA7D-27211A247B63}" srcOrd="0" destOrd="0" presId="urn:microsoft.com/office/officeart/2018/2/layout/IconVerticalSolidList"/>
    <dgm:cxn modelId="{51E1A64F-2A2B-4491-8C61-B2321E8812D8}" type="presParOf" srcId="{A6D53A94-5237-407E-B41F-91B2D50DD778}" destId="{6663D80F-5D33-4EB9-8F5A-CB601C0DCFC0}" srcOrd="1" destOrd="0" presId="urn:microsoft.com/office/officeart/2018/2/layout/IconVerticalSolidList"/>
    <dgm:cxn modelId="{B5E1DB87-23A2-4C4F-B7D5-C49CC7AEFCC6}" type="presParOf" srcId="{A6D53A94-5237-407E-B41F-91B2D50DD778}" destId="{8A1C7CBD-26B5-4B09-8C45-BC104C2FF8C8}" srcOrd="2" destOrd="0" presId="urn:microsoft.com/office/officeart/2018/2/layout/IconVerticalSolidList"/>
    <dgm:cxn modelId="{341F6A9A-AA8A-4B5B-A5E7-5001C31C6142}" type="presParOf" srcId="{A6D53A94-5237-407E-B41F-91B2D50DD778}" destId="{FF5CDC63-0282-42EC-9D1A-3CF63490310A}" srcOrd="3" destOrd="0" presId="urn:microsoft.com/office/officeart/2018/2/layout/IconVerticalSolidList"/>
    <dgm:cxn modelId="{A51A42B1-F11C-4142-B3D6-9B63477C3311}" type="presParOf" srcId="{20024703-4853-4671-8B8F-6B0B4D8BED02}" destId="{BDC3A057-85C0-4A40-BF6F-E8D7373914CF}" srcOrd="7" destOrd="0" presId="urn:microsoft.com/office/officeart/2018/2/layout/IconVerticalSolidList"/>
    <dgm:cxn modelId="{4B0E7A4B-1BDF-43EF-AF3E-91403257CCC7}" type="presParOf" srcId="{20024703-4853-4671-8B8F-6B0B4D8BED02}" destId="{D11159DF-8371-47F8-84C0-766ECB6E31D6}" srcOrd="8" destOrd="0" presId="urn:microsoft.com/office/officeart/2018/2/layout/IconVerticalSolidList"/>
    <dgm:cxn modelId="{ABE65146-053D-4923-BCE4-44B3224A3341}" type="presParOf" srcId="{D11159DF-8371-47F8-84C0-766ECB6E31D6}" destId="{810B61A5-08E4-410F-9FE3-1AB6BC974421}" srcOrd="0" destOrd="0" presId="urn:microsoft.com/office/officeart/2018/2/layout/IconVerticalSolidList"/>
    <dgm:cxn modelId="{AF56234B-30BA-4DCB-9033-E21143E6104C}" type="presParOf" srcId="{D11159DF-8371-47F8-84C0-766ECB6E31D6}" destId="{6D94B544-5E1D-48E2-8150-3086AA2492C4}" srcOrd="1" destOrd="0" presId="urn:microsoft.com/office/officeart/2018/2/layout/IconVerticalSolidList"/>
    <dgm:cxn modelId="{C877DBFF-FBB5-4EDA-96A9-5DB4C779D2B3}" type="presParOf" srcId="{D11159DF-8371-47F8-84C0-766ECB6E31D6}" destId="{01F9F4C7-E521-45F0-9376-4F0652C0677B}" srcOrd="2" destOrd="0" presId="urn:microsoft.com/office/officeart/2018/2/layout/IconVerticalSolidList"/>
    <dgm:cxn modelId="{B63214E9-7797-4B0F-A9A0-4F8DE15B1DBD}" type="presParOf" srcId="{D11159DF-8371-47F8-84C0-766ECB6E31D6}" destId="{E8FAE535-05C8-44B7-9B39-EDDBACE12F1A}" srcOrd="3" destOrd="0" presId="urn:microsoft.com/office/officeart/2018/2/layout/IconVerticalSolidList"/>
    <dgm:cxn modelId="{291516E0-AF2A-4F26-8922-3DEBE8AAF0EE}" type="presParOf" srcId="{20024703-4853-4671-8B8F-6B0B4D8BED02}" destId="{EE795A37-38A3-42F8-B577-7ACBFF660A7A}" srcOrd="9" destOrd="0" presId="urn:microsoft.com/office/officeart/2018/2/layout/IconVerticalSolidList"/>
    <dgm:cxn modelId="{EC966EF4-DCAE-48FE-9A45-93D4622AC956}" type="presParOf" srcId="{20024703-4853-4671-8B8F-6B0B4D8BED02}" destId="{44564D25-9179-416D-8FBD-85B88AA096B8}" srcOrd="10" destOrd="0" presId="urn:microsoft.com/office/officeart/2018/2/layout/IconVerticalSolidList"/>
    <dgm:cxn modelId="{45C832AF-2E2D-433C-89F7-904A994F52D9}" type="presParOf" srcId="{44564D25-9179-416D-8FBD-85B88AA096B8}" destId="{CC4C20E9-9BD0-481D-96DD-767A0BD55152}" srcOrd="0" destOrd="0" presId="urn:microsoft.com/office/officeart/2018/2/layout/IconVerticalSolidList"/>
    <dgm:cxn modelId="{4C71D364-BF2A-4337-895B-94C40FA78940}" type="presParOf" srcId="{44564D25-9179-416D-8FBD-85B88AA096B8}" destId="{A6F2F63B-2145-44BD-B05F-F89733339BE8}" srcOrd="1" destOrd="0" presId="urn:microsoft.com/office/officeart/2018/2/layout/IconVerticalSolidList"/>
    <dgm:cxn modelId="{9C1B1558-1E2A-4334-9106-3E2320EF0E1B}" type="presParOf" srcId="{44564D25-9179-416D-8FBD-85B88AA096B8}" destId="{804AACEB-357F-4F4D-BEE6-6BDA082E0842}" srcOrd="2" destOrd="0" presId="urn:microsoft.com/office/officeart/2018/2/layout/IconVerticalSolidList"/>
    <dgm:cxn modelId="{96B56EA2-9B32-4D60-8898-0A0CCF18524E}" type="presParOf" srcId="{44564D25-9179-416D-8FBD-85B88AA096B8}" destId="{8B08DEF0-BCCB-4A6E-83C3-0D2FD5147630}" srcOrd="3" destOrd="0" presId="urn:microsoft.com/office/officeart/2018/2/layout/IconVerticalSolidList"/>
    <dgm:cxn modelId="{8F64B7E7-479D-4291-BF37-D144109C0633}" type="presParOf" srcId="{20024703-4853-4671-8B8F-6B0B4D8BED02}" destId="{58D3345A-EB1F-4867-A09A-BE72EACF5C4A}" srcOrd="11" destOrd="0" presId="urn:microsoft.com/office/officeart/2018/2/layout/IconVerticalSolidList"/>
    <dgm:cxn modelId="{0FE82F01-B85B-4A3B-855D-56CDCDFAA780}" type="presParOf" srcId="{20024703-4853-4671-8B8F-6B0B4D8BED02}" destId="{AD572F1C-8B74-4DB3-9736-FC15743537BB}" srcOrd="12" destOrd="0" presId="urn:microsoft.com/office/officeart/2018/2/layout/IconVerticalSolidList"/>
    <dgm:cxn modelId="{3291B471-00C5-4275-A3E0-FFC33FC64A19}" type="presParOf" srcId="{AD572F1C-8B74-4DB3-9736-FC15743537BB}" destId="{F8B9690E-468C-4D4E-A37E-D0A931212DD3}" srcOrd="0" destOrd="0" presId="urn:microsoft.com/office/officeart/2018/2/layout/IconVerticalSolidList"/>
    <dgm:cxn modelId="{637F7B5A-F7FB-4651-AFCB-3877BEBDEF25}" type="presParOf" srcId="{AD572F1C-8B74-4DB3-9736-FC15743537BB}" destId="{CC5E1D56-5551-4D51-990F-D5AE896EF52E}" srcOrd="1" destOrd="0" presId="urn:microsoft.com/office/officeart/2018/2/layout/IconVerticalSolidList"/>
    <dgm:cxn modelId="{6469CA1A-869C-4DD7-87D7-4ED5B8A4DFB3}" type="presParOf" srcId="{AD572F1C-8B74-4DB3-9736-FC15743537BB}" destId="{B961B6D8-9359-4F89-AFA9-7C0CB6F1103C}" srcOrd="2" destOrd="0" presId="urn:microsoft.com/office/officeart/2018/2/layout/IconVerticalSolidList"/>
    <dgm:cxn modelId="{4842E19E-4714-4B07-A25A-32DA16387147}" type="presParOf" srcId="{AD572F1C-8B74-4DB3-9736-FC15743537BB}" destId="{AA98BC95-B48A-48BF-AC6F-27874DFE69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2F11A-C85C-47C3-8EDF-FD386EC7C956}">
      <dsp:nvSpPr>
        <dsp:cNvPr id="0" name=""/>
        <dsp:cNvSpPr/>
      </dsp:nvSpPr>
      <dsp:spPr>
        <a:xfrm>
          <a:off x="0" y="2665"/>
          <a:ext cx="74523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F8C1F-5D17-443F-9BC4-94EC6CAB04CD}">
      <dsp:nvSpPr>
        <dsp:cNvPr id="0" name=""/>
        <dsp:cNvSpPr/>
      </dsp:nvSpPr>
      <dsp:spPr>
        <a:xfrm>
          <a:off x="0" y="2665"/>
          <a:ext cx="7452360" cy="181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+mn-lt"/>
            </a:rPr>
            <a:t>Studující: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+mn-lt"/>
            </a:rPr>
            <a:t>           </a:t>
          </a:r>
          <a:r>
            <a:rPr lang="cs-CZ" sz="3200" kern="1200" dirty="0">
              <a:solidFill>
                <a:srgbClr val="000000"/>
              </a:solidFill>
              <a:effectLst/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porozumí základní </a:t>
          </a:r>
          <a:r>
            <a:rPr lang="cs-CZ" sz="3200" b="1" kern="1200" dirty="0">
              <a:solidFill>
                <a:srgbClr val="000000"/>
              </a:solidFill>
              <a:effectLst/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terminologii</a:t>
          </a:r>
          <a:r>
            <a:rPr lang="cs-CZ" sz="3200" kern="1200" dirty="0">
              <a:solidFill>
                <a:srgbClr val="000000"/>
              </a:solidFill>
              <a:effectLst/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 ke splnění portfoliového úkolu a dokáže ji aplikovat:         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kurikulární činnosti učitele, </a:t>
          </a:r>
          <a:r>
            <a:rPr lang="cs-CZ" sz="3200" kern="12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cíle výuky,  didaktická analýza učiva</a:t>
          </a:r>
          <a:r>
            <a:rPr lang="cs-CZ" sz="3200" kern="1200" dirty="0">
              <a:solidFill>
                <a:schemeClr val="accent2">
                  <a:lumMod val="75000"/>
                </a:schemeClr>
              </a:solidFill>
              <a:latin typeface="+mn-lt"/>
            </a:rPr>
            <a:t>;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200" kern="1200" dirty="0">
            <a:latin typeface="+mn-lt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>
            <a:latin typeface="+mn-lt"/>
          </a:endParaRPr>
        </a:p>
      </dsp:txBody>
      <dsp:txXfrm>
        <a:off x="0" y="2665"/>
        <a:ext cx="7452360" cy="1818124"/>
      </dsp:txXfrm>
    </dsp:sp>
    <dsp:sp modelId="{DF138ACE-DE86-4079-86DF-B71B7D160675}">
      <dsp:nvSpPr>
        <dsp:cNvPr id="0" name=""/>
        <dsp:cNvSpPr/>
      </dsp:nvSpPr>
      <dsp:spPr>
        <a:xfrm>
          <a:off x="0" y="1820790"/>
          <a:ext cx="74523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4071A-8B0E-4E28-84E0-5E1E76BB1EC5}">
      <dsp:nvSpPr>
        <dsp:cNvPr id="0" name=""/>
        <dsp:cNvSpPr/>
      </dsp:nvSpPr>
      <dsp:spPr>
        <a:xfrm>
          <a:off x="0" y="1820790"/>
          <a:ext cx="7452360" cy="181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>
            <a:latin typeface="+mn-lt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+mn-lt"/>
            </a:rPr>
            <a:t>           </a:t>
          </a:r>
        </a:p>
      </dsp:txBody>
      <dsp:txXfrm>
        <a:off x="0" y="1820790"/>
        <a:ext cx="7452360" cy="1818124"/>
      </dsp:txXfrm>
    </dsp:sp>
    <dsp:sp modelId="{815F26F4-4AC4-481F-AA1A-67C9D80170C9}">
      <dsp:nvSpPr>
        <dsp:cNvPr id="0" name=""/>
        <dsp:cNvSpPr/>
      </dsp:nvSpPr>
      <dsp:spPr>
        <a:xfrm>
          <a:off x="0" y="3638915"/>
          <a:ext cx="74523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69AA7-C00B-49EC-BB90-EA0CE9F1D98F}">
      <dsp:nvSpPr>
        <dsp:cNvPr id="0" name=""/>
        <dsp:cNvSpPr/>
      </dsp:nvSpPr>
      <dsp:spPr>
        <a:xfrm>
          <a:off x="0" y="3638915"/>
          <a:ext cx="7452360" cy="181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kern="1200" dirty="0"/>
            <a:t>            </a:t>
          </a:r>
          <a:r>
            <a:rPr lang="cs-CZ" sz="3200" kern="1200" dirty="0"/>
            <a:t>uvede odborné zdroje ke studiu.</a:t>
          </a:r>
          <a:endParaRPr lang="en-US" sz="3200" kern="1200" dirty="0"/>
        </a:p>
      </dsp:txBody>
      <dsp:txXfrm>
        <a:off x="0" y="3638915"/>
        <a:ext cx="7452360" cy="1818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D3033-0E73-4E83-BBF5-C5998079DCD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Televize</a:t>
          </a:r>
          <a:endParaRPr lang="en-US" sz="3400" kern="1200"/>
        </a:p>
      </dsp:txBody>
      <dsp:txXfrm>
        <a:off x="582645" y="1178"/>
        <a:ext cx="2174490" cy="1304694"/>
      </dsp:txXfrm>
    </dsp:sp>
    <dsp:sp modelId="{C6B5FD3F-3717-4313-B818-2EA04AE05837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Zvonek</a:t>
          </a:r>
          <a:endParaRPr lang="en-US" sz="3400" kern="1200"/>
        </a:p>
      </dsp:txBody>
      <dsp:txXfrm>
        <a:off x="2974584" y="1178"/>
        <a:ext cx="2174490" cy="1304694"/>
      </dsp:txXfrm>
    </dsp:sp>
    <dsp:sp modelId="{8D0BA681-C27A-49CA-B3AC-397E254C419A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Telefon</a:t>
          </a:r>
          <a:endParaRPr lang="en-US" sz="3400" kern="1200"/>
        </a:p>
      </dsp:txBody>
      <dsp:txXfrm>
        <a:off x="5366524" y="1178"/>
        <a:ext cx="2174490" cy="1304694"/>
      </dsp:txXfrm>
    </dsp:sp>
    <dsp:sp modelId="{14CC2009-E45A-4533-BEFE-175761B984B9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Blesk</a:t>
          </a:r>
          <a:endParaRPr lang="en-US" sz="3400" kern="1200"/>
        </a:p>
      </dsp:txBody>
      <dsp:txXfrm>
        <a:off x="7758464" y="1178"/>
        <a:ext cx="2174490" cy="1304694"/>
      </dsp:txXfrm>
    </dsp:sp>
    <dsp:sp modelId="{48877D22-B931-409E-B24D-22540B9CF538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Fáze měsíce</a:t>
          </a:r>
          <a:endParaRPr lang="en-US" sz="3400" kern="1200"/>
        </a:p>
      </dsp:txBody>
      <dsp:txXfrm>
        <a:off x="582645" y="1523321"/>
        <a:ext cx="2174490" cy="1304694"/>
      </dsp:txXfrm>
    </dsp:sp>
    <dsp:sp modelId="{C0F5CE7F-9439-4507-A8FA-5B25688EC9D9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Magnet</a:t>
          </a:r>
          <a:endParaRPr lang="en-US" sz="3400" kern="1200"/>
        </a:p>
      </dsp:txBody>
      <dsp:txXfrm>
        <a:off x="2974584" y="1523321"/>
        <a:ext cx="2174490" cy="1304694"/>
      </dsp:txXfrm>
    </dsp:sp>
    <dsp:sp modelId="{3C820774-7F22-4FE6-9204-6A4A4280007E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Dynamit</a:t>
          </a:r>
          <a:endParaRPr lang="en-US" sz="3400" kern="1200"/>
        </a:p>
      </dsp:txBody>
      <dsp:txXfrm>
        <a:off x="5366524" y="1523321"/>
        <a:ext cx="2174490" cy="1304694"/>
      </dsp:txXfrm>
    </dsp:sp>
    <dsp:sp modelId="{9E9E8FDF-BD0A-4E16-8EC9-9484EC1C5D90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Mraznička</a:t>
          </a:r>
          <a:endParaRPr lang="en-US" sz="3400" kern="1200"/>
        </a:p>
      </dsp:txBody>
      <dsp:txXfrm>
        <a:off x="7758464" y="1523321"/>
        <a:ext cx="2174490" cy="1304694"/>
      </dsp:txXfrm>
    </dsp:sp>
    <dsp:sp modelId="{256B35A0-C637-4300-976F-5C28839DA08F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Tání ledu</a:t>
          </a:r>
          <a:endParaRPr lang="en-US" sz="3400" kern="1200"/>
        </a:p>
      </dsp:txBody>
      <dsp:txXfrm>
        <a:off x="582645" y="3045465"/>
        <a:ext cx="2174490" cy="1304694"/>
      </dsp:txXfrm>
    </dsp:sp>
    <dsp:sp modelId="{DA81AF8B-69A4-4BA1-9F86-18B1A8456797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Atomová bomba</a:t>
          </a:r>
          <a:endParaRPr lang="en-US" sz="3400" kern="1200"/>
        </a:p>
      </dsp:txBody>
      <dsp:txXfrm>
        <a:off x="2974584" y="3045465"/>
        <a:ext cx="2174490" cy="1304694"/>
      </dsp:txXfrm>
    </dsp:sp>
    <dsp:sp modelId="{B154BAAA-1A9A-40E5-83D5-555F8549598C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Jaderná elektrárna</a:t>
          </a:r>
          <a:endParaRPr lang="en-US" sz="3400" kern="1200"/>
        </a:p>
      </dsp:txBody>
      <dsp:txXfrm>
        <a:off x="5366524" y="3045465"/>
        <a:ext cx="2174490" cy="1304694"/>
      </dsp:txXfrm>
    </dsp:sp>
    <dsp:sp modelId="{F2EA8DA4-1915-45C5-BC1D-0FCE6C69DFBD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Duha</a:t>
          </a:r>
          <a:endParaRPr lang="en-US" sz="3400" kern="1200"/>
        </a:p>
      </dsp:txBody>
      <dsp:txXfrm>
        <a:off x="7758464" y="3045465"/>
        <a:ext cx="2174490" cy="130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D973B-FF90-498F-B5CD-20DEE9D688FB}">
      <dsp:nvSpPr>
        <dsp:cNvPr id="0" name=""/>
        <dsp:cNvSpPr/>
      </dsp:nvSpPr>
      <dsp:spPr>
        <a:xfrm>
          <a:off x="0" y="55696"/>
          <a:ext cx="10515600" cy="6388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Žák </a:t>
          </a:r>
          <a:endParaRPr lang="en-US" sz="2600" kern="1200"/>
        </a:p>
      </dsp:txBody>
      <dsp:txXfrm>
        <a:off x="31185" y="86881"/>
        <a:ext cx="10453230" cy="576450"/>
      </dsp:txXfrm>
    </dsp:sp>
    <dsp:sp modelId="{568EBFE3-042E-4CB3-8BEC-EA23184044CA}">
      <dsp:nvSpPr>
        <dsp:cNvPr id="0" name=""/>
        <dsp:cNvSpPr/>
      </dsp:nvSpPr>
      <dsp:spPr>
        <a:xfrm>
          <a:off x="0" y="694516"/>
          <a:ext cx="10515600" cy="387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CH-9-2-01 </a:t>
          </a:r>
          <a:r>
            <a:rPr lang="cs-CZ" sz="2000" kern="1200" dirty="0">
              <a:highlight>
                <a:srgbClr val="00FF00"/>
              </a:highlight>
            </a:rPr>
            <a:t>rozlišuje</a:t>
          </a:r>
          <a:r>
            <a:rPr lang="cs-CZ" sz="2000" kern="1200" dirty="0"/>
            <a:t> směsi a chemické látky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CH-9-2-02 </a:t>
          </a:r>
          <a:r>
            <a:rPr lang="cs-CZ" sz="2000" kern="1200" dirty="0">
              <a:highlight>
                <a:srgbClr val="00FF00"/>
              </a:highlight>
            </a:rPr>
            <a:t>vypočítá </a:t>
          </a:r>
          <a:r>
            <a:rPr lang="cs-CZ" sz="2000" kern="1200" dirty="0"/>
            <a:t>složení roztoků, </a:t>
          </a:r>
          <a:r>
            <a:rPr lang="cs-CZ" sz="2000" kern="1200" dirty="0">
              <a:highlight>
                <a:srgbClr val="C0C0C0"/>
              </a:highlight>
            </a:rPr>
            <a:t>připraví prakticky </a:t>
          </a:r>
          <a:r>
            <a:rPr lang="cs-CZ" sz="2000" kern="1200" dirty="0"/>
            <a:t>roztok daného složení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CH-9-2-03 navrhne postupy a </a:t>
          </a:r>
          <a:r>
            <a:rPr lang="cs-CZ" sz="2000" kern="1200" dirty="0">
              <a:highlight>
                <a:srgbClr val="C0C0C0"/>
              </a:highlight>
            </a:rPr>
            <a:t>prakticky provede </a:t>
          </a:r>
          <a:r>
            <a:rPr lang="cs-CZ" sz="2000" kern="1200" dirty="0"/>
            <a:t>oddělování složek směsí o známém složení; uvede příklady oddělování složek v praxi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CH-9-2-04 rozliší různé druhy vody a uvede příklady jejich výskytu a použití, </a:t>
          </a:r>
          <a:r>
            <a:rPr lang="cs-CZ" sz="2000" kern="1200" dirty="0">
              <a:highlight>
                <a:srgbClr val="00FF00"/>
              </a:highlight>
            </a:rPr>
            <a:t>uvede příklady </a:t>
          </a:r>
          <a:r>
            <a:rPr lang="cs-CZ" sz="2000" kern="1200" dirty="0">
              <a:highlight>
                <a:srgbClr val="00FFFF"/>
              </a:highlight>
            </a:rPr>
            <a:t>znečišťování</a:t>
          </a:r>
          <a:r>
            <a:rPr lang="cs-CZ" sz="2000" kern="1200" dirty="0"/>
            <a:t> vody a vzduchu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/>
            <a:t>Minimální doporučená úroveň pro úpravy očekávaných výstupů v rámci podpůrných opatření</a:t>
          </a:r>
          <a:r>
            <a:rPr lang="cs-CZ" sz="2000" kern="1200"/>
            <a:t>: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žák CH-9-2-01p pozná směsi a chemické látky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CH-9-2-02p rozezná druhy roztoků a jejich využití v běžném životě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CH-9-2-04p rozliší různé druhy vody a uvede příklady jejich použití, uvede zdroje znečišťování vody a vzduchu ve svém nejbližším okolí </a:t>
          </a:r>
          <a:endParaRPr lang="en-US" sz="2000" kern="1200"/>
        </a:p>
      </dsp:txBody>
      <dsp:txXfrm>
        <a:off x="0" y="694516"/>
        <a:ext cx="10515600" cy="3875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AB70B-F74E-4E2B-B6CF-CB894D835B9B}">
      <dsp:nvSpPr>
        <dsp:cNvPr id="0" name=""/>
        <dsp:cNvSpPr/>
      </dsp:nvSpPr>
      <dsp:spPr>
        <a:xfrm>
          <a:off x="0" y="531"/>
          <a:ext cx="10515600" cy="1243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7989B-7367-4D7D-92E9-2FFD2214FC7F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2D3C1-83CF-4552-A0B5-4B317DA30C0F}">
      <dsp:nvSpPr>
        <dsp:cNvPr id="0" name=""/>
        <dsp:cNvSpPr/>
      </dsp:nvSpPr>
      <dsp:spPr>
        <a:xfrm>
          <a:off x="1435988" y="5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Pojmy</a:t>
          </a:r>
          <a:r>
            <a:rPr lang="cs-CZ" sz="2100" kern="1200" dirty="0"/>
            <a:t> (kategorie nebo třídy věcí či myšlenek se společnými nejdůležitějšími /podstatnými/ vlastnostmi); konkrétní, abstraktní; 1 -2 slova</a:t>
          </a:r>
          <a:endParaRPr lang="en-US" sz="2100" kern="1200" dirty="0"/>
        </a:p>
      </dsp:txBody>
      <dsp:txXfrm>
        <a:off x="1435988" y="531"/>
        <a:ext cx="9079611" cy="1243280"/>
      </dsp:txXfrm>
    </dsp:sp>
    <dsp:sp modelId="{2490BFDE-540A-4DFA-861B-D835D0747F20}">
      <dsp:nvSpPr>
        <dsp:cNvPr id="0" name=""/>
        <dsp:cNvSpPr/>
      </dsp:nvSpPr>
      <dsp:spPr>
        <a:xfrm>
          <a:off x="0" y="1554631"/>
          <a:ext cx="10515600" cy="1243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5EE5E-C035-4641-A871-471B6A85FDBA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57723-4809-460B-BC32-C2AE1BF8DF1A}">
      <dsp:nvSpPr>
        <dsp:cNvPr id="0" name=""/>
        <dsp:cNvSpPr/>
      </dsp:nvSpPr>
      <dsp:spPr>
        <a:xfrm>
          <a:off x="1435988" y="15546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Generalizace (zobecnění) = </a:t>
          </a:r>
          <a:r>
            <a:rPr lang="cs-CZ" sz="2100" kern="1200"/>
            <a:t>výrok, který vyjadřuje vztahy mezi 2 nebo více pojmy; souvětí (př. </a:t>
          </a:r>
          <a:r>
            <a:rPr lang="cs-CZ" sz="2100" u="sng" kern="1200"/>
            <a:t>Dělení je operací inverzní k  násobení</a:t>
          </a:r>
          <a:r>
            <a:rPr lang="cs-CZ" sz="2100" kern="1200"/>
            <a:t>)</a:t>
          </a:r>
          <a:endParaRPr lang="en-US" sz="2100" kern="1200"/>
        </a:p>
      </dsp:txBody>
      <dsp:txXfrm>
        <a:off x="1435988" y="1554631"/>
        <a:ext cx="9079611" cy="1243280"/>
      </dsp:txXfrm>
    </dsp:sp>
    <dsp:sp modelId="{710BE6C6-A891-4613-A1B2-5FC72AD633CB}">
      <dsp:nvSpPr>
        <dsp:cNvPr id="0" name=""/>
        <dsp:cNvSpPr/>
      </dsp:nvSpPr>
      <dsp:spPr>
        <a:xfrm>
          <a:off x="0" y="3108732"/>
          <a:ext cx="10515600" cy="1243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BB64-B054-45CA-9E67-F24E95F35CCF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02D67-1D33-4338-A61E-A2921188E3EB}">
      <dsp:nvSpPr>
        <dsp:cNvPr id="0" name=""/>
        <dsp:cNvSpPr/>
      </dsp:nvSpPr>
      <dsp:spPr>
        <a:xfrm>
          <a:off x="1435988" y="3108732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Fakta </a:t>
          </a:r>
          <a:r>
            <a:rPr lang="cs-CZ" sz="2100" kern="1200"/>
            <a:t>(informace o jednotlivých skutečnostech – o lidech, věcech, konkrétních místech, o události..,).</a:t>
          </a:r>
          <a:endParaRPr lang="en-US" sz="2100" kern="1200"/>
        </a:p>
      </dsp:txBody>
      <dsp:txXfrm>
        <a:off x="1435988" y="3108732"/>
        <a:ext cx="9079611" cy="1243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34BAD-DB47-4487-BA4F-EDC9BC6069F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45F9B-A12D-42A8-9C30-49F0FC7FC850}">
      <dsp:nvSpPr>
        <dsp:cNvPr id="0" name=""/>
        <dsp:cNvSpPr/>
      </dsp:nvSpPr>
      <dsp:spPr>
        <a:xfrm>
          <a:off x="0" y="0"/>
          <a:ext cx="10515600" cy="116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i="0" kern="1200" dirty="0"/>
            <a:t>OBĚHOVÁ SOUSTAVA </a:t>
          </a:r>
          <a:endParaRPr lang="en-US" sz="3200" b="1" i="0" kern="1200" dirty="0"/>
        </a:p>
      </dsp:txBody>
      <dsp:txXfrm>
        <a:off x="0" y="0"/>
        <a:ext cx="10515600" cy="1160931"/>
      </dsp:txXfrm>
    </dsp:sp>
    <dsp:sp modelId="{EE28473F-EEC3-4B75-815F-8223D4FCEAEB}">
      <dsp:nvSpPr>
        <dsp:cNvPr id="0" name=""/>
        <dsp:cNvSpPr/>
      </dsp:nvSpPr>
      <dsp:spPr>
        <a:xfrm>
          <a:off x="0" y="11609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D5690-BF1A-4A28-A934-059D9B1C6B61}">
      <dsp:nvSpPr>
        <dsp:cNvPr id="0" name=""/>
        <dsp:cNvSpPr/>
      </dsp:nvSpPr>
      <dsp:spPr>
        <a:xfrm>
          <a:off x="0" y="1160931"/>
          <a:ext cx="10515600" cy="116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u="sng" kern="1200" dirty="0"/>
            <a:t>Pojmy: </a:t>
          </a:r>
          <a:r>
            <a:rPr lang="cs-CZ" sz="3200" i="1" kern="1200" dirty="0"/>
            <a:t>Krev</a:t>
          </a:r>
          <a:r>
            <a:rPr lang="cs-CZ" sz="3200" kern="1200" dirty="0"/>
            <a:t>, </a:t>
          </a:r>
          <a:r>
            <a:rPr lang="cs-CZ" sz="3200" i="1" kern="1200" dirty="0"/>
            <a:t>červené krvinky</a:t>
          </a:r>
          <a:r>
            <a:rPr lang="cs-CZ" sz="3200" kern="1200" dirty="0"/>
            <a:t>, </a:t>
          </a:r>
          <a:r>
            <a:rPr lang="cs-CZ" sz="3200" i="1" kern="1200" dirty="0"/>
            <a:t>bílé krvinky</a:t>
          </a:r>
          <a:r>
            <a:rPr lang="cs-CZ" sz="3200" kern="1200" dirty="0"/>
            <a:t>, </a:t>
          </a:r>
          <a:r>
            <a:rPr lang="cs-CZ" sz="3200" i="1" kern="1200" dirty="0"/>
            <a:t>krevní destičky.</a:t>
          </a:r>
          <a:endParaRPr lang="en-US" sz="3200" kern="1200" dirty="0"/>
        </a:p>
      </dsp:txBody>
      <dsp:txXfrm>
        <a:off x="0" y="1160931"/>
        <a:ext cx="10515600" cy="1160931"/>
      </dsp:txXfrm>
    </dsp:sp>
    <dsp:sp modelId="{FF04C8F0-2A13-49F0-9CE2-1BEAE62D342D}">
      <dsp:nvSpPr>
        <dsp:cNvPr id="0" name=""/>
        <dsp:cNvSpPr/>
      </dsp:nvSpPr>
      <dsp:spPr>
        <a:xfrm>
          <a:off x="0" y="232186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1F5E2-826B-4364-AB34-236683128C9F}">
      <dsp:nvSpPr>
        <dsp:cNvPr id="0" name=""/>
        <dsp:cNvSpPr/>
      </dsp:nvSpPr>
      <dsp:spPr>
        <a:xfrm>
          <a:off x="0" y="2321863"/>
          <a:ext cx="10515600" cy="116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u="sng" kern="1200"/>
            <a:t>Fakta</a:t>
          </a:r>
          <a:r>
            <a:rPr lang="cs-CZ" sz="3200" kern="1200"/>
            <a:t>: V těle máme 5-6l krve.  Každý člověk má krev určité krevní skupiny. </a:t>
          </a:r>
          <a:endParaRPr lang="en-US" sz="3200" kern="1200"/>
        </a:p>
      </dsp:txBody>
      <dsp:txXfrm>
        <a:off x="0" y="2321863"/>
        <a:ext cx="10515600" cy="1160931"/>
      </dsp:txXfrm>
    </dsp:sp>
    <dsp:sp modelId="{EAF2AFF5-634E-4CA7-A1FC-B0B082AC7C55}">
      <dsp:nvSpPr>
        <dsp:cNvPr id="0" name=""/>
        <dsp:cNvSpPr/>
      </dsp:nvSpPr>
      <dsp:spPr>
        <a:xfrm>
          <a:off x="0" y="348279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F4360-40D5-42F3-BF2C-DCE99B4689D3}">
      <dsp:nvSpPr>
        <dsp:cNvPr id="0" name=""/>
        <dsp:cNvSpPr/>
      </dsp:nvSpPr>
      <dsp:spPr>
        <a:xfrm>
          <a:off x="0" y="3482794"/>
          <a:ext cx="10515600" cy="116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u="sng" kern="1200"/>
            <a:t>Generalizace</a:t>
          </a:r>
          <a:r>
            <a:rPr lang="cs-CZ" sz="3200" kern="1200"/>
            <a:t>: Počet krevních destiček ovlivňuje srážení krve.</a:t>
          </a:r>
          <a:endParaRPr lang="en-US" sz="3200" kern="1200"/>
        </a:p>
      </dsp:txBody>
      <dsp:txXfrm>
        <a:off x="0" y="3482794"/>
        <a:ext cx="10515600" cy="11609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9E349-C9A0-457F-8703-2AF9B7C4C238}">
      <dsp:nvSpPr>
        <dsp:cNvPr id="0" name=""/>
        <dsp:cNvSpPr/>
      </dsp:nvSpPr>
      <dsp:spPr>
        <a:xfrm>
          <a:off x="0" y="3814"/>
          <a:ext cx="10515600" cy="9363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C84939-4276-4A18-B7BD-9122FF313674}">
      <dsp:nvSpPr>
        <dsp:cNvPr id="0" name=""/>
        <dsp:cNvSpPr/>
      </dsp:nvSpPr>
      <dsp:spPr>
        <a:xfrm>
          <a:off x="283248" y="214495"/>
          <a:ext cx="515501" cy="5149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7F50DA-4BFC-4D8A-92C5-BB8F713320D7}">
      <dsp:nvSpPr>
        <dsp:cNvPr id="0" name=""/>
        <dsp:cNvSpPr/>
      </dsp:nvSpPr>
      <dsp:spPr>
        <a:xfrm>
          <a:off x="1081999" y="3814"/>
          <a:ext cx="9162151" cy="125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3" tIns="133163" rIns="133163" bIns="13316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Zamýšlený a očekávaný výsledek,</a:t>
          </a:r>
          <a:r>
            <a:rPr lang="cs-CZ" sz="2400" kern="1200" dirty="0"/>
            <a:t> k němuž učitel v součinnosti s žáky směřuje, tzn. „</a:t>
          </a:r>
          <a:r>
            <a:rPr lang="cs-CZ" sz="2400" b="1" kern="1200" dirty="0"/>
            <a:t>směr“ či „směřování</a:t>
          </a:r>
          <a:r>
            <a:rPr lang="cs-CZ" sz="2400" kern="1200" dirty="0"/>
            <a:t>“ k něčemu a predikuje </a:t>
          </a:r>
          <a:r>
            <a:rPr lang="cs-CZ" sz="2400" b="1" kern="1200" dirty="0"/>
            <a:t>„změnu“, </a:t>
          </a:r>
          <a:r>
            <a:rPr lang="cs-CZ" sz="2400" kern="1200" dirty="0"/>
            <a:t>zvyšuje </a:t>
          </a:r>
          <a:r>
            <a:rPr lang="cs-CZ" sz="2400" b="1" kern="1200" dirty="0"/>
            <a:t>motivaci </a:t>
          </a:r>
          <a:r>
            <a:rPr lang="cs-CZ" sz="2400" kern="1200" dirty="0"/>
            <a:t>žáků k učení (Skalková, 1999). </a:t>
          </a:r>
          <a:endParaRPr lang="en-US" sz="2400" kern="1200" dirty="0"/>
        </a:p>
      </dsp:txBody>
      <dsp:txXfrm>
        <a:off x="1081999" y="3814"/>
        <a:ext cx="9162151" cy="1258233"/>
      </dsp:txXfrm>
    </dsp:sp>
    <dsp:sp modelId="{22983C5E-CC17-4513-892C-0B53E0E2706D}">
      <dsp:nvSpPr>
        <dsp:cNvPr id="0" name=""/>
        <dsp:cNvSpPr/>
      </dsp:nvSpPr>
      <dsp:spPr>
        <a:xfrm>
          <a:off x="0" y="1549645"/>
          <a:ext cx="10515600" cy="9363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4B4512-40C7-46AE-BA78-1C6AB0A97FD1}">
      <dsp:nvSpPr>
        <dsp:cNvPr id="0" name=""/>
        <dsp:cNvSpPr/>
      </dsp:nvSpPr>
      <dsp:spPr>
        <a:xfrm>
          <a:off x="283248" y="1760326"/>
          <a:ext cx="515501" cy="5149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9DB48B-2E77-4B8A-8E87-D07F80D4C7FC}">
      <dsp:nvSpPr>
        <dsp:cNvPr id="0" name=""/>
        <dsp:cNvSpPr/>
      </dsp:nvSpPr>
      <dsp:spPr>
        <a:xfrm>
          <a:off x="1081999" y="1549645"/>
          <a:ext cx="9162151" cy="125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3" tIns="133163" rIns="133163" bIns="13316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J</a:t>
          </a:r>
          <a:r>
            <a:rPr lang="cs-CZ" sz="2800" kern="1200" dirty="0"/>
            <a:t>e</a:t>
          </a:r>
          <a:r>
            <a:rPr lang="cs-CZ" sz="2800" b="1" kern="1200" dirty="0"/>
            <a:t> </a:t>
          </a:r>
          <a:r>
            <a:rPr lang="cs-CZ" sz="2800" kern="1200" dirty="0"/>
            <a:t>formulován „v jazyce žákova výkonu“ – „co má žák umět udělat“. </a:t>
          </a:r>
          <a:endParaRPr lang="en-US" sz="2800" kern="1200" dirty="0"/>
        </a:p>
      </dsp:txBody>
      <dsp:txXfrm>
        <a:off x="1081999" y="1549645"/>
        <a:ext cx="9162151" cy="1258233"/>
      </dsp:txXfrm>
    </dsp:sp>
    <dsp:sp modelId="{08C5F459-445C-486B-A5CD-A9A08C393875}">
      <dsp:nvSpPr>
        <dsp:cNvPr id="0" name=""/>
        <dsp:cNvSpPr/>
      </dsp:nvSpPr>
      <dsp:spPr>
        <a:xfrm>
          <a:off x="0" y="3095475"/>
          <a:ext cx="10515600" cy="9363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FFDCE0-3183-416C-9AAB-8C4C35223EE4}">
      <dsp:nvSpPr>
        <dsp:cNvPr id="0" name=""/>
        <dsp:cNvSpPr/>
      </dsp:nvSpPr>
      <dsp:spPr>
        <a:xfrm>
          <a:off x="283248" y="3306156"/>
          <a:ext cx="515501" cy="5149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1F9E5F-2D52-49E3-B1CD-2748E9D9EE95}">
      <dsp:nvSpPr>
        <dsp:cNvPr id="0" name=""/>
        <dsp:cNvSpPr/>
      </dsp:nvSpPr>
      <dsp:spPr>
        <a:xfrm>
          <a:off x="1081999" y="3095475"/>
          <a:ext cx="9162151" cy="125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3" tIns="133163" rIns="133163" bIns="13316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To, co si mají z výuky žáci „odnést“ (nikoli to, co chce učitel „odučit“).</a:t>
          </a:r>
          <a:endParaRPr lang="en-US" sz="2800" kern="1200" dirty="0"/>
        </a:p>
      </dsp:txBody>
      <dsp:txXfrm>
        <a:off x="1081999" y="3095475"/>
        <a:ext cx="9162151" cy="12582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A7DEB-DB4B-43B1-8705-66AB574553C1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1A34D-DD91-4C80-B772-376755D47CD6}">
      <dsp:nvSpPr>
        <dsp:cNvPr id="0" name=""/>
        <dsp:cNvSpPr/>
      </dsp:nvSpPr>
      <dsp:spPr>
        <a:xfrm>
          <a:off x="0" y="531"/>
          <a:ext cx="10515600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Např.: </a:t>
          </a:r>
          <a:endParaRPr lang="en-US" sz="2100" kern="1200"/>
        </a:p>
      </dsp:txBody>
      <dsp:txXfrm>
        <a:off x="0" y="531"/>
        <a:ext cx="10515600" cy="621640"/>
      </dsp:txXfrm>
    </dsp:sp>
    <dsp:sp modelId="{E229CC81-744A-4402-A6EE-378F566A81F0}">
      <dsp:nvSpPr>
        <dsp:cNvPr id="0" name=""/>
        <dsp:cNvSpPr/>
      </dsp:nvSpPr>
      <dsp:spPr>
        <a:xfrm>
          <a:off x="0" y="622171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7D1C2-AF48-4AB6-B59F-C0437274E2CB}">
      <dsp:nvSpPr>
        <dsp:cNvPr id="0" name=""/>
        <dsp:cNvSpPr/>
      </dsp:nvSpPr>
      <dsp:spPr>
        <a:xfrm>
          <a:off x="0" y="622171"/>
          <a:ext cx="10515600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Žák popíše trasy objevných plaveb a jejich průběh s využitím mapy. </a:t>
          </a:r>
          <a:endParaRPr lang="en-US" sz="2100" kern="1200"/>
        </a:p>
      </dsp:txBody>
      <dsp:txXfrm>
        <a:off x="0" y="622171"/>
        <a:ext cx="10515600" cy="621640"/>
      </dsp:txXfrm>
    </dsp:sp>
    <dsp:sp modelId="{9DA35BB2-AE6F-4A0A-B4EF-D34CAE5D56C2}">
      <dsp:nvSpPr>
        <dsp:cNvPr id="0" name=""/>
        <dsp:cNvSpPr/>
      </dsp:nvSpPr>
      <dsp:spPr>
        <a:xfrm>
          <a:off x="0" y="1243811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586ED-8F21-44EB-A8C5-06956BCE4579}">
      <dsp:nvSpPr>
        <dsp:cNvPr id="0" name=""/>
        <dsp:cNvSpPr/>
      </dsp:nvSpPr>
      <dsp:spPr>
        <a:xfrm>
          <a:off x="0" y="1243811"/>
          <a:ext cx="10515600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Žák objasní příčiny kolonizace. </a:t>
          </a:r>
          <a:endParaRPr lang="en-US" sz="2100" kern="1200"/>
        </a:p>
      </dsp:txBody>
      <dsp:txXfrm>
        <a:off x="0" y="1243811"/>
        <a:ext cx="10515600" cy="621640"/>
      </dsp:txXfrm>
    </dsp:sp>
    <dsp:sp modelId="{203F5A09-AFAF-4B01-BF18-418D7D62E719}">
      <dsp:nvSpPr>
        <dsp:cNvPr id="0" name=""/>
        <dsp:cNvSpPr/>
      </dsp:nvSpPr>
      <dsp:spPr>
        <a:xfrm>
          <a:off x="0" y="1865451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60BEA-0D6B-4875-9D8F-F20EAF66AA1F}">
      <dsp:nvSpPr>
        <dsp:cNvPr id="0" name=""/>
        <dsp:cNvSpPr/>
      </dsp:nvSpPr>
      <dsp:spPr>
        <a:xfrm>
          <a:off x="0" y="1865451"/>
          <a:ext cx="10515600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Žák uvede tři výhody naftového motoru oproti motoru benzinovému (</a:t>
          </a:r>
          <a:r>
            <a:rPr lang="cs-CZ" sz="2100" kern="1200" dirty="0" err="1"/>
            <a:t>Petty</a:t>
          </a:r>
          <a:r>
            <a:rPr lang="cs-CZ" sz="2100" kern="1200" dirty="0"/>
            <a:t>, 2013, s. 394). </a:t>
          </a:r>
          <a:endParaRPr lang="en-US" sz="2100" kern="1200" dirty="0"/>
        </a:p>
      </dsp:txBody>
      <dsp:txXfrm>
        <a:off x="0" y="1865451"/>
        <a:ext cx="10515600" cy="621640"/>
      </dsp:txXfrm>
    </dsp:sp>
    <dsp:sp modelId="{8A61952B-2CDF-454F-A84D-6BBCBC1D7432}">
      <dsp:nvSpPr>
        <dsp:cNvPr id="0" name=""/>
        <dsp:cNvSpPr/>
      </dsp:nvSpPr>
      <dsp:spPr>
        <a:xfrm>
          <a:off x="0" y="2487092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F4C8C-2A83-4025-A318-C0EBBC4B0220}">
      <dsp:nvSpPr>
        <dsp:cNvPr id="0" name=""/>
        <dsp:cNvSpPr/>
      </dsp:nvSpPr>
      <dsp:spPr>
        <a:xfrm>
          <a:off x="0" y="2487092"/>
          <a:ext cx="10515600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Žák vysvětlí rozdíl mezi mlhou, oparem, smogem a mrakem (Petty, 2013, s. 394). </a:t>
          </a:r>
          <a:endParaRPr lang="en-US" sz="2100" kern="1200"/>
        </a:p>
      </dsp:txBody>
      <dsp:txXfrm>
        <a:off x="0" y="2487092"/>
        <a:ext cx="10515600" cy="621640"/>
      </dsp:txXfrm>
    </dsp:sp>
    <dsp:sp modelId="{B7C87C76-D09D-4CFC-8258-2817F1A313FD}">
      <dsp:nvSpPr>
        <dsp:cNvPr id="0" name=""/>
        <dsp:cNvSpPr/>
      </dsp:nvSpPr>
      <dsp:spPr>
        <a:xfrm>
          <a:off x="0" y="3108732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27386-F6DC-4149-B460-23C3261F0F88}">
      <dsp:nvSpPr>
        <dsp:cNvPr id="0" name=""/>
        <dsp:cNvSpPr/>
      </dsp:nvSpPr>
      <dsp:spPr>
        <a:xfrm>
          <a:off x="0" y="3108732"/>
          <a:ext cx="10515600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Žák posoudí důležitost krevního oběhu pro život. </a:t>
          </a:r>
          <a:endParaRPr lang="en-US" sz="2100" kern="1200"/>
        </a:p>
      </dsp:txBody>
      <dsp:txXfrm>
        <a:off x="0" y="3108732"/>
        <a:ext cx="10515600" cy="621640"/>
      </dsp:txXfrm>
    </dsp:sp>
    <dsp:sp modelId="{71F78DE0-DB91-4D2B-9E3A-5C5DEA513D94}">
      <dsp:nvSpPr>
        <dsp:cNvPr id="0" name=""/>
        <dsp:cNvSpPr/>
      </dsp:nvSpPr>
      <dsp:spPr>
        <a:xfrm>
          <a:off x="0" y="3730372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1B7FC-9DD3-4D01-BB0B-8371B74C8B7A}">
      <dsp:nvSpPr>
        <dsp:cNvPr id="0" name=""/>
        <dsp:cNvSpPr/>
      </dsp:nvSpPr>
      <dsp:spPr>
        <a:xfrm>
          <a:off x="0" y="3730372"/>
          <a:ext cx="10515600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Žák diskutuje o významu objevných plaveb.</a:t>
          </a:r>
          <a:endParaRPr lang="en-US" sz="2100" kern="1200" dirty="0"/>
        </a:p>
      </dsp:txBody>
      <dsp:txXfrm>
        <a:off x="0" y="3730372"/>
        <a:ext cx="10515600" cy="621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734D6-4BF5-4F62-BEC0-FFB438DAB8F0}">
      <dsp:nvSpPr>
        <dsp:cNvPr id="0" name=""/>
        <dsp:cNvSpPr/>
      </dsp:nvSpPr>
      <dsp:spPr>
        <a:xfrm>
          <a:off x="947201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97913-04ED-4D16-82FE-304BA916A25F}">
      <dsp:nvSpPr>
        <dsp:cNvPr id="0" name=""/>
        <dsp:cNvSpPr/>
      </dsp:nvSpPr>
      <dsp:spPr>
        <a:xfrm>
          <a:off x="59990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Příliš obecná formulace: </a:t>
          </a:r>
          <a:endParaRPr lang="en-US" sz="2500" kern="1200"/>
        </a:p>
      </dsp:txBody>
      <dsp:txXfrm>
        <a:off x="59990" y="2402242"/>
        <a:ext cx="3226223" cy="720000"/>
      </dsp:txXfrm>
    </dsp:sp>
    <dsp:sp modelId="{A3793F55-62FD-4DFE-BA25-234309BB22B0}">
      <dsp:nvSpPr>
        <dsp:cNvPr id="0" name=""/>
        <dsp:cNvSpPr/>
      </dsp:nvSpPr>
      <dsp:spPr>
        <a:xfrm>
          <a:off x="4738014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688A2-10A0-4A80-9ABC-1AC18D5F7699}">
      <dsp:nvSpPr>
        <dsp:cNvPr id="0" name=""/>
        <dsp:cNvSpPr/>
      </dsp:nvSpPr>
      <dsp:spPr>
        <a:xfrm>
          <a:off x="3850802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i="1" kern="1200"/>
            <a:t>Žák se má naučit rovnice </a:t>
          </a:r>
          <a:endParaRPr lang="en-US" sz="2500" kern="1200"/>
        </a:p>
      </dsp:txBody>
      <dsp:txXfrm>
        <a:off x="3850802" y="2402242"/>
        <a:ext cx="3226223" cy="720000"/>
      </dsp:txXfrm>
    </dsp:sp>
    <dsp:sp modelId="{EB69B918-CBA5-4C6A-A0E2-3DE895B3AD8C}">
      <dsp:nvSpPr>
        <dsp:cNvPr id="0" name=""/>
        <dsp:cNvSpPr/>
      </dsp:nvSpPr>
      <dsp:spPr>
        <a:xfrm>
          <a:off x="8528826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6E5A9-B754-4338-AFF1-7CB93F86EC5F}">
      <dsp:nvSpPr>
        <dsp:cNvPr id="0" name=""/>
        <dsp:cNvSpPr/>
      </dsp:nvSpPr>
      <dsp:spPr>
        <a:xfrm>
          <a:off x="7641615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i="1" kern="1200"/>
            <a:t>Provedu pokus s vodou.</a:t>
          </a:r>
          <a:endParaRPr lang="en-US" sz="2500" kern="1200"/>
        </a:p>
      </dsp:txBody>
      <dsp:txXfrm>
        <a:off x="7641615" y="2402242"/>
        <a:ext cx="3226223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3A213-425E-41CE-B757-DE9F530CADE9}">
      <dsp:nvSpPr>
        <dsp:cNvPr id="0" name=""/>
        <dsp:cNvSpPr/>
      </dsp:nvSpPr>
      <dsp:spPr>
        <a:xfrm>
          <a:off x="0" y="51421"/>
          <a:ext cx="10515600" cy="4737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D9FF1-951C-44CC-BE9B-2937BAB86BAB}">
      <dsp:nvSpPr>
        <dsp:cNvPr id="0" name=""/>
        <dsp:cNvSpPr/>
      </dsp:nvSpPr>
      <dsp:spPr>
        <a:xfrm>
          <a:off x="143300" y="108244"/>
          <a:ext cx="260546" cy="2605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BE2FF-221E-429D-8120-0D99CCE032B7}">
      <dsp:nvSpPr>
        <dsp:cNvPr id="0" name=""/>
        <dsp:cNvSpPr/>
      </dsp:nvSpPr>
      <dsp:spPr>
        <a:xfrm>
          <a:off x="547148" y="1657"/>
          <a:ext cx="9968451" cy="47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6" tIns="50136" rIns="50136" bIns="5013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1. Nové pojmy by měly být vysvětleny. </a:t>
          </a:r>
          <a:endParaRPr lang="en-US" sz="2000" kern="1200" dirty="0"/>
        </a:p>
      </dsp:txBody>
      <dsp:txXfrm>
        <a:off x="547148" y="1657"/>
        <a:ext cx="9968451" cy="473721"/>
      </dsp:txXfrm>
    </dsp:sp>
    <dsp:sp modelId="{A6117C3D-B969-4D03-AF1D-39F273BBAA51}">
      <dsp:nvSpPr>
        <dsp:cNvPr id="0" name=""/>
        <dsp:cNvSpPr/>
      </dsp:nvSpPr>
      <dsp:spPr>
        <a:xfrm>
          <a:off x="0" y="593809"/>
          <a:ext cx="10515600" cy="4737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0AA3D-E367-488F-84B2-92513C0011CE}">
      <dsp:nvSpPr>
        <dsp:cNvPr id="0" name=""/>
        <dsp:cNvSpPr/>
      </dsp:nvSpPr>
      <dsp:spPr>
        <a:xfrm>
          <a:off x="143300" y="700396"/>
          <a:ext cx="260546" cy="26054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B80A5-CD8A-42BA-8A7B-7E0B1209B77C}">
      <dsp:nvSpPr>
        <dsp:cNvPr id="0" name=""/>
        <dsp:cNvSpPr/>
      </dsp:nvSpPr>
      <dsp:spPr>
        <a:xfrm>
          <a:off x="547148" y="593809"/>
          <a:ext cx="9968451" cy="47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6" tIns="50136" rIns="50136" bIns="5013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2. Komunikační struktura by měla odpovídat momentálnímu průběhu výuky. </a:t>
          </a:r>
          <a:endParaRPr lang="en-US" sz="2000" kern="1200" dirty="0"/>
        </a:p>
      </dsp:txBody>
      <dsp:txXfrm>
        <a:off x="547148" y="593809"/>
        <a:ext cx="9968451" cy="473721"/>
      </dsp:txXfrm>
    </dsp:sp>
    <dsp:sp modelId="{5F4FF817-BD47-4BC2-BF67-5523D2C0D66F}">
      <dsp:nvSpPr>
        <dsp:cNvPr id="0" name=""/>
        <dsp:cNvSpPr/>
      </dsp:nvSpPr>
      <dsp:spPr>
        <a:xfrm>
          <a:off x="0" y="1185961"/>
          <a:ext cx="10515600" cy="4737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02078-CC86-4F24-A6DF-4E7F3FC6DC8A}">
      <dsp:nvSpPr>
        <dsp:cNvPr id="0" name=""/>
        <dsp:cNvSpPr/>
      </dsp:nvSpPr>
      <dsp:spPr>
        <a:xfrm>
          <a:off x="143300" y="1292548"/>
          <a:ext cx="260546" cy="26054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37AB2-F179-45A0-95E7-3F9757030CBE}">
      <dsp:nvSpPr>
        <dsp:cNvPr id="0" name=""/>
        <dsp:cNvSpPr/>
      </dsp:nvSpPr>
      <dsp:spPr>
        <a:xfrm>
          <a:off x="547148" y="1185961"/>
          <a:ext cx="9968451" cy="47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6" tIns="50136" rIns="50136" bIns="5013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3. Aktivizace žáků je předstupněm cvičení v argumentaci. </a:t>
          </a:r>
          <a:endParaRPr lang="en-US" sz="2000" kern="1200" dirty="0"/>
        </a:p>
      </dsp:txBody>
      <dsp:txXfrm>
        <a:off x="547148" y="1185961"/>
        <a:ext cx="9968451" cy="473721"/>
      </dsp:txXfrm>
    </dsp:sp>
    <dsp:sp modelId="{33754B7F-AED5-4C2F-AA7D-27211A247B63}">
      <dsp:nvSpPr>
        <dsp:cNvPr id="0" name=""/>
        <dsp:cNvSpPr/>
      </dsp:nvSpPr>
      <dsp:spPr>
        <a:xfrm>
          <a:off x="0" y="1778113"/>
          <a:ext cx="10515600" cy="4737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3D80F-5D33-4EB9-8F5A-CB601C0DCFC0}">
      <dsp:nvSpPr>
        <dsp:cNvPr id="0" name=""/>
        <dsp:cNvSpPr/>
      </dsp:nvSpPr>
      <dsp:spPr>
        <a:xfrm>
          <a:off x="143300" y="1884701"/>
          <a:ext cx="260546" cy="26054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CDC63-0282-42EC-9D1A-3CF63490310A}">
      <dsp:nvSpPr>
        <dsp:cNvPr id="0" name=""/>
        <dsp:cNvSpPr/>
      </dsp:nvSpPr>
      <dsp:spPr>
        <a:xfrm>
          <a:off x="521729" y="1778113"/>
          <a:ext cx="9968451" cy="47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6" tIns="50136" rIns="50136" bIns="5013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4. Učení se potřebuje čas. </a:t>
          </a:r>
          <a:endParaRPr lang="en-US" sz="2000" kern="1200" dirty="0"/>
        </a:p>
      </dsp:txBody>
      <dsp:txXfrm>
        <a:off x="521729" y="1778113"/>
        <a:ext cx="9968451" cy="473721"/>
      </dsp:txXfrm>
    </dsp:sp>
    <dsp:sp modelId="{810B61A5-08E4-410F-9FE3-1AB6BC974421}">
      <dsp:nvSpPr>
        <dsp:cNvPr id="0" name=""/>
        <dsp:cNvSpPr/>
      </dsp:nvSpPr>
      <dsp:spPr>
        <a:xfrm>
          <a:off x="0" y="2494750"/>
          <a:ext cx="10515600" cy="7963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4B544-5E1D-48E2-8150-3086AA2492C4}">
      <dsp:nvSpPr>
        <dsp:cNvPr id="0" name=""/>
        <dsp:cNvSpPr/>
      </dsp:nvSpPr>
      <dsp:spPr>
        <a:xfrm>
          <a:off x="143300" y="2638150"/>
          <a:ext cx="260546" cy="26054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AE535-05C8-44B7-9B39-EDDBACE12F1A}">
      <dsp:nvSpPr>
        <dsp:cNvPr id="0" name=""/>
        <dsp:cNvSpPr/>
      </dsp:nvSpPr>
      <dsp:spPr>
        <a:xfrm>
          <a:off x="547148" y="2531563"/>
          <a:ext cx="9968451" cy="47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6" tIns="50136" rIns="50136" bIns="501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5. </a:t>
          </a:r>
          <a:r>
            <a:rPr lang="cs-CZ" sz="2000" kern="1200" dirty="0"/>
            <a:t>Učitel by měl rozhodovat o tom, kdo bude odpovídat. </a:t>
          </a:r>
          <a:endParaRPr lang="en-US" sz="2000" kern="1200" dirty="0"/>
        </a:p>
      </dsp:txBody>
      <dsp:txXfrm>
        <a:off x="547148" y="2531563"/>
        <a:ext cx="9968451" cy="473721"/>
      </dsp:txXfrm>
    </dsp:sp>
    <dsp:sp modelId="{CC4C20E9-9BD0-481D-96DD-767A0BD55152}">
      <dsp:nvSpPr>
        <dsp:cNvPr id="0" name=""/>
        <dsp:cNvSpPr/>
      </dsp:nvSpPr>
      <dsp:spPr>
        <a:xfrm>
          <a:off x="0" y="3285012"/>
          <a:ext cx="10515600" cy="4737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2F63B-2145-44BD-B05F-F89733339BE8}">
      <dsp:nvSpPr>
        <dsp:cNvPr id="0" name=""/>
        <dsp:cNvSpPr/>
      </dsp:nvSpPr>
      <dsp:spPr>
        <a:xfrm>
          <a:off x="143300" y="3391600"/>
          <a:ext cx="260546" cy="26054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8DEF0-BCCB-4A6E-83C3-0D2FD5147630}">
      <dsp:nvSpPr>
        <dsp:cNvPr id="0" name=""/>
        <dsp:cNvSpPr/>
      </dsp:nvSpPr>
      <dsp:spPr>
        <a:xfrm>
          <a:off x="547148" y="3285012"/>
          <a:ext cx="9968451" cy="47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6" tIns="50136" rIns="50136" bIns="5013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6. Učitel by měl být arbitrem výuky. </a:t>
          </a:r>
          <a:endParaRPr lang="en-US" sz="2000" kern="1200" dirty="0"/>
        </a:p>
      </dsp:txBody>
      <dsp:txXfrm>
        <a:off x="547148" y="3285012"/>
        <a:ext cx="9968451" cy="473721"/>
      </dsp:txXfrm>
    </dsp:sp>
    <dsp:sp modelId="{F8B9690E-468C-4D4E-A37E-D0A931212DD3}">
      <dsp:nvSpPr>
        <dsp:cNvPr id="0" name=""/>
        <dsp:cNvSpPr/>
      </dsp:nvSpPr>
      <dsp:spPr>
        <a:xfrm>
          <a:off x="0" y="3867003"/>
          <a:ext cx="10515600" cy="4737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E1D56-5551-4D51-990F-D5AE896EF52E}">
      <dsp:nvSpPr>
        <dsp:cNvPr id="0" name=""/>
        <dsp:cNvSpPr/>
      </dsp:nvSpPr>
      <dsp:spPr>
        <a:xfrm>
          <a:off x="143300" y="3983752"/>
          <a:ext cx="260546" cy="260546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8BC95-B48A-48BF-AC6F-27874DFE69F7}">
      <dsp:nvSpPr>
        <dsp:cNvPr id="0" name=""/>
        <dsp:cNvSpPr/>
      </dsp:nvSpPr>
      <dsp:spPr>
        <a:xfrm>
          <a:off x="547148" y="3877165"/>
          <a:ext cx="9968451" cy="47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6" tIns="50136" rIns="50136" bIns="5013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7. Učitel by měl formulovat standard dobré práce.</a:t>
          </a:r>
          <a:endParaRPr lang="en-US" sz="2000" kern="1200" dirty="0"/>
        </a:p>
      </dsp:txBody>
      <dsp:txXfrm>
        <a:off x="547148" y="3877165"/>
        <a:ext cx="9968451" cy="473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B3140-35D0-4538-9B09-229788DE90B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2275A-F0D8-494A-A606-DD2128007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67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2275A-F0D8-494A-A606-DD212800752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0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8422-222E-496D-AA50-B17856EDC59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51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7BBDF-3E32-0A38-DBBA-6D0D05226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5DBF48-C386-3553-D009-1CDC15A38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368C24-8B86-C553-DEF7-B792CEE8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D1F62E-9149-FC39-688A-E78CABD2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A5BEE2-3BFA-C0B9-2C8F-FC798AB4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57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4EAD0-80FE-BF37-F0FE-B75A9ED5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4A20C7-572B-D6D3-AF0E-CE490EA3C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A615E6-8BFC-478C-6D34-44E7352D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EB73AB-7AF8-BF2F-A833-C83899FC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A268FE-A3F9-76C7-9264-822C4046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0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875560-50F3-9790-F720-00761C60A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C068CB-9540-8077-F29B-DE051D96A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40F65-B53A-DBF2-5496-EBA6E2F1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F9E5C6-0C3F-DDDC-C949-A7064C0E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1C88B3-7DA3-B2FC-211E-58D1D1BB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0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821E3-4167-4EF2-4A72-E2E50D10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782825-EE4B-980C-15E4-B674CFD01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FF1E57-0F3A-7641-5312-CA148336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9961CC-9FA3-7BA5-D702-39701DAC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79480D-580F-5858-11E4-6FA0981A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10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85D91-8219-BD82-45B7-263BA32F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A3F30B-D601-B720-6285-F297DF63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529548-13F5-14CD-778C-AA172A3F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3FF6B9-E9C5-7B00-2068-7BE7090D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45449F-02D5-01CF-6172-27EA53CC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98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2BFB1-7EE8-7693-104D-65119DE5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0DE532-94B7-4EA7-6EA7-4699DD6C8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197A21-850E-A156-26DA-59387F687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1E78AF-C0D5-C91A-E27F-6FF3F8E1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D512BD-28AF-B044-E16D-081D454B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4F04F5-8A86-719C-1682-56469BC0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86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CB581-1BDD-A418-5DAC-91FEAE06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C719A5-37A3-787B-549D-64BC218A7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4612E9-22EC-0D30-F268-162ADADE7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6486A1-9FEF-0AAA-008A-48F193ABD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0FB229-75A2-E82D-FA95-F7E282FBC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D14127-D99C-73E5-ED32-F67BFAFF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EB8B522-F672-63E2-8BAB-23F795C8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284CB09-B46E-1AF6-DFDE-81393645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7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7AAFD-9C94-B33D-162E-20D1BE35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B6EB62-51D3-BA34-575C-F3512651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D245BC-C2BC-F4BE-3015-D3C0B143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F7EA9A-62A3-C61E-1C30-483E7CE8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23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399127-4DA6-ADF8-5913-A6A2B201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5DDF9F-F491-F2B7-B5F1-E4FA2CB1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5ADC0B-CA6B-6D3A-9213-639F610A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76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8C1D2-BACC-A0CF-FB7B-8A423BF1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C8E26-12DD-67F3-3E0A-AFD22103B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674B1F-2C9A-9A9C-DBFA-9196D1CAF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CBB2BB-99CC-F800-B2BB-AFDA62F2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90DF46-E101-CDE9-A184-1E5755F1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F9765F-B659-4C8C-4B09-C26A13F0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85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502D4-E5FA-2F4D-94ED-CD934ECA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E81B83-94E0-F503-D614-54A08A5EF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D2E595-CDAD-C35D-6A18-CA7E3CC13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9F1E8E-452C-D02A-04C3-A137C9EA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572D9D-D856-89EA-A8A2-EAB15061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C5E285-CFBC-F35B-D59E-68CE749A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06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8D01B6-CFE9-2AD8-CFD4-369CB8EB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117EB1-D160-ED5A-C8DD-374F72ABA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FDB39A-6BAF-CD6F-244F-456C01080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D8182F-12F4-4D95-BAB4-EF6EF71632B5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29CC5B-F5AE-E0B3-7483-7B3F9160F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EF9E8A-C4A8-E373-EF68-C63BA2EFB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698E61-52F0-42E4-8E39-92F57B257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93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cz/wp-content/uploads/2023/07/RVP_ZV_2023_zmeny.pdf" TargetMode="External"/><Relationship Id="rId2" Type="http://schemas.openxmlformats.org/officeDocument/2006/relationships/hyperlink" Target="https://msmt.gov.cz/vzdelavani/skolstvi-v-cr/skolskareforma/ramcove-vzdelavaci-program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gymnaziumvodnany.cz/2020/09/01/tematicky-plan-1-v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atalog.muni.cz/Record/MUB010004416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gogika.skolni.eu/pedagogika/didaktika/taxonomie/" TargetMode="External"/><Relationship Id="rId2" Type="http://schemas.openxmlformats.org/officeDocument/2006/relationships/hyperlink" Target="https://is.muni.cz/el/1421/jaro2008/UZB003/um/4429574/Vyukove_cile_I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pixabay.com/cs/r%C5%AF%C5%BEe-pupen-%C5%99%C3%ADzen%C3%AD-podzim-mokr%C3%BD-303431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bot.cz/a/222724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knihobot.cz/a/2227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bot.cz/a/222721" TargetMode="External"/><Relationship Id="rId5" Type="http://schemas.openxmlformats.org/officeDocument/2006/relationships/hyperlink" Target="https://knihobot.cz/a/312785" TargetMode="External"/><Relationship Id="rId4" Type="http://schemas.openxmlformats.org/officeDocument/2006/relationships/hyperlink" Target="https://knihobot.cz/a/22272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smt.gov.cz/vzdelavani/skolstvi-v-cr/skolskareforma/ramcove-vzdelavaci-program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5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BB3928-CC63-F539-3650-028AA2312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210" y="1365472"/>
            <a:ext cx="10978470" cy="3564636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200" b="1" kern="1200" dirty="0">
                <a:effectLst/>
                <a:latin typeface="+mj-lt"/>
                <a:ea typeface="+mj-ea"/>
                <a:cs typeface="+mj-cs"/>
              </a:rPr>
            </a:br>
            <a:r>
              <a:rPr lang="en-US" sz="4200" kern="1200" dirty="0">
                <a:effectLst/>
                <a:latin typeface="+mj-lt"/>
                <a:ea typeface="+mj-ea"/>
                <a:cs typeface="+mj-cs"/>
              </a:rPr>
              <a:t>PRÁCE UČITELE S KURIKULEM</a:t>
            </a:r>
            <a:br>
              <a:rPr lang="cs-CZ" sz="4200" dirty="0"/>
            </a:br>
            <a:r>
              <a:rPr lang="en-US" sz="4200" kern="1200" dirty="0">
                <a:effectLst/>
                <a:latin typeface="+mj-lt"/>
                <a:ea typeface="+mj-ea"/>
                <a:cs typeface="+mj-cs"/>
              </a:rPr>
              <a:t> </a:t>
            </a:r>
            <a:br>
              <a:rPr lang="en-US" sz="4200" b="1" kern="1200" dirty="0">
                <a:effectLst/>
                <a:latin typeface="+mj-lt"/>
                <a:ea typeface="+mj-ea"/>
                <a:cs typeface="+mj-cs"/>
              </a:rPr>
            </a:br>
            <a:r>
              <a:rPr lang="cs-CZ" sz="42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4200" cap="none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ýukové cíle a didaktická analýza učiva</a:t>
            </a:r>
            <a:br>
              <a:rPr lang="cs-CZ" sz="4200" cap="none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4200" cap="none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i="1" cap="none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Přednáška – říjen 202</a:t>
            </a:r>
            <a:r>
              <a:rPr lang="cs-CZ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28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F3100C-E331-AC9E-1495-83254D2C1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945" y="5859463"/>
            <a:ext cx="10927080" cy="487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cs-CZ" sz="2000" dirty="0">
              <a:effectLst/>
              <a:latin typeface="+mj-lt"/>
            </a:endParaRPr>
          </a:p>
          <a:p>
            <a:pPr algn="r"/>
            <a:endParaRPr lang="en-US" sz="2000" i="1" dirty="0"/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B5F74F-85D9-1FCB-BC96-EB29675B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>
                <a:solidFill>
                  <a:schemeClr val="tx1">
                    <a:lumMod val="50000"/>
                    <a:lumOff val="50000"/>
                  </a:schemeClr>
                </a:solidFill>
              </a:rPr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38810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7E3C8-059F-CEDD-DF85-7BB4A22C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Proč se učím přírodopis? </a:t>
            </a:r>
            <a:endParaRPr lang="cs-CZ" sz="5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C51B84-BCA2-9AE5-C230-8CD021B58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cs-CZ" sz="2200" b="0" i="0">
              <a:effectLst/>
              <a:cs typeface="Calibri" panose="020F0502020204030204" pitchFamily="34" charset="0"/>
            </a:endParaRPr>
          </a:p>
          <a:p>
            <a:r>
              <a:rPr lang="cs-CZ" sz="2200" b="0" i="0">
                <a:effectLst/>
                <a:cs typeface="Calibri" panose="020F0502020204030204" pitchFamily="34" charset="0"/>
              </a:rPr>
              <a:t>... seznámím se s předky člověka a dokážu popsat vývoj člověka až do současnosti</a:t>
            </a:r>
          </a:p>
          <a:p>
            <a:r>
              <a:rPr lang="cs-CZ" sz="2200" b="0" i="0">
                <a:effectLst/>
                <a:cs typeface="Calibri" panose="020F0502020204030204" pitchFamily="34" charset="0"/>
              </a:rPr>
              <a:t>... budu vědět, proč mě trápí některé nemoci, a dovím se, jak jim mohu předcházet</a:t>
            </a:r>
          </a:p>
          <a:p>
            <a:r>
              <a:rPr lang="cs-CZ" sz="2200" b="0" i="0">
                <a:effectLst/>
                <a:cs typeface="Calibri" panose="020F0502020204030204" pitchFamily="34" charset="0"/>
              </a:rPr>
              <a:t>... porozumím tomu, proč jsem podobná(ý) v některých znacích svým rodičům</a:t>
            </a:r>
          </a:p>
          <a:p>
            <a:r>
              <a:rPr lang="cs-CZ" sz="2200" b="0" i="0">
                <a:effectLst/>
                <a:cs typeface="Calibri" panose="020F0502020204030204" pitchFamily="34" charset="0"/>
              </a:rPr>
              <a:t>... budu umět poskytnout první pomoc zraněnému člověku</a:t>
            </a:r>
          </a:p>
          <a:p>
            <a:r>
              <a:rPr lang="cs-CZ" sz="2200" b="0" i="0">
                <a:effectLst/>
                <a:cs typeface="Calibri" panose="020F0502020204030204" pitchFamily="34" charset="0"/>
              </a:rPr>
              <a:t>... uvědomím si, jak je důležité pečovat o své zdraví a dobrou kondici</a:t>
            </a:r>
          </a:p>
          <a:p>
            <a:endParaRPr lang="cs-CZ" sz="2200"/>
          </a:p>
          <a:p>
            <a:endParaRPr lang="cs-CZ" sz="2200"/>
          </a:p>
        </p:txBody>
      </p:sp>
      <p:pic>
        <p:nvPicPr>
          <p:cNvPr id="1028" name="Picture 4" descr="Obsah obrázku text, kresba, kostra, umění&#10;&#10;Popis byl vytvořen automaticky">
            <a:extLst>
              <a:ext uri="{FF2B5EF4-FFF2-40B4-BE49-F238E27FC236}">
                <a16:creationId xmlns:a16="http://schemas.microsoft.com/office/drawing/2014/main" id="{4A2C004A-3C48-5AF4-46E3-EB4C0058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B5CEBA-CF05-CC21-8E65-A18F7698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314879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458AE-2D54-A592-0638-0E436175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87" y="617921"/>
            <a:ext cx="3482041" cy="398858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https://slideplayer.cz/slide/15449519/93/images/5/Pro%C4%8D+se+u%C4%8D%C3%ADme+d%C4%9Bjepis+Hledat+p%C5%99%C3%AD%C4%8Diny+ud%C3%A1lost%C3%AD.jpg</a:t>
            </a:r>
          </a:p>
        </p:txBody>
      </p:sp>
      <p:pic>
        <p:nvPicPr>
          <p:cNvPr id="3074" name="Picture 2" descr="Číslo projektu CZ.1.07/1.4.00/ Název sady materiálů - ppt stáhnout">
            <a:extLst>
              <a:ext uri="{FF2B5EF4-FFF2-40B4-BE49-F238E27FC236}">
                <a16:creationId xmlns:a16="http://schemas.microsoft.com/office/drawing/2014/main" id="{E356EEDF-A06E-0CC2-80D1-3F5A2BB9A0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145" y="1069986"/>
            <a:ext cx="6409958" cy="4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AF62B2-AD9D-EC7E-2E90-1571C511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5336" y="6356350"/>
            <a:ext cx="31572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387687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sah obrázku obraz, barva, Tyrkysový, umění&#10;&#10;Popis byl vytvořen automaticky">
            <a:extLst>
              <a:ext uri="{FF2B5EF4-FFF2-40B4-BE49-F238E27FC236}">
                <a16:creationId xmlns:a16="http://schemas.microsoft.com/office/drawing/2014/main" id="{C57054DF-BDAA-C2CC-CC48-BAF0D83513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59" b="118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C52926C-D236-D3DF-F1DB-BCC6EB9E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i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Proč se učíme fyziku? O čem fyzika je?</a:t>
            </a:r>
            <a:endParaRPr lang="cs-CZ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B12176-1E9A-2B15-35EE-10F7D478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hh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080DB0FE-8E56-64F5-4784-FCAAF86508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30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498DA-A5BB-7C14-DD54-7F84F250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 sz="4000" b="1" dirty="0"/>
              <a:t>Rámcové vzdělávací programy jako kurikulární dokumenty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CFC447FC-06D9-A4CC-6BAD-B9230C589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294"/>
            <a:ext cx="10515600" cy="4377906"/>
          </a:xfrm>
        </p:spPr>
        <p:txBody>
          <a:bodyPr>
            <a:normAutofit/>
          </a:bodyPr>
          <a:lstStyle/>
          <a:p>
            <a:r>
              <a:rPr lang="cs-CZ" altLang="cs-CZ" sz="2000" dirty="0">
                <a:hlinkClick r:id="rId2"/>
              </a:rPr>
              <a:t>https://msmt.gov.cz/vzdelavani/skolstvi-v-cr/skolskareforma/ramcove-vzdelavaci-programy</a:t>
            </a:r>
            <a:endParaRPr lang="cs-CZ" sz="2000" dirty="0"/>
          </a:p>
          <a:p>
            <a:r>
              <a:rPr lang="cs-CZ" sz="2000" dirty="0">
                <a:hlinkClick r:id="rId3"/>
              </a:rPr>
              <a:t>RVP_ZV_2023_zmeny.pdf (edu.cz)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Vzdělávací </a:t>
            </a:r>
            <a:r>
              <a:rPr lang="cs-CZ" b="1" dirty="0"/>
              <a:t>oblast: </a:t>
            </a:r>
            <a:r>
              <a:rPr lang="cs-CZ" dirty="0"/>
              <a:t>Člověk a příroda </a:t>
            </a:r>
          </a:p>
          <a:p>
            <a:r>
              <a:rPr lang="cs-CZ" dirty="0"/>
              <a:t>Vzdělávací </a:t>
            </a:r>
            <a:r>
              <a:rPr lang="cs-CZ" b="1" dirty="0"/>
              <a:t>obory:</a:t>
            </a:r>
            <a:r>
              <a:rPr lang="cs-CZ" dirty="0"/>
              <a:t> Fyzika, Chemie, Přírodopis a Zeměpis.</a:t>
            </a:r>
          </a:p>
          <a:p>
            <a:r>
              <a:rPr lang="cs-CZ" dirty="0"/>
              <a:t>Očekávané </a:t>
            </a:r>
            <a:r>
              <a:rPr lang="cs-CZ" b="1" dirty="0"/>
              <a:t>výstupy.</a:t>
            </a:r>
          </a:p>
          <a:p>
            <a:r>
              <a:rPr lang="cs-CZ" dirty="0"/>
              <a:t>Vzdělávací </a:t>
            </a:r>
            <a:r>
              <a:rPr lang="cs-CZ" b="1" dirty="0"/>
              <a:t>obsah</a:t>
            </a:r>
            <a:r>
              <a:rPr lang="cs-CZ" dirty="0"/>
              <a:t> vzdělávacího oboru - učivo.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(s. 69)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9150C2-44CC-0F86-8F3A-A2C648F5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163398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E4D3A-DFB0-6526-B3D5-EA395567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SMĚSI - Očekávané výstupy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E3B2589-1EEE-042D-E0E6-813D7EA037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51709"/>
          <a:ext cx="10515600" cy="462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A4905E-9DB4-CAE8-FE63-C527D155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182671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0B343-DAC8-0F20-AF58-9B217BAA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66995"/>
            <a:ext cx="10453450" cy="1350818"/>
          </a:xfrm>
        </p:spPr>
        <p:txBody>
          <a:bodyPr>
            <a:normAutofit/>
          </a:bodyPr>
          <a:lstStyle/>
          <a:p>
            <a:r>
              <a:rPr lang="cs-CZ" sz="4000"/>
              <a:t>Učivo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615F2-C7E5-4D40-9B68-2DE7E5BF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284808"/>
            <a:ext cx="5334199" cy="390624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Směsi</a:t>
            </a:r>
            <a:r>
              <a:rPr lang="cs-CZ" sz="2000" dirty="0"/>
              <a:t> – různorodé, stejnorodé roztoky; </a:t>
            </a:r>
          </a:p>
          <a:p>
            <a:r>
              <a:rPr lang="cs-CZ" sz="2000" dirty="0"/>
              <a:t>hmotnostní zlomek a koncentrace roztoku; </a:t>
            </a:r>
          </a:p>
          <a:p>
            <a:r>
              <a:rPr lang="cs-CZ" sz="2000" dirty="0"/>
              <a:t>koncentrovanější, zředěnější, nasycený a nenasycený roztok; oddělování složek směsí (usazování, filtrace, destilace, krystalizace, sublimace) </a:t>
            </a:r>
          </a:p>
          <a:p>
            <a:pPr marL="0" indent="0">
              <a:buNone/>
            </a:pPr>
            <a:r>
              <a:rPr lang="cs-CZ" sz="2000" b="1" dirty="0"/>
              <a:t>Voda</a:t>
            </a:r>
            <a:r>
              <a:rPr lang="cs-CZ" sz="2000" dirty="0"/>
              <a:t> – destilovaná, pitná, odpadní; výroba pitné vody; čistota vody </a:t>
            </a:r>
          </a:p>
          <a:p>
            <a:pPr marL="0" indent="0">
              <a:buNone/>
            </a:pPr>
            <a:r>
              <a:rPr lang="cs-CZ" sz="2000" b="1" dirty="0"/>
              <a:t>Vzduch</a:t>
            </a:r>
            <a:r>
              <a:rPr lang="cs-CZ" sz="2000" dirty="0"/>
              <a:t> – složení, čistota ovzduší, ozonová vrstva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https://gymnaziumvodnany.cz/2020/09/01/tematicky-plan-1-vg/</a:t>
            </a:r>
            <a:endParaRPr lang="cs-CZ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5" name="Picture 4" descr="Obsah obrázku Řešení, Laboratorní vybavení, tekutina, kapalina&#10;&#10;Popis byl vytvořen automaticky">
            <a:extLst>
              <a:ext uri="{FF2B5EF4-FFF2-40B4-BE49-F238E27FC236}">
                <a16:creationId xmlns:a16="http://schemas.microsoft.com/office/drawing/2014/main" id="{9901B95D-A912-FBE9-35B4-F83B59BF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956" r="20508" b="2"/>
          <a:stretch/>
        </p:blipFill>
        <p:spPr>
          <a:xfrm>
            <a:off x="8170786" y="2861065"/>
            <a:ext cx="2656471" cy="3420679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3410E4-8B7E-1EF3-50F0-0A41627D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48371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E34CF-73D1-4222-814E-26D1EBBB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 fontScale="90000"/>
          </a:bodyPr>
          <a:lstStyle/>
          <a:p>
            <a:br>
              <a:rPr lang="cs-CZ" sz="1200" b="1" dirty="0"/>
            </a:br>
            <a:br>
              <a:rPr lang="cs-CZ" sz="2800" b="1" dirty="0"/>
            </a:br>
            <a:r>
              <a:rPr lang="cs-CZ" sz="4000" b="1" dirty="0"/>
              <a:t>Didaktická analýza učiva </a:t>
            </a:r>
            <a:br>
              <a:rPr lang="cs-CZ" sz="4000" b="1" dirty="0"/>
            </a:br>
            <a:r>
              <a:rPr lang="cs-CZ" altLang="cs-CZ" sz="4000" dirty="0"/>
              <a:t>(pojmová, operační, mezipředmětová)</a:t>
            </a:r>
            <a:endParaRPr lang="cs-CZ" sz="4000" dirty="0"/>
          </a:p>
        </p:txBody>
      </p:sp>
      <p:pic>
        <p:nvPicPr>
          <p:cNvPr id="7" name="Graphic 6" descr="Otázky">
            <a:extLst>
              <a:ext uri="{FF2B5EF4-FFF2-40B4-BE49-F238E27FC236}">
                <a16:creationId xmlns:a16="http://schemas.microsoft.com/office/drawing/2014/main" id="{CEF72B58-CD37-9643-6D37-E20EF7460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2885" y="619040"/>
            <a:ext cx="914400" cy="98647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7A0352-4ADD-C4B9-EE02-FEB4250D0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1906438"/>
            <a:ext cx="10574724" cy="433252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analytická myšlenková činnost učitele nad učební látkou (tématem), </a:t>
            </a:r>
          </a:p>
          <a:p>
            <a:pPr marL="0" indent="0">
              <a:buNone/>
            </a:pPr>
            <a:r>
              <a:rPr lang="cs-CZ" sz="3200" dirty="0"/>
              <a:t>aby objevil a realizoval veškerý její </a:t>
            </a:r>
            <a:r>
              <a:rPr lang="cs-CZ" sz="3200" b="1" dirty="0"/>
              <a:t>výchovný a vzdělávací potenciál </a:t>
            </a:r>
            <a:r>
              <a:rPr lang="cs-CZ" sz="3200" dirty="0"/>
              <a:t>(podle J. Skalkové). </a:t>
            </a:r>
          </a:p>
          <a:p>
            <a:r>
              <a:rPr lang="cs-CZ" sz="3200" b="1" dirty="0"/>
              <a:t>projektová a hodnotící činnost</a:t>
            </a:r>
            <a:r>
              <a:rPr lang="cs-CZ" sz="3200" dirty="0"/>
              <a:t> </a:t>
            </a:r>
            <a:r>
              <a:rPr lang="cs-CZ" sz="3200" b="1" dirty="0"/>
              <a:t>učitele</a:t>
            </a:r>
            <a:r>
              <a:rPr lang="cs-CZ" sz="3200" dirty="0"/>
              <a:t>, který při přípravě na hodinu zvažuje výchovný a vzdělávací potenciál učiva.</a:t>
            </a:r>
          </a:p>
          <a:p>
            <a:pPr marL="0" indent="0">
              <a:buNone/>
            </a:pPr>
            <a:endParaRPr lang="cs-CZ" sz="3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25A2DE-81FC-AA26-F6D1-9DB6673A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298751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 sz="3700" b="1" dirty="0"/>
              <a:t>Učivo </a:t>
            </a:r>
            <a:endParaRPr lang="cs-CZ" sz="3700" b="1" i="1" dirty="0"/>
          </a:p>
        </p:txBody>
      </p:sp>
      <p:sp>
        <p:nvSpPr>
          <p:cNvPr id="80" name="Zástupný symbol pro obsah 2"/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/>
              <a:t> </a:t>
            </a:r>
          </a:p>
          <a:p>
            <a:pPr>
              <a:buNone/>
            </a:pPr>
            <a:r>
              <a:rPr lang="cs-CZ" sz="2200" dirty="0"/>
              <a:t> </a:t>
            </a:r>
            <a:r>
              <a:rPr lang="cs-CZ" sz="2200" dirty="0">
                <a:sym typeface="Symbol"/>
              </a:rPr>
              <a:t>    </a:t>
            </a:r>
            <a:r>
              <a:rPr lang="cs-CZ" sz="2200" dirty="0"/>
              <a:t>    </a:t>
            </a:r>
            <a:r>
              <a:rPr lang="cs-CZ" sz="2200" b="1" dirty="0"/>
              <a:t>poznatky</a:t>
            </a:r>
            <a:r>
              <a:rPr lang="cs-CZ" sz="2200" dirty="0"/>
              <a:t> (</a:t>
            </a:r>
            <a:r>
              <a:rPr lang="cs-CZ" sz="2200" dirty="0">
                <a:highlight>
                  <a:srgbClr val="00FF00"/>
                </a:highlight>
              </a:rPr>
              <a:t>definice, data, poučky, zákony, pravidla, reálie</a:t>
            </a:r>
            <a:r>
              <a:rPr lang="cs-CZ" sz="2200" dirty="0"/>
              <a:t>), jejichž osvojením se v žákově poznatkové sféře vytvoří </a:t>
            </a:r>
            <a:r>
              <a:rPr lang="cs-CZ" sz="2200" b="1" dirty="0"/>
              <a:t>vědomosti</a:t>
            </a:r>
            <a:r>
              <a:rPr lang="cs-CZ" sz="2200" dirty="0"/>
              <a:t>;</a:t>
            </a:r>
          </a:p>
          <a:p>
            <a:pPr>
              <a:buNone/>
            </a:pPr>
            <a:r>
              <a:rPr lang="cs-CZ" sz="2200" dirty="0"/>
              <a:t> </a:t>
            </a:r>
          </a:p>
          <a:p>
            <a:pPr>
              <a:buNone/>
            </a:pPr>
            <a:r>
              <a:rPr lang="cs-CZ" sz="2200" dirty="0">
                <a:sym typeface="Symbol"/>
              </a:rPr>
              <a:t>      </a:t>
            </a:r>
            <a:r>
              <a:rPr lang="cs-CZ" sz="2200" dirty="0"/>
              <a:t>    </a:t>
            </a:r>
            <a:r>
              <a:rPr lang="cs-CZ" sz="2200" b="1" dirty="0"/>
              <a:t>činnosti </a:t>
            </a:r>
            <a:r>
              <a:rPr lang="cs-CZ" sz="2200" dirty="0"/>
              <a:t>(</a:t>
            </a:r>
            <a:r>
              <a:rPr lang="cs-CZ" sz="2200" dirty="0">
                <a:highlight>
                  <a:srgbClr val="C0C0C0"/>
                </a:highlight>
              </a:rPr>
              <a:t>aktivity, cvičení, trénink, výkony</a:t>
            </a:r>
            <a:r>
              <a:rPr lang="cs-CZ" sz="2200" dirty="0"/>
              <a:t>), jejichž opakovaným prováděním se dosáhne určitých žádoucích </a:t>
            </a:r>
            <a:r>
              <a:rPr lang="cs-CZ" sz="2200" b="1" dirty="0"/>
              <a:t>dovedností </a:t>
            </a:r>
            <a:r>
              <a:rPr lang="cs-CZ" sz="2200" dirty="0"/>
              <a:t>v intelektuální, motorické nebo psychomotorické úrovni žáka, v některých případech (při větším počtu opakování) i zautomatizovaných struktur, tj. návyků;</a:t>
            </a:r>
          </a:p>
          <a:p>
            <a:pPr>
              <a:buNone/>
            </a:pPr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B19161-E633-E6F3-101B-732CFE20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>
                <a:solidFill>
                  <a:schemeClr val="tx1">
                    <a:lumMod val="50000"/>
                    <a:lumOff val="50000"/>
                  </a:schemeClr>
                </a:solidFill>
              </a:rPr>
              <a:t>hh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Učivo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 dirty="0">
                <a:sym typeface="Symbol"/>
              </a:rPr>
              <a:t>     </a:t>
            </a:r>
            <a:r>
              <a:rPr lang="cs-CZ" sz="2200" dirty="0"/>
              <a:t>    </a:t>
            </a:r>
            <a:r>
              <a:rPr lang="cs-CZ" sz="2200" b="1" dirty="0"/>
              <a:t>logické operace </a:t>
            </a:r>
            <a:r>
              <a:rPr lang="cs-CZ" sz="2200" dirty="0"/>
              <a:t>a myšlenkové pochody</a:t>
            </a:r>
            <a:r>
              <a:rPr lang="cs-CZ" sz="2200" b="1" dirty="0"/>
              <a:t> </a:t>
            </a:r>
            <a:r>
              <a:rPr lang="cs-CZ" sz="2200" dirty="0"/>
              <a:t>a postupy k pochopení nového učiva a jeho souvislostí; mají formativní význam, učí žáka </a:t>
            </a:r>
            <a:r>
              <a:rPr lang="cs-CZ" sz="2200" b="1" dirty="0"/>
              <a:t>myslet</a:t>
            </a:r>
            <a:r>
              <a:rPr lang="cs-CZ" sz="2200" dirty="0"/>
              <a:t> a </a:t>
            </a:r>
            <a:r>
              <a:rPr lang="cs-CZ" sz="2200" b="1" dirty="0">
                <a:highlight>
                  <a:srgbClr val="00FF00"/>
                </a:highlight>
              </a:rPr>
              <a:t>hledat</a:t>
            </a:r>
            <a:r>
              <a:rPr lang="cs-CZ" sz="2200" dirty="0">
                <a:highlight>
                  <a:srgbClr val="00FF00"/>
                </a:highlight>
              </a:rPr>
              <a:t> řešení a postupy</a:t>
            </a:r>
            <a:r>
              <a:rPr lang="cs-CZ" sz="2200" dirty="0"/>
              <a:t>; </a:t>
            </a:r>
          </a:p>
          <a:p>
            <a:pPr>
              <a:buNone/>
            </a:pPr>
            <a:r>
              <a:rPr lang="cs-CZ" sz="2200" dirty="0">
                <a:sym typeface="Symbol"/>
              </a:rPr>
              <a:t>    </a:t>
            </a:r>
            <a:r>
              <a:rPr lang="cs-CZ" sz="2200" dirty="0"/>
              <a:t>    </a:t>
            </a:r>
            <a:r>
              <a:rPr lang="cs-CZ" sz="2200" b="1" dirty="0">
                <a:highlight>
                  <a:srgbClr val="00FFFF"/>
                </a:highlight>
              </a:rPr>
              <a:t>výchovné momenty</a:t>
            </a:r>
            <a:r>
              <a:rPr lang="cs-CZ" sz="2200" b="1" dirty="0"/>
              <a:t>,</a:t>
            </a:r>
            <a:r>
              <a:rPr lang="cs-CZ" sz="2200" dirty="0"/>
              <a:t> obohacující a rozvíjející </a:t>
            </a:r>
            <a:r>
              <a:rPr lang="cs-CZ" sz="2200" b="1" dirty="0"/>
              <a:t>emotivní sféru </a:t>
            </a:r>
            <a:r>
              <a:rPr lang="cs-CZ" sz="2200" dirty="0"/>
              <a:t>člověka, prožívání citů a emocí, estetických vjemů a prožitků;</a:t>
            </a:r>
          </a:p>
          <a:p>
            <a:pPr>
              <a:buNone/>
            </a:pPr>
            <a:r>
              <a:rPr lang="cs-CZ" sz="2200" dirty="0">
                <a:sym typeface="Symbol"/>
              </a:rPr>
              <a:t>    </a:t>
            </a:r>
            <a:r>
              <a:rPr lang="cs-CZ" sz="2200" dirty="0"/>
              <a:t>    </a:t>
            </a:r>
            <a:r>
              <a:rPr lang="cs-CZ" sz="2200" b="1" dirty="0"/>
              <a:t>volní prvky </a:t>
            </a:r>
            <a:r>
              <a:rPr lang="cs-CZ" sz="2200" dirty="0"/>
              <a:t>k rozvíjení určité míry snahy, </a:t>
            </a:r>
            <a:r>
              <a:rPr lang="cs-CZ" sz="2200" b="1" dirty="0">
                <a:highlight>
                  <a:srgbClr val="00FFFF"/>
                </a:highlight>
              </a:rPr>
              <a:t>vytrvalosti </a:t>
            </a:r>
            <a:r>
              <a:rPr lang="cs-CZ" sz="2200" dirty="0">
                <a:highlight>
                  <a:srgbClr val="00FFFF"/>
                </a:highlight>
              </a:rPr>
              <a:t>a</a:t>
            </a:r>
            <a:r>
              <a:rPr lang="cs-CZ" sz="2200" b="1" dirty="0">
                <a:highlight>
                  <a:srgbClr val="00FFFF"/>
                </a:highlight>
              </a:rPr>
              <a:t> vůle </a:t>
            </a:r>
            <a:r>
              <a:rPr lang="cs-CZ" sz="2200" dirty="0"/>
              <a:t>k pochopení nového a k překonání překážek.</a:t>
            </a:r>
            <a:r>
              <a:rPr lang="cs-CZ" sz="2200" b="1" dirty="0"/>
              <a:t> </a:t>
            </a:r>
            <a:endParaRPr lang="cs-CZ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525311-E754-3F15-8C58-FF5D58B3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>
                <a:solidFill>
                  <a:schemeClr val="tx1">
                    <a:lumMod val="50000"/>
                    <a:lumOff val="50000"/>
                  </a:schemeClr>
                </a:solidFill>
              </a:rPr>
              <a:t>hh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EB02B-5FBD-48AA-87BC-604BFBB9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3400" cy="1869222"/>
          </a:xfrm>
        </p:spPr>
        <p:txBody>
          <a:bodyPr/>
          <a:lstStyle/>
          <a:p>
            <a:endParaRPr lang="cs-CZ" sz="1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300C82-AF1B-4E75-94B2-63011CCC7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3" y="258308"/>
            <a:ext cx="11013400" cy="14965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DIDAKTICKÁ ANALÝZA UČIVA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39" name="Textové pole 2">
            <a:extLst>
              <a:ext uri="{FF2B5EF4-FFF2-40B4-BE49-F238E27FC236}">
                <a16:creationId xmlns:a16="http://schemas.microsoft.com/office/drawing/2014/main" id="{1BBA9BE3-27E9-4207-8612-724361D6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962" y="1125447"/>
            <a:ext cx="3752392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normalizeH="0" baseline="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Kardiovaskulární</a:t>
            </a:r>
            <a:endParaRPr kumimoji="0" lang="cs-CZ" altLang="cs-CZ" sz="2800" b="1" i="0" u="none" strike="noStrike" normalizeH="0" baseline="0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normalizeH="0" baseline="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soustava</a:t>
            </a:r>
            <a:endParaRPr kumimoji="0" lang="cs-CZ" altLang="cs-CZ" sz="2800" b="1" i="0" u="none" strike="noStrike" normalizeH="0" baseline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Text Box 51">
            <a:extLst>
              <a:ext uri="{FF2B5EF4-FFF2-40B4-BE49-F238E27FC236}">
                <a16:creationId xmlns:a16="http://schemas.microsoft.com/office/drawing/2014/main" id="{84593821-D52B-47B6-A4EE-153D4184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73" y="1735967"/>
            <a:ext cx="1421476" cy="2308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SRDCE</a:t>
            </a:r>
            <a:endParaRPr kumimoji="0" lang="cs-CZ" alt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Uložení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Stavba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Funkce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Výživa 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Řízení 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Tepová frekvence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5" name="Text Box 44">
            <a:extLst>
              <a:ext uri="{FF2B5EF4-FFF2-40B4-BE49-F238E27FC236}">
                <a16:creationId xmlns:a16="http://schemas.microsoft.com/office/drawing/2014/main" id="{D68C175F-1351-4661-832E-124EA3EB9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567" y="3930872"/>
            <a:ext cx="1742790" cy="24865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KREV</a:t>
            </a: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Funkce</a:t>
            </a:r>
            <a:endParaRPr kumimoji="0" lang="cs-CZ" altLang="cs-CZ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Složení</a:t>
            </a:r>
            <a:endParaRPr kumimoji="0" lang="cs-CZ" altLang="cs-CZ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Krevní elementy</a:t>
            </a:r>
            <a:endParaRPr kumimoji="0" lang="cs-CZ" altLang="cs-CZ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Krevní plazma</a:t>
            </a:r>
            <a:endParaRPr kumimoji="0" lang="cs-CZ" altLang="cs-CZ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Červené krvinky</a:t>
            </a:r>
            <a:endParaRPr kumimoji="0" lang="cs-CZ" altLang="cs-CZ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Bílé krvinky</a:t>
            </a:r>
            <a:endParaRPr kumimoji="0" lang="cs-CZ" altLang="cs-CZ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Krevní destičky</a:t>
            </a:r>
            <a:endParaRPr kumimoji="0" lang="cs-CZ" altLang="cs-CZ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C8FCF2A6-2A8B-405C-9740-1E5B1D34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362" y="3307247"/>
            <a:ext cx="2197058" cy="23383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CÉVY</a:t>
            </a: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Typy: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Tepny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Vlásečnice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Žíly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Stavba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Funkce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7" name="Text Box 48">
            <a:extLst>
              <a:ext uri="{FF2B5EF4-FFF2-40B4-BE49-F238E27FC236}">
                <a16:creationId xmlns:a16="http://schemas.microsoft.com/office/drawing/2014/main" id="{2E6A6C67-741C-4608-9DE6-2D91CB7E5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70" y="3412381"/>
            <a:ext cx="1659658" cy="194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KREVNÍ OBĚH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Velký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Malý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Tep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Krevní tlak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8" name="Text Box 52">
            <a:extLst>
              <a:ext uri="{FF2B5EF4-FFF2-40B4-BE49-F238E27FC236}">
                <a16:creationId xmlns:a16="http://schemas.microsoft.com/office/drawing/2014/main" id="{34440555-2E9B-47D6-A8AD-CA31DF6E1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911" y="1656389"/>
            <a:ext cx="1556241" cy="1621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ONEMOCNĚNÍ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Prevence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1" name="Rectangle 57">
            <a:extLst>
              <a:ext uri="{FF2B5EF4-FFF2-40B4-BE49-F238E27FC236}">
                <a16:creationId xmlns:a16="http://schemas.microsoft.com/office/drawing/2014/main" id="{C6419EE5-3AA9-4141-984E-9605E2EFF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848" y="2341165"/>
            <a:ext cx="12769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600">
              <a:latin typeface="+mj-lt"/>
            </a:endParaRPr>
          </a:p>
        </p:txBody>
      </p:sp>
      <p:sp>
        <p:nvSpPr>
          <p:cNvPr id="52" name="Rectangle 59">
            <a:extLst>
              <a:ext uri="{FF2B5EF4-FFF2-40B4-BE49-F238E27FC236}">
                <a16:creationId xmlns:a16="http://schemas.microsoft.com/office/drawing/2014/main" id="{F0F6E6A5-102C-40D4-B0F6-1DC37A408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848" y="2341165"/>
            <a:ext cx="12769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600">
              <a:latin typeface="+mj-lt"/>
            </a:endParaRPr>
          </a:p>
        </p:txBody>
      </p:sp>
      <p:sp>
        <p:nvSpPr>
          <p:cNvPr id="53" name="Rectangle 60">
            <a:extLst>
              <a:ext uri="{FF2B5EF4-FFF2-40B4-BE49-F238E27FC236}">
                <a16:creationId xmlns:a16="http://schemas.microsoft.com/office/drawing/2014/main" id="{928C629D-96E9-4AE8-812D-BFF86004F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848" y="2200433"/>
            <a:ext cx="127691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endParaRPr kumimoji="0" lang="cs-CZ" alt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59798017-B7B7-4E2C-B07A-74328DE07C8C}"/>
              </a:ext>
            </a:extLst>
          </p:cNvPr>
          <p:cNvCxnSpPr/>
          <p:nvPr/>
        </p:nvCxnSpPr>
        <p:spPr>
          <a:xfrm>
            <a:off x="6096000" y="2017999"/>
            <a:ext cx="1742902" cy="139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FA42935C-3215-4CE9-96DB-86867F2F015E}"/>
              </a:ext>
            </a:extLst>
          </p:cNvPr>
          <p:cNvCxnSpPr/>
          <p:nvPr/>
        </p:nvCxnSpPr>
        <p:spPr>
          <a:xfrm>
            <a:off x="5199410" y="2117815"/>
            <a:ext cx="0" cy="118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D4ED5785-0CD1-477A-BB69-A8029D26C87E}"/>
              </a:ext>
            </a:extLst>
          </p:cNvPr>
          <p:cNvCxnSpPr>
            <a:endCxn id="45" idx="0"/>
          </p:cNvCxnSpPr>
          <p:nvPr/>
        </p:nvCxnSpPr>
        <p:spPr>
          <a:xfrm flipH="1">
            <a:off x="3331962" y="2117815"/>
            <a:ext cx="621346" cy="1813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0A0BBB30-91BF-4F9B-B172-1B594199312F}"/>
              </a:ext>
            </a:extLst>
          </p:cNvPr>
          <p:cNvCxnSpPr/>
          <p:nvPr/>
        </p:nvCxnSpPr>
        <p:spPr>
          <a:xfrm flipH="1">
            <a:off x="2685011" y="1487978"/>
            <a:ext cx="646951" cy="853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E7420A8B-F3A9-4260-8238-AEB943FEB0FB}"/>
              </a:ext>
            </a:extLst>
          </p:cNvPr>
          <p:cNvCxnSpPr>
            <a:cxnSpLocks/>
            <a:stCxn id="39" idx="3"/>
            <a:endCxn id="48" idx="1"/>
          </p:cNvCxnSpPr>
          <p:nvPr/>
        </p:nvCxnSpPr>
        <p:spPr>
          <a:xfrm>
            <a:off x="7084354" y="1602501"/>
            <a:ext cx="1754557" cy="864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6DCCD2-7252-3402-22A3-97386B7A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222911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br>
              <a:rPr lang="cs-CZ" sz="4000" dirty="0">
                <a:latin typeface="+mn-lt"/>
              </a:rPr>
            </a:br>
            <a:r>
              <a:rPr lang="cs-CZ" sz="4000" b="1" dirty="0"/>
              <a:t>Cíl přednášky</a:t>
            </a:r>
            <a:endParaRPr lang="cs-CZ" sz="4000" dirty="0"/>
          </a:p>
        </p:txBody>
      </p:sp>
      <p:graphicFrame>
        <p:nvGraphicFramePr>
          <p:cNvPr id="40" name="Zástupný symbol pro obsah 2">
            <a:extLst>
              <a:ext uri="{FF2B5EF4-FFF2-40B4-BE49-F238E27FC236}">
                <a16:creationId xmlns:a16="http://schemas.microsoft.com/office/drawing/2014/main" id="{C6D5B4C3-EDF7-4058-9FA9-065B22E713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cký objekt 3" descr="Nápad obrys">
            <a:extLst>
              <a:ext uri="{FF2B5EF4-FFF2-40B4-BE49-F238E27FC236}">
                <a16:creationId xmlns:a16="http://schemas.microsoft.com/office/drawing/2014/main" id="{12909E22-AEBB-3E3A-CA5F-A65CF35B1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7412" y="842947"/>
            <a:ext cx="513805" cy="513805"/>
          </a:xfrm>
          <a:prstGeom prst="rect">
            <a:avLst/>
          </a:prstGeom>
        </p:spPr>
      </p:pic>
      <p:pic>
        <p:nvPicPr>
          <p:cNvPr id="8" name="Grafický objekt 7" descr="Knihy obrys">
            <a:extLst>
              <a:ext uri="{FF2B5EF4-FFF2-40B4-BE49-F238E27FC236}">
                <a16:creationId xmlns:a16="http://schemas.microsoft.com/office/drawing/2014/main" id="{75072E85-7685-124A-6A82-04F9352643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5280" y="4161858"/>
            <a:ext cx="578070" cy="578070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A5C7C6-4C68-BD9A-2522-A8EE7DCF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hh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812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5200"/>
              <a:t>Struktura učiva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27D4172-66E1-8193-C5FE-2493C8E6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9466" name="Rectangle 3">
            <a:extLst>
              <a:ext uri="{FF2B5EF4-FFF2-40B4-BE49-F238E27FC236}">
                <a16:creationId xmlns:a16="http://schemas.microsoft.com/office/drawing/2014/main" id="{8F8B06C1-EEFC-40CD-B81B-55EA454FB89C}"/>
              </a:ext>
            </a:extLst>
          </p:cNvPr>
          <p:cNvGraphicFramePr/>
          <p:nvPr/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9A3405-EE1E-05CE-0F5D-6289F32E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166705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600" dirty="0"/>
              <a:t>Příklady </a:t>
            </a:r>
          </a:p>
        </p:txBody>
      </p:sp>
      <p:graphicFrame>
        <p:nvGraphicFramePr>
          <p:cNvPr id="8196" name="Zástupný symbol pro obsah 2">
            <a:extLst>
              <a:ext uri="{FF2B5EF4-FFF2-40B4-BE49-F238E27FC236}">
                <a16:creationId xmlns:a16="http://schemas.microsoft.com/office/drawing/2014/main" id="{34075090-59B3-A4B6-86FE-A6C87A826B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3236"/>
          <a:ext cx="10515600" cy="464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504D43-E02D-3ECF-7AA3-19575142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4216401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F2928-ACEB-4E3F-9800-147EAC16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/>
              <a:t>Výukový cíl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819B9E1-DEE5-FC0C-28AA-5BC9790C08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971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941832"/>
            <a:ext cx="10506456" cy="126653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dirty="0"/>
              <a:t>Požadavky na formulaci výukového cíle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49236"/>
            <a:ext cx="10509504" cy="33669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dirty="0">
                <a:cs typeface="Calibri Light" panose="020F0302020204030204" pitchFamily="34" charset="0"/>
              </a:rPr>
              <a:t>Formulován „</a:t>
            </a:r>
            <a:r>
              <a:rPr lang="cs-CZ" altLang="cs-CZ" b="1" dirty="0">
                <a:cs typeface="Calibri Light" panose="020F0302020204030204" pitchFamily="34" charset="0"/>
              </a:rPr>
              <a:t>v jazyce žákova výkonu“ </a:t>
            </a:r>
            <a:r>
              <a:rPr lang="cs-CZ" altLang="cs-CZ" dirty="0">
                <a:cs typeface="Calibri Light" panose="020F0302020204030204" pitchFamily="34" charset="0"/>
              </a:rPr>
              <a:t>– „co má žák umět udělat“. To, co si mají z výuky žáci „odnést“ (nikoli to, co chce učitel „odučit“).</a:t>
            </a:r>
            <a:endParaRPr lang="cs-CZ" altLang="cs-CZ" b="1" dirty="0"/>
          </a:p>
          <a:p>
            <a:pPr eaLnBrk="1" hangingPunct="1"/>
            <a:r>
              <a:rPr lang="cs-CZ" altLang="cs-CZ" b="1" dirty="0"/>
              <a:t>přiměřený</a:t>
            </a:r>
            <a:r>
              <a:rPr lang="cs-CZ" altLang="cs-CZ" dirty="0"/>
              <a:t> (věku a možnostem žáků),</a:t>
            </a:r>
            <a:endParaRPr lang="cs-CZ" altLang="cs-CZ" b="1" dirty="0"/>
          </a:p>
          <a:p>
            <a:pPr eaLnBrk="1" hangingPunct="1"/>
            <a:r>
              <a:rPr lang="cs-CZ" altLang="cs-CZ" b="1" dirty="0"/>
              <a:t>kontrolovatelný</a:t>
            </a:r>
            <a:r>
              <a:rPr lang="cs-CZ" altLang="cs-CZ" dirty="0"/>
              <a:t> (vyjádřený jako pozorovatelná činnost žáka, užití tzv. </a:t>
            </a:r>
            <a:r>
              <a:rPr lang="cs-CZ" altLang="cs-CZ" b="1" dirty="0"/>
              <a:t>aktivních sloves</a:t>
            </a:r>
            <a:r>
              <a:rPr lang="cs-CZ" altLang="cs-CZ" dirty="0"/>
              <a:t> – viz </a:t>
            </a:r>
            <a:r>
              <a:rPr lang="cs-CZ" altLang="cs-CZ" dirty="0" err="1"/>
              <a:t>Bloomova</a:t>
            </a:r>
            <a:r>
              <a:rPr lang="cs-CZ" altLang="cs-CZ" dirty="0"/>
              <a:t> taxonomie cílů aj.),</a:t>
            </a:r>
            <a:endParaRPr lang="cs-CZ" altLang="cs-CZ" b="1" dirty="0"/>
          </a:p>
          <a:p>
            <a:pPr eaLnBrk="1" hangingPunct="1"/>
            <a:r>
              <a:rPr lang="cs-CZ" altLang="cs-CZ" b="1" dirty="0"/>
              <a:t>konzistentní </a:t>
            </a:r>
            <a:r>
              <a:rPr lang="cs-CZ" altLang="cs-CZ" dirty="0"/>
              <a:t>(prostupný – nižší cíle směřují k dosažení vyšších a naopak),</a:t>
            </a:r>
          </a:p>
          <a:p>
            <a:pPr eaLnBrk="1" hangingPunct="1"/>
            <a:r>
              <a:rPr lang="cs-CZ" altLang="cs-CZ" b="1" dirty="0"/>
              <a:t>jednoznačný – </a:t>
            </a:r>
            <a:r>
              <a:rPr lang="cs-CZ" altLang="cs-CZ" dirty="0"/>
              <a:t>formulace  cíle by</a:t>
            </a:r>
            <a:r>
              <a:rPr lang="cs-CZ" altLang="cs-CZ" b="1" dirty="0"/>
              <a:t> </a:t>
            </a:r>
            <a:r>
              <a:rPr lang="cs-CZ" altLang="cs-CZ" dirty="0"/>
              <a:t>neměla připouštět různé interpretace.</a:t>
            </a:r>
            <a:r>
              <a:rPr lang="cs-CZ" altLang="cs-CZ" b="1" dirty="0"/>
              <a:t> </a:t>
            </a:r>
          </a:p>
          <a:p>
            <a:pPr marL="0" indent="0" eaLnBrk="1" hangingPunct="1">
              <a:buNone/>
            </a:pPr>
            <a:endParaRPr lang="cs-CZ" altLang="cs-CZ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655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46AF1-3DE4-4C82-830B-E81C5652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sz="5400" b="1"/>
              <a:t>Struktura cílů </a:t>
            </a:r>
            <a:endParaRPr lang="cs-CZ" sz="5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862BF-DFE5-46E3-8AD7-175317181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r>
              <a:rPr lang="cs-CZ" altLang="cs-CZ" b="1" dirty="0"/>
              <a:t>Kognitivní</a:t>
            </a:r>
            <a:r>
              <a:rPr lang="cs-CZ" altLang="cs-CZ" i="1" dirty="0"/>
              <a:t> – </a:t>
            </a:r>
            <a:r>
              <a:rPr lang="cs-CZ" altLang="cs-CZ" b="1" dirty="0"/>
              <a:t>intelektuální </a:t>
            </a:r>
            <a:r>
              <a:rPr lang="cs-CZ" altLang="cs-CZ" i="1" dirty="0"/>
              <a:t>(znalosti a </a:t>
            </a:r>
            <a:r>
              <a:rPr lang="cs-CZ" i="1" dirty="0"/>
              <a:t>kognitivní dovednosti</a:t>
            </a:r>
            <a:r>
              <a:rPr lang="cs-CZ" altLang="cs-CZ" i="1" dirty="0"/>
              <a:t>) -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Žák vysvětlí rozdíl mezi nerostem a horninou.</a:t>
            </a:r>
            <a:endParaRPr lang="cs-CZ" altLang="cs-CZ" b="1" i="1" dirty="0"/>
          </a:p>
          <a:p>
            <a:r>
              <a:rPr lang="cs-CZ" b="1" dirty="0"/>
              <a:t>Psychomotorická </a:t>
            </a:r>
            <a:r>
              <a:rPr lang="cs-CZ" dirty="0"/>
              <a:t> - dovednosti týkající se smyslového vnímání, pohybů a vzájemné koordinace vjemů s pohyby atd. Žák zhotoví model… </a:t>
            </a:r>
          </a:p>
          <a:p>
            <a:r>
              <a:rPr lang="cs-CZ" altLang="cs-CZ" b="1" dirty="0"/>
              <a:t>Postojová - afektivní – výchovná</a:t>
            </a:r>
            <a:r>
              <a:rPr lang="cs-CZ" altLang="cs-CZ" i="1" dirty="0"/>
              <a:t> </a:t>
            </a:r>
            <a:r>
              <a:rPr lang="cs-CZ" dirty="0"/>
              <a:t>- zájmy, pozornost, estetické cítění, morální postoje, pocity, názory a hodnoty. ocení význam/důležitost … </a:t>
            </a:r>
          </a:p>
          <a:p>
            <a:pPr marL="0" indent="0">
              <a:buNone/>
            </a:pPr>
            <a:r>
              <a:rPr lang="cs-CZ" dirty="0"/>
              <a:t>   Žák vnímá estetickou hodnotu uměleckého díla… </a:t>
            </a:r>
          </a:p>
          <a:p>
            <a:r>
              <a:rPr lang="cs-CZ" altLang="cs-CZ" b="1" dirty="0"/>
              <a:t>Sociální – </a:t>
            </a:r>
            <a:r>
              <a:rPr lang="cs-CZ" altLang="cs-CZ" dirty="0"/>
              <a:t>komunikace, spolupráce</a:t>
            </a:r>
            <a:r>
              <a:rPr lang="cs-CZ" dirty="0"/>
              <a:t> Žák spolupracuje ve skupině na úkolu z projektu.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5902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EC30E-A53F-4556-A608-A9D1726D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3600"/>
              <a:t>Struktura cílů </a:t>
            </a:r>
            <a:r>
              <a:rPr lang="cs-CZ" sz="3600" b="1"/>
              <a:t>kognitivních – intelektuálních </a:t>
            </a:r>
            <a:br>
              <a:rPr lang="cs-CZ" sz="3600" b="1"/>
            </a:br>
            <a:r>
              <a:rPr lang="cs-CZ" sz="3600" b="1"/>
              <a:t>(pro oblasti znalostí a kognitivních dovedností)</a:t>
            </a:r>
            <a:endParaRPr lang="cs-CZ" sz="360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9D3BDE8-02C0-49D3-A0AA-324F2DD8DA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342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FA76B-0432-548E-C4D2-AB5B49B8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>
                <a:latin typeface="+mj-lt"/>
              </a:rPr>
              <a:t>Psychomotorická doména</a:t>
            </a:r>
            <a:endParaRPr lang="cs-CZ" sz="5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6036E-A473-149C-92CB-4C1631412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Dovednosti smyslového vnímání, pohybů a vzájemné koordinace vjemů s pohyby atd. </a:t>
            </a:r>
          </a:p>
          <a:p>
            <a:pPr marL="0" indent="0">
              <a:buNone/>
            </a:pPr>
            <a:r>
              <a:rPr lang="cs-CZ" dirty="0"/>
              <a:t>Např.: </a:t>
            </a:r>
          </a:p>
          <a:p>
            <a:r>
              <a:rPr lang="cs-CZ" dirty="0"/>
              <a:t>Žák nakreslí schéma krevního oběhu… </a:t>
            </a:r>
          </a:p>
          <a:p>
            <a:r>
              <a:rPr lang="cs-CZ" dirty="0"/>
              <a:t>Žák zhotoví model… </a:t>
            </a:r>
          </a:p>
          <a:p>
            <a:r>
              <a:rPr lang="cs-CZ" dirty="0"/>
              <a:t>Žák dokáže letovat součástky k elektrickému obvodu (</a:t>
            </a:r>
            <a:r>
              <a:rPr lang="cs-CZ" dirty="0" err="1"/>
              <a:t>Petty</a:t>
            </a:r>
            <a:r>
              <a:rPr lang="cs-CZ" dirty="0"/>
              <a:t>, 2013, s. 394). </a:t>
            </a:r>
          </a:p>
          <a:p>
            <a:r>
              <a:rPr lang="cs-CZ" dirty="0"/>
              <a:t>Žák dokáže opravit nesprávně instalovaný žebřík (</a:t>
            </a:r>
            <a:r>
              <a:rPr lang="cs-CZ" dirty="0" err="1"/>
              <a:t>Petty</a:t>
            </a:r>
            <a:r>
              <a:rPr lang="cs-CZ" dirty="0"/>
              <a:t>, 2013, s. 397).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507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903B-FA7E-285A-506E-8FE60631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sz="5000">
                <a:latin typeface="+mj-lt"/>
              </a:rPr>
              <a:t>Postojová - afektivní – výchovná doména</a:t>
            </a:r>
            <a:endParaRPr lang="cs-CZ" sz="5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40901-90C4-0407-1710-CFCC7B16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latin typeface="+mj-lt"/>
              </a:rPr>
              <a:t>Zájmy, pozornost, estetické cítění, morální postoje, pocity, názory a hodnoty. 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Např.: Žák ocení význam/důležitost … 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• Žák vnímá estetickou hodnotu uměleckého díla… 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• Žák citově reaguje na …, 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• Žák vidí morální dilema v jednání …, 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• Žák spolupracuje ve skupině na úkolu z projektu</a:t>
            </a:r>
            <a:endParaRPr lang="cs-CZ" b="1" dirty="0">
              <a:latin typeface="+mj-lt"/>
            </a:endParaRPr>
          </a:p>
          <a:p>
            <a:pPr eaLnBrk="1" hangingPunct="1"/>
            <a:r>
              <a:rPr lang="cs-CZ" altLang="cs-CZ" b="1" dirty="0">
                <a:latin typeface="+mj-lt"/>
              </a:rPr>
              <a:t>Sociální – </a:t>
            </a:r>
            <a:r>
              <a:rPr lang="cs-CZ" altLang="cs-CZ" dirty="0">
                <a:latin typeface="+mj-lt"/>
              </a:rPr>
              <a:t>komunikace, spolupráce.</a:t>
            </a:r>
          </a:p>
          <a:p>
            <a:pPr marL="0" indent="0" eaLnBrk="1" hangingPunct="1">
              <a:buNone/>
            </a:pPr>
            <a:endParaRPr lang="cs-CZ" altLang="cs-CZ" i="1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690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DCB62-2280-4578-A5CD-B57EA71C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dirty="0"/>
              <a:t>Nejčastější chyby při formulaci výukového cíle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03EFAD1-37C1-6C15-7236-BAD4205923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012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668" y="365125"/>
            <a:ext cx="944033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5400" b="1"/>
              <a:t>Náročnost výukových cílů</a:t>
            </a:r>
          </a:p>
        </p:txBody>
      </p:sp>
      <p:pic>
        <p:nvPicPr>
          <p:cNvPr id="92" name="Graphic 91" descr="Brain in head">
            <a:extLst>
              <a:ext uri="{FF2B5EF4-FFF2-40B4-BE49-F238E27FC236}">
                <a16:creationId xmlns:a16="http://schemas.microsoft.com/office/drawing/2014/main" id="{FBAD8A19-7F02-45AA-9A76-C220EAD56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 err="1">
                <a:latin typeface="+mj-lt"/>
              </a:rPr>
              <a:t>Bloomova</a:t>
            </a:r>
            <a:r>
              <a:rPr lang="cs-CZ" altLang="cs-CZ" sz="3200" b="1" dirty="0">
                <a:latin typeface="+mj-lt"/>
              </a:rPr>
              <a:t> taxonomie</a:t>
            </a:r>
            <a:r>
              <a:rPr lang="cs-CZ" altLang="cs-CZ" sz="3200" dirty="0">
                <a:latin typeface="+mj-lt"/>
              </a:rPr>
              <a:t> – kognitivní náročnost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dirty="0">
                <a:latin typeface="+mj-lt"/>
              </a:rPr>
              <a:t>(zapamatování – pochopení – aplikace – analýza – hodnocení - tvořivost).</a:t>
            </a:r>
          </a:p>
          <a:p>
            <a:pPr eaLnBrk="1" hangingPunct="1"/>
            <a:r>
              <a:rPr lang="cs-CZ" altLang="cs-CZ" sz="3200" b="1" dirty="0">
                <a:latin typeface="+mj-lt"/>
              </a:rPr>
              <a:t>H. Dave – </a:t>
            </a:r>
            <a:r>
              <a:rPr lang="cs-CZ" altLang="cs-CZ" sz="3200" dirty="0">
                <a:latin typeface="+mj-lt"/>
              </a:rPr>
              <a:t>psychomotorická doména (dovednosti)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dirty="0">
                <a:latin typeface="+mj-lt"/>
              </a:rPr>
              <a:t>(nápodoba – cvičení – zpřesňování – koordinace – automatizace).</a:t>
            </a:r>
          </a:p>
          <a:p>
            <a:pPr eaLnBrk="1" hangingPunct="1"/>
            <a:r>
              <a:rPr lang="cs-CZ" altLang="cs-CZ" sz="3200" b="1" dirty="0" err="1">
                <a:latin typeface="+mj-lt"/>
              </a:rPr>
              <a:t>Kratwohl</a:t>
            </a:r>
            <a:r>
              <a:rPr lang="cs-CZ" altLang="cs-CZ" sz="3200" dirty="0">
                <a:latin typeface="+mj-lt"/>
              </a:rPr>
              <a:t> a kol. – afektivní doména (vnímání – reakce – ocenění – organizování – zvnitřnění).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423676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64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dirty="0"/>
              <a:t>Připomínám texty ke studiu: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00249"/>
            <a:ext cx="9354925" cy="4128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b="0" i="1">
                <a:effectLst/>
              </a:rPr>
              <a:t>Povinná:</a:t>
            </a:r>
            <a:endParaRPr lang="cs-CZ" sz="1700" b="0" i="0">
              <a:effectLst/>
            </a:endParaRPr>
          </a:p>
          <a:p>
            <a:pPr marL="0" indent="0">
              <a:buNone/>
            </a:pPr>
            <a:r>
              <a:rPr lang="cs-CZ" sz="1700" b="0" i="0">
                <a:effectLst/>
              </a:rPr>
              <a:t>Pasch, M., &amp; al. (1998). </a:t>
            </a:r>
            <a:r>
              <a:rPr lang="cs-CZ" sz="1700" b="0" i="1">
                <a:effectLst/>
              </a:rPr>
              <a:t>Od vzdělávacího programu k vyučovací hodině. </a:t>
            </a:r>
            <a:r>
              <a:rPr lang="cs-CZ" sz="1700" b="0" i="0">
                <a:effectLst/>
              </a:rPr>
              <a:t>Praha: Portál.</a:t>
            </a:r>
            <a:br>
              <a:rPr lang="cs-CZ" sz="1700" b="0" i="0">
                <a:effectLst/>
              </a:rPr>
            </a:br>
            <a:r>
              <a:rPr lang="cs-CZ" sz="1700" b="0" i="0">
                <a:effectLst/>
              </a:rPr>
              <a:t>Vališová, A. &amp; Kovaříková, N. (2021). </a:t>
            </a:r>
            <a:r>
              <a:rPr lang="cs-CZ" sz="1700" b="0" i="1">
                <a:effectLst/>
              </a:rPr>
              <a:t>Obecná didaktika a její širší pedagogické souvislosti v úkolech a cvičeních. </a:t>
            </a:r>
            <a:r>
              <a:rPr lang="cs-CZ" sz="1700" b="0" i="0">
                <a:effectLst/>
              </a:rPr>
              <a:t>Praha: Grada.</a:t>
            </a:r>
          </a:p>
          <a:p>
            <a:pPr>
              <a:spcAft>
                <a:spcPts val="800"/>
              </a:spcAft>
            </a:pPr>
            <a:r>
              <a:rPr lang="cs-CZ" sz="1700">
                <a:effectLst/>
                <a:ea typeface="Times New Roman" panose="02020603050405020304" pitchFamily="18" charset="0"/>
              </a:rPr>
              <a:t>Od vzdělávacího programu k vyučovací hodině : jak pracovat s kurikulem / Autor: Pasch, Marvin Vydáno: (1998)  </a:t>
            </a:r>
            <a:r>
              <a:rPr lang="cs-CZ" sz="1700" u="sng">
                <a:effectLst/>
                <a:ea typeface="Times New Roman" panose="02020603050405020304" pitchFamily="18" charset="0"/>
                <a:hlinkClick r:id="rId2"/>
              </a:rPr>
              <a:t>https://katalog.muni.cz/Record/MUB01000441636</a:t>
            </a:r>
            <a:r>
              <a:rPr lang="cs-CZ" sz="1700">
                <a:effectLst/>
                <a:ea typeface="Times New Roman" panose="02020603050405020304" pitchFamily="18" charset="0"/>
              </a:rPr>
              <a:t>, </a:t>
            </a:r>
            <a:endParaRPr lang="cs-CZ" sz="1700">
              <a:effectLst/>
              <a:ea typeface="Droid Sans Fallback"/>
            </a:endParaRPr>
          </a:p>
          <a:p>
            <a:pPr>
              <a:spcAft>
                <a:spcPts val="800"/>
              </a:spcAft>
            </a:pPr>
            <a:r>
              <a:rPr lang="cs-CZ" sz="1700">
                <a:effectLst/>
                <a:ea typeface="Times New Roman" panose="02020603050405020304" pitchFamily="18" charset="0"/>
              </a:rPr>
              <a:t>k dispozici také na E-prezenčce – odkaz je v knihovním katalogu, přes UČO. </a:t>
            </a:r>
            <a:endParaRPr lang="cs-CZ" sz="1700" b="0" i="1">
              <a:effectLst/>
            </a:endParaRPr>
          </a:p>
          <a:p>
            <a:pPr marL="0" indent="0">
              <a:buNone/>
            </a:pPr>
            <a:r>
              <a:rPr lang="cs-CZ" sz="1700" b="0" i="1">
                <a:effectLst/>
              </a:rPr>
              <a:t>Doporučená:</a:t>
            </a:r>
            <a:endParaRPr lang="cs-CZ" sz="1700" b="0" i="0">
              <a:effectLst/>
            </a:endParaRPr>
          </a:p>
          <a:p>
            <a:pPr marL="0" indent="0">
              <a:buNone/>
            </a:pPr>
            <a:r>
              <a:rPr lang="cs-CZ" sz="1700" b="0" i="0">
                <a:effectLst/>
              </a:rPr>
              <a:t>Janík, T. (2021). </a:t>
            </a:r>
            <a:r>
              <a:rPr lang="cs-CZ" sz="1700" b="0" i="1">
                <a:effectLst/>
              </a:rPr>
              <a:t>Vše pro výchovu – lekce z pedagogiky. </a:t>
            </a:r>
            <a:r>
              <a:rPr lang="cs-CZ" sz="1700" b="0" i="0">
                <a:effectLst/>
              </a:rPr>
              <a:t>Brno: MUNI.</a:t>
            </a:r>
            <a:br>
              <a:rPr lang="cs-CZ" sz="1700" b="0" i="0">
                <a:effectLst/>
              </a:rPr>
            </a:br>
            <a:r>
              <a:rPr lang="cs-CZ" sz="1700" b="0" i="0">
                <a:effectLst/>
              </a:rPr>
              <a:t>Kratochvílová, J. (2011). </a:t>
            </a:r>
            <a:r>
              <a:rPr lang="cs-CZ" sz="1700" b="0" i="1">
                <a:effectLst/>
              </a:rPr>
              <a:t>Systém hodnocení a sebehodnocení žáků.</a:t>
            </a:r>
            <a:r>
              <a:rPr lang="cs-CZ" sz="1700" b="0" i="0">
                <a:effectLst/>
              </a:rPr>
              <a:t> Brno: MSD.</a:t>
            </a:r>
            <a:br>
              <a:rPr lang="cs-CZ" sz="1700" b="0" i="0">
                <a:effectLst/>
              </a:rPr>
            </a:br>
            <a:r>
              <a:rPr lang="cs-CZ" sz="1700" b="0" i="0">
                <a:effectLst/>
              </a:rPr>
              <a:t>Skalková, J. (2007). </a:t>
            </a:r>
            <a:r>
              <a:rPr lang="cs-CZ" sz="1700" b="0" i="1">
                <a:effectLst/>
              </a:rPr>
              <a:t>Obecná didaktika</a:t>
            </a:r>
            <a:r>
              <a:rPr lang="cs-CZ" sz="1700" b="0" i="0">
                <a:effectLst/>
              </a:rPr>
              <a:t>. Praha: Grada.</a:t>
            </a:r>
            <a:br>
              <a:rPr lang="cs-CZ" sz="1700" b="0" i="0">
                <a:effectLst/>
              </a:rPr>
            </a:br>
            <a:r>
              <a:rPr lang="cs-CZ" sz="1700" b="0" i="0">
                <a:effectLst/>
              </a:rPr>
              <a:t>Fletcher - Wood, H. (2021). </a:t>
            </a:r>
            <a:r>
              <a:rPr lang="cs-CZ" sz="1700" b="0" i="1">
                <a:effectLst/>
              </a:rPr>
              <a:t>Responzivní výuka.</a:t>
            </a:r>
            <a:r>
              <a:rPr lang="cs-CZ" sz="1700" b="0" i="0">
                <a:effectLst/>
              </a:rPr>
              <a:t> Praha: Universum.</a:t>
            </a:r>
            <a:br>
              <a:rPr lang="cs-CZ" sz="1700" b="0" i="0">
                <a:effectLst/>
              </a:rPr>
            </a:br>
            <a:endParaRPr lang="cs-CZ" sz="1700" dirty="0"/>
          </a:p>
        </p:txBody>
      </p:sp>
      <p:pic>
        <p:nvPicPr>
          <p:cNvPr id="5" name="Grafický objekt 4" descr="Samolepicí poznámky se souvislou výplní">
            <a:extLst>
              <a:ext uri="{FF2B5EF4-FFF2-40B4-BE49-F238E27FC236}">
                <a16:creationId xmlns:a16="http://schemas.microsoft.com/office/drawing/2014/main" id="{AF180417-359E-9FFF-CF11-0A2D634F7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BDF1E3-E154-90C6-37D7-FA8B4C00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336302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4790D-1968-4261-A05F-8E2D08FB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 studiu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38BC0F-156F-4D84-ACC4-88BCD724D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>
                <a:hlinkClick r:id="rId2"/>
              </a:rPr>
              <a:t>Microsoft Word - Vyukove_cíle_I (muni.cz)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Taxonomie | Studentům pedagogiky (skolni.eu)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711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A400B-90E2-3533-1B3C-3E2C1E4EF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AA482-FBF4-5FD4-4637-50264E4E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>
              <a:spcAft>
                <a:spcPts val="8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Sedm pravidel kognitivně náročné výuky </a:t>
            </a:r>
            <a:b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Švaříček, R. (2013). Sedm pravidel kognitivně náročné výuky. 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Komenský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Brno: Masarykova univerzita, 138/ 1, s. 11-17. 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0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876EF7A-317B-913E-159A-B3B86C118B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E64D5E-1650-6643-8C73-92A52A44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899761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9DD9C-2131-A5A9-5A15-6F1262CA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br>
              <a:rPr lang="cs-CZ" sz="2600" dirty="0"/>
            </a:br>
            <a:r>
              <a:rPr lang="cs-CZ" sz="2000" b="0" i="0" u="none" strike="noStrike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https://pixaba­y.com/cs/r%C5­%AF%C5%BEe-pupen-%C5%99%C3%ADzen%C3%AD-podzim-mokr%C3%BD-3034319/</a:t>
            </a:r>
            <a:endParaRPr lang="cs-CZ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00A5FD-3510-B2BC-2E5B-239EED8D1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3600" dirty="0"/>
              <a:t>Děkuji za pozornost </a:t>
            </a:r>
          </a:p>
          <a:p>
            <a:pPr marL="0" indent="0">
              <a:buNone/>
            </a:pPr>
            <a:r>
              <a:rPr lang="cs-CZ" sz="3600" dirty="0"/>
              <a:t>a věřím, že společně zvládneme nejen úkol, protože </a:t>
            </a:r>
            <a:r>
              <a:rPr lang="cs-CZ" sz="3600"/>
              <a:t>jsme trpěliví…</a:t>
            </a:r>
            <a:endParaRPr lang="cs-CZ" sz="3600" dirty="0"/>
          </a:p>
        </p:txBody>
      </p:sp>
      <p:pic>
        <p:nvPicPr>
          <p:cNvPr id="1026" name="Picture 2" descr="Obsah obrázku rostlina, květina, okvětní lístek, poupě&#10;&#10;Popis byl vytvořen automaticky">
            <a:extLst>
              <a:ext uri="{FF2B5EF4-FFF2-40B4-BE49-F238E27FC236}">
                <a16:creationId xmlns:a16="http://schemas.microsoft.com/office/drawing/2014/main" id="{EAABACDD-4EEE-4582-7322-E5B74DC4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r="612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A73E32-D15A-1A46-AF20-BF92B84C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158819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68C04-8650-8307-0D35-003D52BD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400" b="1" i="0" dirty="0">
                <a:effectLst/>
              </a:rPr>
            </a:br>
            <a:br>
              <a:rPr lang="en-US" sz="1400" b="1" i="0" dirty="0">
                <a:effectLst/>
              </a:rPr>
            </a:br>
            <a:r>
              <a:rPr lang="en-US" sz="2400" b="1" i="0" u="sng" dirty="0" err="1">
                <a:effectLst/>
                <a:hlinkClick r:id="rId2"/>
              </a:rPr>
              <a:t>Christella</a:t>
            </a:r>
            <a:r>
              <a:rPr lang="en-US" sz="2400" b="1" i="0" u="sng" dirty="0">
                <a:effectLst/>
                <a:hlinkClick r:id="rId2"/>
              </a:rPr>
              <a:t> D.</a:t>
            </a:r>
            <a:r>
              <a:rPr lang="cs-CZ" sz="2400" b="1" i="0" u="sng" dirty="0">
                <a:effectLst/>
                <a:hlinkClick r:id="rId2"/>
              </a:rPr>
              <a:t>,</a:t>
            </a:r>
            <a:r>
              <a:rPr lang="en-US" sz="2400" b="1" i="0" u="sng" dirty="0">
                <a:effectLst/>
                <a:hlinkClick r:id="rId2"/>
              </a:rPr>
              <a:t>Moody</a:t>
            </a:r>
            <a:r>
              <a:rPr lang="cs-CZ" sz="2400" b="1" i="0" u="sng" dirty="0">
                <a:effectLst/>
              </a:rPr>
              <a:t>,</a:t>
            </a:r>
            <a:r>
              <a:rPr lang="en-US" sz="2400" u="sng" dirty="0"/>
              <a:t> </a:t>
            </a:r>
            <a:r>
              <a:rPr lang="en-US" sz="2400" b="1" i="0" u="sng" dirty="0">
                <a:effectLst/>
                <a:hlinkClick r:id="rId3"/>
              </a:rPr>
              <a:t>Alane J.</a:t>
            </a:r>
            <a:r>
              <a:rPr lang="cs-CZ" sz="2400" b="1" u="sng" dirty="0">
                <a:hlinkClick r:id="rId3"/>
              </a:rPr>
              <a:t> </a:t>
            </a:r>
            <a:r>
              <a:rPr lang="en-US" sz="2400" b="1" i="0" u="sng" dirty="0">
                <a:effectLst/>
                <a:hlinkClick r:id="rId3"/>
              </a:rPr>
              <a:t>Stark</a:t>
            </a:r>
            <a:r>
              <a:rPr lang="cs-CZ" sz="2400" u="sng" dirty="0"/>
              <a:t> ,</a:t>
            </a:r>
            <a:r>
              <a:rPr lang="en-US" sz="2400" b="1" i="0" u="sng" dirty="0" err="1">
                <a:effectLst/>
                <a:hlinkClick r:id="rId4"/>
              </a:rPr>
              <a:t>Georgea</a:t>
            </a:r>
            <a:r>
              <a:rPr lang="en-US" sz="2400" b="1" i="0" u="sng" dirty="0">
                <a:effectLst/>
                <a:hlinkClick r:id="rId4"/>
              </a:rPr>
              <a:t> M. Langer</a:t>
            </a:r>
            <a:r>
              <a:rPr lang="cs-CZ" sz="2400" b="1" i="0" u="sng" dirty="0">
                <a:effectLst/>
              </a:rPr>
              <a:t>,</a:t>
            </a:r>
            <a:r>
              <a:rPr lang="en-US" sz="2400" u="sng" dirty="0"/>
              <a:t> </a:t>
            </a:r>
            <a:r>
              <a:rPr lang="en-US" sz="2400" b="1" i="0" u="sng" dirty="0">
                <a:effectLst/>
                <a:hlinkClick r:id="rId5"/>
              </a:rPr>
              <a:t>Trevor G. Gardner</a:t>
            </a:r>
            <a:r>
              <a:rPr lang="cs-CZ" sz="2400" b="1" i="0" u="sng" dirty="0">
                <a:effectLst/>
              </a:rPr>
              <a:t>,</a:t>
            </a:r>
            <a:r>
              <a:rPr lang="cs-CZ" sz="2400" u="sng" dirty="0"/>
              <a:t> </a:t>
            </a:r>
            <a:r>
              <a:rPr lang="en-US" sz="2400" b="1" i="0" u="sng" dirty="0">
                <a:effectLst/>
                <a:hlinkClick r:id="rId6"/>
              </a:rPr>
              <a:t>Marvin Pasch</a:t>
            </a:r>
            <a:br>
              <a:rPr lang="cs-CZ" sz="2400" b="1" i="0" u="sng" dirty="0">
                <a:effectLst/>
              </a:rPr>
            </a:br>
            <a:br>
              <a:rPr lang="en-US" sz="2400" b="0" i="0" dirty="0">
                <a:effectLst/>
              </a:rPr>
            </a:br>
            <a:endParaRPr lang="en-US" sz="2400" dirty="0"/>
          </a:p>
        </p:txBody>
      </p:sp>
      <p:pic>
        <p:nvPicPr>
          <p:cNvPr id="1026" name="Picture 2" descr="Obsah obrázku text, snímek obrazovky, kniha, Tisk&#10;&#10;Popis byl vytvořen automaticky">
            <a:extLst>
              <a:ext uri="{FF2B5EF4-FFF2-40B4-BE49-F238E27FC236}">
                <a16:creationId xmlns:a16="http://schemas.microsoft.com/office/drawing/2014/main" id="{2FADD63E-1859-E8EA-DD59-D2FD11EB49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343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437C0DF-0A59-E845-F19B-21F18C18D3E5}"/>
              </a:ext>
            </a:extLst>
          </p:cNvPr>
          <p:cNvSpPr txBox="1"/>
          <p:nvPr/>
        </p:nvSpPr>
        <p:spPr>
          <a:xfrm>
            <a:off x="4905955" y="2071316"/>
            <a:ext cx="6713552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b="1" dirty="0">
                <a:latin typeface="+mj-lt"/>
              </a:rPr>
              <a:t>Obsah:</a:t>
            </a:r>
            <a:r>
              <a:rPr lang="en-US" sz="2200" b="1" i="0" dirty="0">
                <a:effectLst/>
                <a:latin typeface="+mj-lt"/>
              </a:rPr>
              <a:t> </a:t>
            </a:r>
            <a:endParaRPr lang="cs-CZ" sz="2200" b="1" i="0" dirty="0">
              <a:effectLst/>
              <a:latin typeface="+mj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n</a:t>
            </a:r>
            <a:r>
              <a:rPr lang="en-US" sz="2200" b="0" i="0" dirty="0" err="1">
                <a:effectLst/>
              </a:rPr>
              <a:t>ávrh</a:t>
            </a:r>
            <a:r>
              <a:rPr lang="en-US" sz="2200" b="0" i="0" dirty="0">
                <a:effectLst/>
              </a:rPr>
              <a:t> vzdělávacího programu,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nové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přístupy</a:t>
            </a:r>
            <a:r>
              <a:rPr lang="en-US" sz="2200" b="0" i="0" dirty="0">
                <a:effectLst/>
              </a:rPr>
              <a:t> k </a:t>
            </a:r>
            <a:r>
              <a:rPr lang="en-US" sz="2200" b="0" i="0" dirty="0" err="1">
                <a:effectLst/>
              </a:rPr>
              <a:t>evaluaci</a:t>
            </a:r>
            <a:r>
              <a:rPr lang="en-US" sz="2200" b="0" i="0" dirty="0">
                <a:effectLst/>
              </a:rPr>
              <a:t>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výběr</a:t>
            </a:r>
            <a:r>
              <a:rPr lang="en-US" sz="2200" b="0" i="0" dirty="0">
                <a:effectLst/>
              </a:rPr>
              <a:t> a </a:t>
            </a:r>
            <a:r>
              <a:rPr lang="en-US" sz="2200" b="0" i="0" dirty="0" err="1">
                <a:effectLst/>
              </a:rPr>
              <a:t>realizace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učebních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činností</a:t>
            </a:r>
            <a:r>
              <a:rPr lang="en-US" sz="2200" b="0" i="0" dirty="0">
                <a:effectLst/>
              </a:rPr>
              <a:t>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návrh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tematického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celku</a:t>
            </a:r>
            <a:r>
              <a:rPr lang="en-US" sz="2200" b="0" i="0" dirty="0">
                <a:effectLst/>
              </a:rPr>
              <a:t> a vyučovací </a:t>
            </a:r>
            <a:r>
              <a:rPr lang="en-US" sz="2200" b="0" i="0" dirty="0" err="1">
                <a:effectLst/>
              </a:rPr>
              <a:t>hodiny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 dirty="0" err="1">
                <a:effectLst/>
              </a:rPr>
              <a:t>induktivní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 dirty="0" err="1">
                <a:effectLst/>
              </a:rPr>
              <a:t>sociální</a:t>
            </a:r>
            <a:r>
              <a:rPr lang="en-US" sz="2200" b="0" i="0" dirty="0">
                <a:effectLst/>
              </a:rPr>
              <a:t> a </a:t>
            </a:r>
            <a:r>
              <a:rPr lang="en-US" sz="2200" b="0" i="0" dirty="0" err="1">
                <a:effectLst/>
              </a:rPr>
              <a:t>individuální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formy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práce</a:t>
            </a:r>
            <a:r>
              <a:rPr lang="en-US" sz="2200" b="0" i="0" dirty="0">
                <a:effectLst/>
              </a:rPr>
              <a:t>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žáci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postižení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 dirty="0" err="1">
                <a:effectLst/>
              </a:rPr>
              <a:t>nadaní</a:t>
            </a:r>
            <a:r>
              <a:rPr lang="en-US" sz="2200" b="0" i="0" dirty="0">
                <a:effectLst/>
              </a:rPr>
              <a:t>, z </a:t>
            </a:r>
            <a:r>
              <a:rPr lang="en-US" sz="2200" b="0" i="0" dirty="0" err="1">
                <a:effectLst/>
              </a:rPr>
              <a:t>odlišného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etnika</a:t>
            </a:r>
            <a:r>
              <a:rPr lang="en-US" sz="2200" b="0" i="0" dirty="0">
                <a:effectLst/>
              </a:rPr>
              <a:t>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klima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třídy</a:t>
            </a:r>
            <a:r>
              <a:rPr lang="en-US" sz="2200" b="0" i="0" dirty="0">
                <a:effectLst/>
              </a:rPr>
              <a:t> a </a:t>
            </a:r>
            <a:r>
              <a:rPr lang="en-US" sz="2200" b="0" i="0" dirty="0" err="1">
                <a:effectLst/>
              </a:rPr>
              <a:t>kázeň</a:t>
            </a:r>
            <a:r>
              <a:rPr lang="en-US" sz="2200" b="0" i="0" dirty="0">
                <a:effectLst/>
              </a:rPr>
              <a:t>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přehled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programů</a:t>
            </a:r>
            <a:r>
              <a:rPr lang="en-US" sz="2200" b="0" i="0" dirty="0">
                <a:effectLst/>
              </a:rPr>
              <a:t> pro řízení </a:t>
            </a:r>
            <a:r>
              <a:rPr lang="en-US" sz="2200" b="0" i="0" dirty="0" err="1">
                <a:effectLst/>
              </a:rPr>
              <a:t>třídy</a:t>
            </a:r>
            <a:r>
              <a:rPr lang="en-US" sz="2200" b="0" i="0" dirty="0">
                <a:effectLst/>
              </a:rPr>
              <a:t>.  </a:t>
            </a:r>
            <a:endParaRPr lang="cs-CZ" sz="2200" b="0" i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cs-CZ" sz="2200" dirty="0"/>
          </a:p>
          <a:p>
            <a:r>
              <a:rPr lang="en-US" sz="2200" b="1" i="0" dirty="0">
                <a:effectLst/>
                <a:latin typeface="+mj-lt"/>
              </a:rPr>
              <a:t>PŘÍKLADY, CVIČENÍ, SCHÉMATA I OBRÁZKY.</a:t>
            </a:r>
            <a:r>
              <a:rPr lang="en-US" sz="2200" b="0" i="0" dirty="0">
                <a:effectLst/>
                <a:latin typeface="+mj-lt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b="0" i="0" dirty="0">
              <a:effectLst/>
              <a:latin typeface="+mj-lt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150959-7C35-45DF-642F-B9151E03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159347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sah obrázku oblečení, text, chlapec, osoba&#10;&#10;Popis byl vytvořen automaticky">
            <a:extLst>
              <a:ext uri="{FF2B5EF4-FFF2-40B4-BE49-F238E27FC236}">
                <a16:creationId xmlns:a16="http://schemas.microsoft.com/office/drawing/2014/main" id="{C2027CA8-4EC5-CA78-148C-831E3C91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/>
          <a:stretch/>
        </p:blipFill>
        <p:spPr bwMode="auto">
          <a:xfrm>
            <a:off x="319176" y="724619"/>
            <a:ext cx="3733365" cy="6133382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Content Placeholder 2060">
            <a:extLst>
              <a:ext uri="{FF2B5EF4-FFF2-40B4-BE49-F238E27FC236}">
                <a16:creationId xmlns:a16="http://schemas.microsoft.com/office/drawing/2014/main" id="{0185C395-4EFF-2CA2-AD66-516831B1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tudijní text s potřebnými definicemi, </a:t>
            </a:r>
          </a:p>
          <a:p>
            <a:r>
              <a:rPr lang="cs-CZ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množstvím úkolů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cs-CZ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samostatnému řešení </a:t>
            </a:r>
          </a:p>
          <a:p>
            <a:r>
              <a:rPr lang="cs-CZ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příkladů z praxe, </a:t>
            </a:r>
          </a:p>
          <a:p>
            <a:r>
              <a:rPr lang="cs-CZ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doplňující texty, shrnutí tématu, klíčová slova a komentář s  možným řešením úkolů</a:t>
            </a:r>
          </a:p>
          <a:p>
            <a:r>
              <a:rPr lang="cs-CZ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další rozšiřující informace.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6CD3E-007F-EF7B-F19E-DECE9DB8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263806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5400" b="1" dirty="0"/>
              <a:t>Kurikulum a kurikulární činnosti učitele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cs-CZ" altLang="cs-CZ" sz="2200" b="1" dirty="0"/>
              <a:t>Kurikulum</a:t>
            </a:r>
            <a:r>
              <a:rPr lang="cs-CZ" altLang="cs-CZ" sz="2200" dirty="0"/>
              <a:t> </a:t>
            </a:r>
          </a:p>
          <a:p>
            <a:pPr eaLnBrk="1" hangingPunct="1"/>
            <a:r>
              <a:rPr lang="cs-CZ" altLang="cs-CZ" sz="2200" dirty="0"/>
              <a:t>to, co si má žák osvojit v rámci školního vzdělávání (ZV, SV,…). </a:t>
            </a:r>
          </a:p>
          <a:p>
            <a:pPr eaLnBrk="1" hangingPunct="1"/>
            <a:r>
              <a:rPr lang="cs-CZ" altLang="cs-CZ" sz="2200" dirty="0"/>
              <a:t>odpovědí na otázku: </a:t>
            </a:r>
            <a:r>
              <a:rPr lang="cs-CZ" altLang="cs-CZ" sz="2200" b="1" dirty="0"/>
              <a:t>CO – JAK – PROČ –  S JAKÝM CÍLEM – ZA JAKÝCH  PODMÍNEK  A S JAKÝMI OČEKÁVANÝMI EFEKTY </a:t>
            </a:r>
            <a:r>
              <a:rPr lang="cs-CZ" altLang="cs-CZ" sz="2200" dirty="0"/>
              <a:t>si má žák ve škole osvojit, v čem se má rozvinout (Průcha, J. a kol., 2003).</a:t>
            </a:r>
          </a:p>
          <a:p>
            <a:pPr marL="0" indent="0">
              <a:buNone/>
            </a:pPr>
            <a:r>
              <a:rPr lang="cs-CZ" altLang="cs-CZ" sz="2400" b="1" dirty="0"/>
              <a:t>Kurikulární činnosti učitele</a:t>
            </a:r>
            <a:endParaRPr lang="cs-CZ" altLang="cs-CZ" sz="2200" dirty="0"/>
          </a:p>
          <a:p>
            <a:r>
              <a:rPr lang="cs-CZ" altLang="cs-CZ" sz="2200" dirty="0"/>
              <a:t>profesionální aktivity a s nimi spojené dovednosti, které učitel využívá při projektování výuky (t</a:t>
            </a:r>
            <a:r>
              <a:rPr lang="cs-CZ" sz="2200" dirty="0">
                <a:effectLst/>
                <a:ea typeface="Droid Sans Fallback"/>
              </a:rPr>
              <a:t>vorba tematického plánu, </a:t>
            </a:r>
            <a:r>
              <a:rPr lang="cs-CZ" altLang="cs-CZ" sz="2200" dirty="0"/>
              <a:t>příprava na vyučování, tvorba vzdělávacího  programu = </a:t>
            </a:r>
            <a:r>
              <a:rPr lang="cs-CZ" sz="2200" dirty="0" err="1">
                <a:effectLst/>
                <a:ea typeface="Droid Sans Fallback"/>
              </a:rPr>
              <a:t>psychodidaktická</a:t>
            </a:r>
            <a:r>
              <a:rPr lang="cs-CZ" sz="2200" dirty="0">
                <a:effectLst/>
                <a:ea typeface="Droid Sans Fallback"/>
              </a:rPr>
              <a:t> transformace učiva).</a:t>
            </a:r>
          </a:p>
          <a:p>
            <a:r>
              <a:rPr lang="cs-CZ" altLang="cs-CZ" sz="2200" dirty="0"/>
              <a:t>p</a:t>
            </a:r>
            <a:r>
              <a:rPr lang="cs-CZ" sz="2200" dirty="0">
                <a:effectLst/>
                <a:ea typeface="Droid Sans Fallback"/>
              </a:rPr>
              <a:t>ráce s RVP a ŠVP, tvorba tematického plánu a příprava na výuku </a:t>
            </a:r>
          </a:p>
          <a:p>
            <a:pPr marL="0" indent="0">
              <a:buNone/>
            </a:pPr>
            <a:r>
              <a:rPr lang="cs-CZ" altLang="cs-CZ" sz="2200" dirty="0">
                <a:hlinkClick r:id="rId2"/>
              </a:rPr>
              <a:t>https://msmt.gov.cz/vzdelavani/skolstvi-v-cr/skolskareforma/ramcove-vzdelavaci-programy</a:t>
            </a:r>
            <a:endParaRPr lang="cs-CZ" altLang="cs-CZ" sz="2200" dirty="0"/>
          </a:p>
          <a:p>
            <a:pPr marL="0" indent="0">
              <a:buNone/>
            </a:pPr>
            <a:endParaRPr lang="cs-CZ" altLang="cs-CZ" sz="2200" dirty="0"/>
          </a:p>
          <a:p>
            <a:pPr marL="0" indent="0" eaLnBrk="1" hangingPunct="1">
              <a:buNone/>
            </a:pP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31C7A2-FE98-81E5-0566-8A91C1E4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186779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 fontScale="90000"/>
          </a:bodyPr>
          <a:lstStyle/>
          <a:p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r>
              <a:rPr lang="cs-CZ" sz="4000" b="1" dirty="0"/>
              <a:t>Kurikulární obsahy:</a:t>
            </a:r>
            <a:br>
              <a:rPr lang="cs-CZ" sz="4000" b="1" dirty="0"/>
            </a:br>
            <a:r>
              <a:rPr lang="cs-CZ" sz="3200" dirty="0"/>
              <a:t>uspořádány zpravidla do </a:t>
            </a:r>
            <a:r>
              <a:rPr lang="cs-CZ" sz="3200" b="1" dirty="0"/>
              <a:t>vzdělávacích oblastí </a:t>
            </a:r>
            <a:r>
              <a:rPr lang="cs-CZ" sz="3200" dirty="0"/>
              <a:t>nebo </a:t>
            </a:r>
            <a:r>
              <a:rPr lang="cs-CZ" sz="3200" b="1" dirty="0"/>
              <a:t>vyučovacích oborů, předmětů…;</a:t>
            </a:r>
            <a:br>
              <a:rPr lang="cs-CZ" sz="3200" b="1" dirty="0"/>
            </a:br>
            <a:br>
              <a:rPr lang="cs-CZ" sz="3200" b="1" dirty="0"/>
            </a:br>
            <a:r>
              <a:rPr lang="cs-CZ" b="1" i="1" dirty="0"/>
              <a:t>Jak vznikají?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b="1" dirty="0"/>
              <a:t>Vyučovací předměty:</a:t>
            </a:r>
          </a:p>
          <a:p>
            <a:r>
              <a:rPr lang="cs-CZ" b="1" dirty="0"/>
              <a:t> </a:t>
            </a:r>
            <a:r>
              <a:rPr lang="cs-CZ" dirty="0"/>
              <a:t>„vymezuji rámec učiva a zároveň poskytují předpoklady pro odbornost výuky tím, že jsou zakotveny v jednotlivých specializovaných oborech“ (Slavik, 1999, s. 220).</a:t>
            </a:r>
          </a:p>
          <a:p>
            <a:r>
              <a:rPr lang="cs-CZ" dirty="0"/>
              <a:t>způsoby myšleni o určitých jevech; </a:t>
            </a:r>
            <a:r>
              <a:rPr lang="cs-CZ" b="1" dirty="0"/>
              <a:t>nejsou </a:t>
            </a:r>
            <a:r>
              <a:rPr lang="cs-CZ" dirty="0"/>
              <a:t>vědami v „kapesním vydání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BDF10AA-7D81-DF8F-8C30-6AC61F2F2041}"/>
              </a:ext>
            </a:extLst>
          </p:cNvPr>
          <p:cNvSpPr/>
          <p:nvPr/>
        </p:nvSpPr>
        <p:spPr>
          <a:xfrm>
            <a:off x="5315712" y="4937760"/>
            <a:ext cx="6035040" cy="13681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Vztah </a:t>
            </a:r>
            <a:r>
              <a:rPr lang="cs-CZ" sz="2800" b="1" dirty="0">
                <a:solidFill>
                  <a:schemeClr val="tx1"/>
                </a:solidFill>
              </a:rPr>
              <a:t>obor – vyučovací předmět </a:t>
            </a:r>
            <a:r>
              <a:rPr lang="cs-CZ" sz="2800" dirty="0">
                <a:solidFill>
                  <a:schemeClr val="tx1"/>
                </a:solidFill>
              </a:rPr>
              <a:t>jako klíčový problém tvorby kurikula.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060960-17FA-70E8-0B71-3C5C4CCF77C1}"/>
              </a:ext>
            </a:extLst>
          </p:cNvPr>
          <p:cNvSpPr txBox="1"/>
          <p:nvPr/>
        </p:nvSpPr>
        <p:spPr>
          <a:xfrm>
            <a:off x="7711440" y="52222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3FB976B5-4EFD-FBA9-2601-0CAD5FA1D056}"/>
              </a:ext>
            </a:extLst>
          </p:cNvPr>
          <p:cNvSpPr/>
          <p:nvPr/>
        </p:nvSpPr>
        <p:spPr>
          <a:xfrm>
            <a:off x="313766" y="231228"/>
            <a:ext cx="4034116" cy="1744718"/>
          </a:xfrm>
          <a:prstGeom prst="cloudCallout">
            <a:avLst>
              <a:gd name="adj1" fmla="val -1131968"/>
              <a:gd name="adj2" fmla="val 84723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Co nás čeká?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3E2E3C-81D1-6480-61B5-D71D5863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244770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5BA60-D754-9216-0CB6-0DFDA41E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10927080" cy="1481328"/>
          </a:xfrm>
        </p:spPr>
        <p:txBody>
          <a:bodyPr anchor="b">
            <a:normAutofit fontScale="90000"/>
          </a:bodyPr>
          <a:lstStyle/>
          <a:p>
            <a:br>
              <a:rPr lang="cs-CZ" sz="2200" b="1" dirty="0"/>
            </a:br>
            <a:br>
              <a:rPr lang="cs-CZ" sz="2200" b="1" dirty="0"/>
            </a:br>
            <a:br>
              <a:rPr lang="cs-CZ" sz="2200" dirty="0"/>
            </a:br>
            <a:br>
              <a:rPr lang="cs-CZ" sz="2200" b="1" dirty="0"/>
            </a:br>
            <a:br>
              <a:rPr lang="cs-CZ" sz="2200" b="1" dirty="0"/>
            </a:br>
            <a:r>
              <a:rPr lang="cs-CZ" sz="2700" b="1" dirty="0" err="1"/>
              <a:t>Ontodidaktika</a:t>
            </a:r>
            <a:br>
              <a:rPr lang="cs-CZ" sz="2200" b="1" dirty="0"/>
            </a:br>
            <a:endParaRPr lang="cs-CZ" sz="2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67CDD1-9D43-84CD-1372-7019FDAF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391156"/>
            <a:ext cx="4818888" cy="3817620"/>
          </a:xfrm>
        </p:spPr>
        <p:txBody>
          <a:bodyPr anchor="t">
            <a:normAutofit lnSpcReduction="10000"/>
          </a:bodyPr>
          <a:lstStyle/>
          <a:p>
            <a:pPr marL="0" lvl="0" indent="0">
              <a:buNone/>
            </a:pPr>
            <a:r>
              <a:rPr lang="cs-CZ" b="1" dirty="0"/>
              <a:t>Oborové obsahy:</a:t>
            </a:r>
            <a:endParaRPr lang="cs-CZ" dirty="0"/>
          </a:p>
          <a:p>
            <a:pPr lvl="0"/>
            <a:r>
              <a:rPr lang="cs-CZ" dirty="0"/>
              <a:t>fakta, pojmy, struktury oborů</a:t>
            </a:r>
          </a:p>
          <a:p>
            <a:pPr marL="0" lvl="0" indent="0">
              <a:buNone/>
            </a:pPr>
            <a:r>
              <a:rPr lang="cs-CZ" dirty="0"/>
              <a:t>vědeckých, uměleckých, </a:t>
            </a:r>
          </a:p>
          <a:p>
            <a:pPr marL="0" lvl="0" indent="0">
              <a:buNone/>
            </a:pPr>
            <a:r>
              <a:rPr lang="cs-CZ" dirty="0"/>
              <a:t>technických a jiných;</a:t>
            </a:r>
          </a:p>
          <a:p>
            <a:pPr lvl="0"/>
            <a:r>
              <a:rPr lang="cs-CZ" dirty="0"/>
              <a:t>analýza obsahů vědních oborů</a:t>
            </a:r>
          </a:p>
          <a:p>
            <a:pPr marL="0" lvl="0" indent="0">
              <a:buNone/>
            </a:pPr>
            <a:r>
              <a:rPr lang="cs-CZ" dirty="0"/>
              <a:t>s cílem jejich didaktické </a:t>
            </a:r>
          </a:p>
          <a:p>
            <a:pPr marL="0" lvl="0" indent="0">
              <a:buNone/>
            </a:pPr>
            <a:r>
              <a:rPr lang="cs-CZ" dirty="0"/>
              <a:t>interpretace.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endParaRPr lang="cs-CZ" sz="2200" dirty="0"/>
          </a:p>
          <a:p>
            <a:endParaRPr lang="cs-CZ" sz="2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5EAF112-A372-F961-1E2B-A9DBA7A8BE5B}"/>
              </a:ext>
            </a:extLst>
          </p:cNvPr>
          <p:cNvGraphicFramePr>
            <a:graphicFrameLocks noGrp="1"/>
          </p:cNvGraphicFramePr>
          <p:nvPr/>
        </p:nvGraphicFramePr>
        <p:xfrm>
          <a:off x="6418053" y="1210494"/>
          <a:ext cx="5139963" cy="4837002"/>
        </p:xfrm>
        <a:graphic>
          <a:graphicData uri="http://schemas.openxmlformats.org/drawingml/2006/table">
            <a:tbl>
              <a:tblPr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5139963">
                  <a:extLst>
                    <a:ext uri="{9D8B030D-6E8A-4147-A177-3AD203B41FA5}">
                      <a16:colId xmlns:a16="http://schemas.microsoft.com/office/drawing/2014/main" val="2654008038"/>
                    </a:ext>
                  </a:extLst>
                </a:gridCol>
              </a:tblGrid>
              <a:tr h="4437012">
                <a:tc>
                  <a:txBody>
                    <a:bodyPr/>
                    <a:lstStyle/>
                    <a:p>
                      <a:pPr lvl="0"/>
                      <a:r>
                        <a:rPr lang="cs-CZ" sz="2800" b="1" dirty="0">
                          <a:latin typeface="+mj-lt"/>
                        </a:rPr>
                        <a:t>Psychodidaktika</a:t>
                      </a:r>
                      <a:br>
                        <a:rPr lang="cs-CZ" sz="3200" b="1" dirty="0"/>
                      </a:br>
                      <a:r>
                        <a:rPr lang="cs-CZ" sz="2900" b="1" cap="none" spc="0" dirty="0">
                          <a:solidFill>
                            <a:schemeClr val="tx1"/>
                          </a:solidFill>
                        </a:rPr>
                        <a:t>Strukturovaní obsahu </a:t>
                      </a:r>
                      <a:r>
                        <a:rPr lang="cs-CZ" sz="2900" cap="none" spc="0" dirty="0">
                          <a:solidFill>
                            <a:schemeClr val="tx1"/>
                          </a:solidFill>
                        </a:rPr>
                        <a:t>aneb jak jej uspořádat?</a:t>
                      </a:r>
                    </a:p>
                    <a:p>
                      <a:pPr lvl="0"/>
                      <a:endParaRPr lang="cs-CZ" sz="29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cs-CZ" sz="2900" b="1" cap="none" spc="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Legitimizace obsahu </a:t>
                      </a:r>
                      <a:r>
                        <a:rPr lang="cs-CZ" sz="2900" cap="none" spc="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aneb proč tomu vyučovat?</a:t>
                      </a:r>
                    </a:p>
                    <a:p>
                      <a:pPr lvl="0"/>
                      <a:endParaRPr lang="cs-CZ" sz="29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cs-CZ" sz="2900" b="1" cap="none" spc="0" dirty="0">
                          <a:solidFill>
                            <a:schemeClr val="tx1"/>
                          </a:solidFill>
                        </a:rPr>
                        <a:t>Výběr obsahu </a:t>
                      </a:r>
                      <a:r>
                        <a:rPr lang="cs-CZ" sz="2900" cap="none" spc="0" dirty="0">
                          <a:solidFill>
                            <a:schemeClr val="tx1"/>
                          </a:solidFill>
                        </a:rPr>
                        <a:t>aneb čemu vyučovat?</a:t>
                      </a:r>
                    </a:p>
                    <a:p>
                      <a:endParaRPr lang="cs-CZ" sz="2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49088" marR="205849" marT="268528" marB="164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595341"/>
                  </a:ext>
                </a:extLst>
              </a:tr>
            </a:tbl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E34AD6-1D55-4690-6CD9-315A9D76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371076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4F052-5BBE-F507-D2C7-43AB2C90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 fontScale="90000"/>
          </a:bodyPr>
          <a:lstStyle/>
          <a:p>
            <a:r>
              <a:rPr lang="cs-CZ" sz="3600" b="1" cap="none" spc="0" dirty="0">
                <a:solidFill>
                  <a:schemeClr val="tx1"/>
                </a:solidFill>
                <a:highlight>
                  <a:srgbClr val="00FF00"/>
                </a:highlight>
              </a:rPr>
              <a:t>Legitimizace obsahu </a:t>
            </a:r>
            <a:r>
              <a:rPr lang="cs-CZ" sz="3600" cap="none" spc="0" dirty="0">
                <a:solidFill>
                  <a:schemeClr val="tx1"/>
                </a:solidFill>
                <a:highlight>
                  <a:srgbClr val="00FF00"/>
                </a:highlight>
              </a:rPr>
              <a:t>aneb proč tomu vyučovat?</a:t>
            </a:r>
            <a:br>
              <a:rPr lang="cs-CZ" sz="3600" cap="none" spc="0" dirty="0">
                <a:solidFill>
                  <a:schemeClr val="tx1"/>
                </a:solidFill>
                <a:highlight>
                  <a:srgbClr val="00FF00"/>
                </a:highlight>
              </a:rPr>
            </a:br>
            <a:r>
              <a:rPr lang="cs-CZ" sz="31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br>
              <a:rPr lang="cs-CZ" sz="31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1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Proč se učím přírodopis? </a:t>
            </a:r>
            <a:endParaRPr lang="cs-CZ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22BAF6-0D2D-28E5-EDE0-2E6729AAD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cs-CZ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dokážu uvést příklady toho, jak se savci přizpůsobili podmínkám, ve kterých žijí</a:t>
            </a:r>
          </a:p>
          <a:p>
            <a:r>
              <a:rPr lang="cs-CZ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rozpoznám zástupce jednotlivých skupin savců</a:t>
            </a:r>
          </a:p>
          <a:p>
            <a:r>
              <a:rPr lang="cs-CZ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budu umět vysvětlit rozdíl ve vývinu mláděte vačnatců a </a:t>
            </a:r>
            <a:r>
              <a:rPr lang="cs-CZ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placentálů</a:t>
            </a:r>
            <a:endParaRPr lang="cs-CZ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porozumím chování zvířat, dokážu odhadnout jejich reakci</a:t>
            </a:r>
          </a:p>
          <a:p>
            <a:r>
              <a:rPr lang="cs-CZ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naučím se pozorovat chování zvířat v přírodě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4" descr="Ptáci letící ve formaci">
            <a:extLst>
              <a:ext uri="{FF2B5EF4-FFF2-40B4-BE49-F238E27FC236}">
                <a16:creationId xmlns:a16="http://schemas.microsoft.com/office/drawing/2014/main" id="{3A704DC9-370C-62FA-F29E-78180E38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1" r="38005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Ptáci letící ve formaci">
            <a:extLst>
              <a:ext uri="{FF2B5EF4-FFF2-40B4-BE49-F238E27FC236}">
                <a16:creationId xmlns:a16="http://schemas.microsoft.com/office/drawing/2014/main" id="{F3ADE625-1DF3-B51F-FBFD-84CD23199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1" r="38005"/>
          <a:stretch/>
        </p:blipFill>
        <p:spPr>
          <a:xfrm>
            <a:off x="6857796" y="-10886"/>
            <a:ext cx="533420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7EF078-A42F-5EE8-050D-72C65B61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2316957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2234</Words>
  <Application>Microsoft Office PowerPoint</Application>
  <PresentationFormat>Širokoúhlá obrazovka</PresentationFormat>
  <Paragraphs>265</Paragraphs>
  <Slides>32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Calibri Light</vt:lpstr>
      <vt:lpstr>Droid Sans Fallback</vt:lpstr>
      <vt:lpstr>Symbol</vt:lpstr>
      <vt:lpstr>Times New Roman</vt:lpstr>
      <vt:lpstr>Wingdings</vt:lpstr>
      <vt:lpstr>Motiv Office</vt:lpstr>
      <vt:lpstr> PRÁCE UČITELE S KURIKULEM   Výukové cíle a didaktická analýza učiva  Přednáška – říjen 2024</vt:lpstr>
      <vt:lpstr> Cíl přednášky</vt:lpstr>
      <vt:lpstr>Připomínám texty ke studiu:</vt:lpstr>
      <vt:lpstr>  Christella D.,Moody, Alane J. Stark ,Georgea M. Langer, Trevor G. Gardner, Marvin Pasch  </vt:lpstr>
      <vt:lpstr>Prezentace aplikace PowerPoint</vt:lpstr>
      <vt:lpstr>Kurikulum a kurikulární činnosti učitele</vt:lpstr>
      <vt:lpstr>    Kurikulární obsahy: uspořádány zpravidla do vzdělávacích oblastí nebo vyučovacích oborů, předmětů…;  Jak vznikají?</vt:lpstr>
      <vt:lpstr>     Ontodidaktika </vt:lpstr>
      <vt:lpstr>Legitimizace obsahu aneb proč tomu vyučovat? Příklad: Proč se učím přírodopis? </vt:lpstr>
      <vt:lpstr>Proč se učím přírodopis? </vt:lpstr>
      <vt:lpstr>https://slideplayer.cz/slide/15449519/93/images/5/Pro%C4%8D+se+u%C4%8D%C3%ADme+d%C4%9Bjepis+Hledat+p%C5%99%C3%AD%C4%8Diny+ud%C3%A1lost%C3%AD.jpg</vt:lpstr>
      <vt:lpstr>Proč se učíme fyziku? O čem fyzika je?</vt:lpstr>
      <vt:lpstr>Rámcové vzdělávací programy jako kurikulární dokumenty</vt:lpstr>
      <vt:lpstr>SMĚSI - Očekávané výstupy </vt:lpstr>
      <vt:lpstr>Učivo</vt:lpstr>
      <vt:lpstr>  Didaktická analýza učiva  (pojmová, operační, mezipředmětová)</vt:lpstr>
      <vt:lpstr>Učivo </vt:lpstr>
      <vt:lpstr>Učivo </vt:lpstr>
      <vt:lpstr>Prezentace aplikace PowerPoint</vt:lpstr>
      <vt:lpstr>Struktura učiva</vt:lpstr>
      <vt:lpstr>Příklady </vt:lpstr>
      <vt:lpstr>Výukový cíl</vt:lpstr>
      <vt:lpstr>Požadavky na formulaci výukového cíle </vt:lpstr>
      <vt:lpstr>Struktura cílů </vt:lpstr>
      <vt:lpstr>Struktura cílů kognitivních – intelektuálních  (pro oblasti znalostí a kognitivních dovedností)</vt:lpstr>
      <vt:lpstr>Psychomotorická doména</vt:lpstr>
      <vt:lpstr>Postojová - afektivní – výchovná doména</vt:lpstr>
      <vt:lpstr>Nejčastější chyby při formulaci výukového cíle</vt:lpstr>
      <vt:lpstr>Náročnost výukových cílů</vt:lpstr>
      <vt:lpstr>Ke studiu</vt:lpstr>
      <vt:lpstr>Sedm pravidel kognitivně náročné výuky   Švaříček, R. (2013). Sedm pravidel kognitivně náročné výuky. Komenský, Brno: Masarykova univerzita, 138/ 1, s. 11-17.  </vt:lpstr>
      <vt:lpstr> https://pixaba­y.com/cs/r%C5­%AF%C5%BEe-pupen-%C5%99%C3%ADzen%C3%AD-podzim-mokr%C3%BD-3034319/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Hana Horká</dc:creator>
  <cp:lastModifiedBy>Hana Horká</cp:lastModifiedBy>
  <cp:revision>1</cp:revision>
  <dcterms:created xsi:type="dcterms:W3CDTF">2024-10-14T15:35:10Z</dcterms:created>
  <dcterms:modified xsi:type="dcterms:W3CDTF">2024-10-14T15:44:25Z</dcterms:modified>
</cp:coreProperties>
</file>