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57" r:id="rId12"/>
    <p:sldId id="258" r:id="rId13"/>
    <p:sldId id="265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7" r:id="rId22"/>
    <p:sldId id="266" r:id="rId23"/>
    <p:sldId id="267" r:id="rId24"/>
    <p:sldId id="260" r:id="rId25"/>
    <p:sldId id="262" r:id="rId26"/>
    <p:sldId id="261" r:id="rId27"/>
    <p:sldId id="263" r:id="rId28"/>
    <p:sldId id="264" r:id="rId29"/>
    <p:sldId id="279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6C9A18-B7E8-47FA-A396-DF6BCAB28AA2}" v="23" dt="2023-11-03T09:34:55.3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2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hyperlink" Target="http://zakony.centrum.cz/trestni-zakonik/cast-2-hlava-1-dil-2-paragraf-148" TargetMode="Externa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y.centrum.cz/trestni-zakonik/cast-2-hlava-1-dil-2-paragraf-148" TargetMode="External"/><Relationship Id="rId7" Type="http://schemas.openxmlformats.org/officeDocument/2006/relationships/image" Target="../media/image9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0B9038-3BDB-4691-8AE4-148BC193CEA5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028E94A-497B-4B1D-B858-13C417133928}">
      <dgm:prSet/>
      <dgm:spPr/>
      <dgm:t>
        <a:bodyPr/>
        <a:lstStyle/>
        <a:p>
          <a:r>
            <a:rPr lang="cs-CZ" b="1" i="0" dirty="0"/>
            <a:t>Hygienické požadavky na prostory a provoz škol a školských zařízení - § 7 </a:t>
          </a:r>
          <a:endParaRPr lang="en-US" dirty="0"/>
        </a:p>
      </dgm:t>
    </dgm:pt>
    <dgm:pt modelId="{6DDC887E-3F0F-4042-9D53-E6A869A26215}" type="parTrans" cxnId="{6FA48DD8-B83E-4196-9C1B-DE6EC6365FE2}">
      <dgm:prSet/>
      <dgm:spPr/>
      <dgm:t>
        <a:bodyPr/>
        <a:lstStyle/>
        <a:p>
          <a:endParaRPr lang="en-US"/>
        </a:p>
      </dgm:t>
    </dgm:pt>
    <dgm:pt modelId="{D261C66F-A668-457A-B122-D02D878B4786}" type="sibTrans" cxnId="{6FA48DD8-B83E-4196-9C1B-DE6EC6365FE2}">
      <dgm:prSet/>
      <dgm:spPr/>
      <dgm:t>
        <a:bodyPr/>
        <a:lstStyle/>
        <a:p>
          <a:endParaRPr lang="en-US"/>
        </a:p>
      </dgm:t>
    </dgm:pt>
    <dgm:pt modelId="{C0FF3C7F-5431-4AD2-9B58-99DFE748ED76}">
      <dgm:prSet/>
      <dgm:spPr/>
      <dgm:t>
        <a:bodyPr/>
        <a:lstStyle/>
        <a:p>
          <a:r>
            <a:rPr lang="cs-CZ" b="1" i="0" dirty="0"/>
            <a:t>(1)</a:t>
          </a:r>
          <a:r>
            <a:rPr lang="cs-CZ" b="0" i="0" dirty="0"/>
            <a:t> </a:t>
          </a:r>
          <a:r>
            <a:rPr lang="cs-CZ" b="1" i="0" dirty="0"/>
            <a:t>Školy a školská zařízení jsou povinny zajistit</a:t>
          </a:r>
          <a:r>
            <a:rPr lang="cs-CZ" b="0" i="0" dirty="0"/>
            <a:t>, aby byly splněny hygienické požadavky upravené prováděcím právním předpisem na prostorové podmínky, vybavení, provoz, osvětlení, vytápění, mikroklimatické podmínky, zásobování vodou, úklid a nakládání s prádlem. </a:t>
          </a:r>
          <a:endParaRPr lang="en-US" dirty="0"/>
        </a:p>
      </dgm:t>
    </dgm:pt>
    <dgm:pt modelId="{48EF4295-07AE-4C22-9B93-D2F41379B44F}" type="parTrans" cxnId="{B0BF554A-1565-4384-9E91-736E95E00400}">
      <dgm:prSet/>
      <dgm:spPr/>
      <dgm:t>
        <a:bodyPr/>
        <a:lstStyle/>
        <a:p>
          <a:endParaRPr lang="en-US"/>
        </a:p>
      </dgm:t>
    </dgm:pt>
    <dgm:pt modelId="{953480BA-17F9-4CE8-9064-94891194EF63}" type="sibTrans" cxnId="{B0BF554A-1565-4384-9E91-736E95E00400}">
      <dgm:prSet/>
      <dgm:spPr/>
      <dgm:t>
        <a:bodyPr/>
        <a:lstStyle/>
        <a:p>
          <a:endParaRPr lang="en-US"/>
        </a:p>
      </dgm:t>
    </dgm:pt>
    <dgm:pt modelId="{3FE446F2-F3AD-4CCA-A335-7DB554DE9944}">
      <dgm:prSet/>
      <dgm:spPr/>
      <dgm:t>
        <a:bodyPr/>
        <a:lstStyle/>
        <a:p>
          <a:r>
            <a:rPr lang="cs-CZ" b="1" i="0" dirty="0"/>
            <a:t>(2)</a:t>
          </a:r>
          <a:r>
            <a:rPr lang="cs-CZ" b="0" i="0" dirty="0"/>
            <a:t> </a:t>
          </a:r>
          <a:r>
            <a:rPr lang="cs-CZ" b="1" i="0" dirty="0"/>
            <a:t>Režim dne zohledňující věkové a fyzické zvláštnosti</a:t>
          </a:r>
          <a:r>
            <a:rPr lang="cs-CZ" b="0" i="0" dirty="0"/>
            <a:t> dětí a mladistvých, podmínky jejich pohybové výchovy a otužování, podmínky odborného výcviku a učební praxe, režim stravování včetně pitného režimu upraví zařízení pro výchovu a vzdělávání v provozním řádu.</a:t>
          </a:r>
          <a:endParaRPr lang="en-US" dirty="0"/>
        </a:p>
      </dgm:t>
    </dgm:pt>
    <dgm:pt modelId="{C5AA98E2-F31E-49B6-BDA8-33BE1966AA59}" type="parTrans" cxnId="{328DE43E-C0A0-4C87-AB36-D6614CC4A67D}">
      <dgm:prSet/>
      <dgm:spPr/>
      <dgm:t>
        <a:bodyPr/>
        <a:lstStyle/>
        <a:p>
          <a:endParaRPr lang="en-US"/>
        </a:p>
      </dgm:t>
    </dgm:pt>
    <dgm:pt modelId="{C490348B-4FE7-46EF-8202-229711729F85}" type="sibTrans" cxnId="{328DE43E-C0A0-4C87-AB36-D6614CC4A67D}">
      <dgm:prSet/>
      <dgm:spPr/>
      <dgm:t>
        <a:bodyPr/>
        <a:lstStyle/>
        <a:p>
          <a:endParaRPr lang="en-US"/>
        </a:p>
      </dgm:t>
    </dgm:pt>
    <dgm:pt modelId="{BA91D6A7-F16A-4418-BE3F-BD36B6EF79C9}">
      <dgm:prSet/>
      <dgm:spPr/>
      <dgm:t>
        <a:bodyPr/>
        <a:lstStyle/>
        <a:p>
          <a:r>
            <a:rPr lang="cs-CZ" b="1" i="0" dirty="0"/>
            <a:t>(3)</a:t>
          </a:r>
          <a:r>
            <a:rPr lang="cs-CZ" b="0" i="0" dirty="0"/>
            <a:t> K </a:t>
          </a:r>
          <a:r>
            <a:rPr lang="cs-CZ" b="1" i="0" dirty="0"/>
            <a:t>předcházení vzniku a šíření infekčních onemocnění </a:t>
          </a:r>
          <a:r>
            <a:rPr lang="cs-CZ" b="0" i="0" dirty="0"/>
            <a:t>je zařízení pro výchovu a vzdělávání povinno zajistit oddělení dítěte nebo mladistvého, kteří vykazují známky akutního onemocnění, od ostatních dětí a mladistvých a zajistit pro ně dohled zletilé fyzické osoby.</a:t>
          </a:r>
          <a:endParaRPr lang="en-US" dirty="0"/>
        </a:p>
      </dgm:t>
    </dgm:pt>
    <dgm:pt modelId="{76E5A659-120F-4C48-8B47-60A6C8036693}" type="parTrans" cxnId="{C93B369B-2B27-480C-A9B9-C3ECF1B22805}">
      <dgm:prSet/>
      <dgm:spPr/>
      <dgm:t>
        <a:bodyPr/>
        <a:lstStyle/>
        <a:p>
          <a:endParaRPr lang="en-US"/>
        </a:p>
      </dgm:t>
    </dgm:pt>
    <dgm:pt modelId="{2FEEC790-924D-43F0-9241-52FB043B9869}" type="sibTrans" cxnId="{C93B369B-2B27-480C-A9B9-C3ECF1B22805}">
      <dgm:prSet/>
      <dgm:spPr/>
      <dgm:t>
        <a:bodyPr/>
        <a:lstStyle/>
        <a:p>
          <a:endParaRPr lang="en-US"/>
        </a:p>
      </dgm:t>
    </dgm:pt>
    <dgm:pt modelId="{E3CED1F0-3C03-4A1A-8FD0-177D77E302CF}" type="pres">
      <dgm:prSet presAssocID="{120B9038-3BDB-4691-8AE4-148BC193CEA5}" presName="outerComposite" presStyleCnt="0">
        <dgm:presLayoutVars>
          <dgm:chMax val="5"/>
          <dgm:dir/>
          <dgm:resizeHandles val="exact"/>
        </dgm:presLayoutVars>
      </dgm:prSet>
      <dgm:spPr/>
    </dgm:pt>
    <dgm:pt modelId="{441B7BED-88BA-48BD-ADF8-C572C67C356B}" type="pres">
      <dgm:prSet presAssocID="{120B9038-3BDB-4691-8AE4-148BC193CEA5}" presName="dummyMaxCanvas" presStyleCnt="0">
        <dgm:presLayoutVars/>
      </dgm:prSet>
      <dgm:spPr/>
    </dgm:pt>
    <dgm:pt modelId="{350CA89A-F9E7-4298-9ACF-A5C824744A7F}" type="pres">
      <dgm:prSet presAssocID="{120B9038-3BDB-4691-8AE4-148BC193CEA5}" presName="FourNodes_1" presStyleLbl="node1" presStyleIdx="0" presStyleCnt="4" custLinFactNeighborX="110" custLinFactNeighborY="4222">
        <dgm:presLayoutVars>
          <dgm:bulletEnabled val="1"/>
        </dgm:presLayoutVars>
      </dgm:prSet>
      <dgm:spPr/>
    </dgm:pt>
    <dgm:pt modelId="{16434E09-7F62-4B47-A486-88A0EDE15AE5}" type="pres">
      <dgm:prSet presAssocID="{120B9038-3BDB-4691-8AE4-148BC193CEA5}" presName="FourNodes_2" presStyleLbl="node1" presStyleIdx="1" presStyleCnt="4">
        <dgm:presLayoutVars>
          <dgm:bulletEnabled val="1"/>
        </dgm:presLayoutVars>
      </dgm:prSet>
      <dgm:spPr/>
    </dgm:pt>
    <dgm:pt modelId="{2FF38307-C27D-4A88-85C9-238D56D55D6A}" type="pres">
      <dgm:prSet presAssocID="{120B9038-3BDB-4691-8AE4-148BC193CEA5}" presName="FourNodes_3" presStyleLbl="node1" presStyleIdx="2" presStyleCnt="4">
        <dgm:presLayoutVars>
          <dgm:bulletEnabled val="1"/>
        </dgm:presLayoutVars>
      </dgm:prSet>
      <dgm:spPr/>
    </dgm:pt>
    <dgm:pt modelId="{810F21EC-8B7C-4E0E-A051-5D64264EAFD4}" type="pres">
      <dgm:prSet presAssocID="{120B9038-3BDB-4691-8AE4-148BC193CEA5}" presName="FourNodes_4" presStyleLbl="node1" presStyleIdx="3" presStyleCnt="4">
        <dgm:presLayoutVars>
          <dgm:bulletEnabled val="1"/>
        </dgm:presLayoutVars>
      </dgm:prSet>
      <dgm:spPr/>
    </dgm:pt>
    <dgm:pt modelId="{8DCC2E96-14D1-42A9-8DC9-A78D4726D535}" type="pres">
      <dgm:prSet presAssocID="{120B9038-3BDB-4691-8AE4-148BC193CEA5}" presName="FourConn_1-2" presStyleLbl="fgAccFollowNode1" presStyleIdx="0" presStyleCnt="3">
        <dgm:presLayoutVars>
          <dgm:bulletEnabled val="1"/>
        </dgm:presLayoutVars>
      </dgm:prSet>
      <dgm:spPr/>
    </dgm:pt>
    <dgm:pt modelId="{B44FF743-B76F-43A8-A323-F44C70059B3E}" type="pres">
      <dgm:prSet presAssocID="{120B9038-3BDB-4691-8AE4-148BC193CEA5}" presName="FourConn_2-3" presStyleLbl="fgAccFollowNode1" presStyleIdx="1" presStyleCnt="3">
        <dgm:presLayoutVars>
          <dgm:bulletEnabled val="1"/>
        </dgm:presLayoutVars>
      </dgm:prSet>
      <dgm:spPr/>
    </dgm:pt>
    <dgm:pt modelId="{8EE242F7-6E26-4FC8-A6D9-E5D5424705A9}" type="pres">
      <dgm:prSet presAssocID="{120B9038-3BDB-4691-8AE4-148BC193CEA5}" presName="FourConn_3-4" presStyleLbl="fgAccFollowNode1" presStyleIdx="2" presStyleCnt="3">
        <dgm:presLayoutVars>
          <dgm:bulletEnabled val="1"/>
        </dgm:presLayoutVars>
      </dgm:prSet>
      <dgm:spPr/>
    </dgm:pt>
    <dgm:pt modelId="{3F1D023A-2D30-4FD4-BE2B-E4722BD3775E}" type="pres">
      <dgm:prSet presAssocID="{120B9038-3BDB-4691-8AE4-148BC193CEA5}" presName="FourNodes_1_text" presStyleLbl="node1" presStyleIdx="3" presStyleCnt="4">
        <dgm:presLayoutVars>
          <dgm:bulletEnabled val="1"/>
        </dgm:presLayoutVars>
      </dgm:prSet>
      <dgm:spPr/>
    </dgm:pt>
    <dgm:pt modelId="{E89ECCD4-85A9-4C52-9268-4EB0E909E40F}" type="pres">
      <dgm:prSet presAssocID="{120B9038-3BDB-4691-8AE4-148BC193CEA5}" presName="FourNodes_2_text" presStyleLbl="node1" presStyleIdx="3" presStyleCnt="4">
        <dgm:presLayoutVars>
          <dgm:bulletEnabled val="1"/>
        </dgm:presLayoutVars>
      </dgm:prSet>
      <dgm:spPr/>
    </dgm:pt>
    <dgm:pt modelId="{9A8FF50A-875E-486D-B4C1-0479DDEE71F8}" type="pres">
      <dgm:prSet presAssocID="{120B9038-3BDB-4691-8AE4-148BC193CEA5}" presName="FourNodes_3_text" presStyleLbl="node1" presStyleIdx="3" presStyleCnt="4">
        <dgm:presLayoutVars>
          <dgm:bulletEnabled val="1"/>
        </dgm:presLayoutVars>
      </dgm:prSet>
      <dgm:spPr/>
    </dgm:pt>
    <dgm:pt modelId="{35721051-1E9A-484C-B5D0-2B88276E720A}" type="pres">
      <dgm:prSet presAssocID="{120B9038-3BDB-4691-8AE4-148BC193CEA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9245C604-D2CD-4F8F-9A44-5752019D08FC}" type="presOf" srcId="{F028E94A-497B-4B1D-B858-13C417133928}" destId="{350CA89A-F9E7-4298-9ACF-A5C824744A7F}" srcOrd="0" destOrd="0" presId="urn:microsoft.com/office/officeart/2005/8/layout/vProcess5"/>
    <dgm:cxn modelId="{BE98C307-D75F-481F-AC7B-DBA5C81337DB}" type="presOf" srcId="{BA91D6A7-F16A-4418-BE3F-BD36B6EF79C9}" destId="{810F21EC-8B7C-4E0E-A051-5D64264EAFD4}" srcOrd="0" destOrd="0" presId="urn:microsoft.com/office/officeart/2005/8/layout/vProcess5"/>
    <dgm:cxn modelId="{C888BC1A-D18B-4A6A-B539-2B308414E8C6}" type="presOf" srcId="{3FE446F2-F3AD-4CCA-A335-7DB554DE9944}" destId="{2FF38307-C27D-4A88-85C9-238D56D55D6A}" srcOrd="0" destOrd="0" presId="urn:microsoft.com/office/officeart/2005/8/layout/vProcess5"/>
    <dgm:cxn modelId="{328DE43E-C0A0-4C87-AB36-D6614CC4A67D}" srcId="{120B9038-3BDB-4691-8AE4-148BC193CEA5}" destId="{3FE446F2-F3AD-4CCA-A335-7DB554DE9944}" srcOrd="2" destOrd="0" parTransId="{C5AA98E2-F31E-49B6-BDA8-33BE1966AA59}" sibTransId="{C490348B-4FE7-46EF-8202-229711729F85}"/>
    <dgm:cxn modelId="{5DEC6264-D3CE-4C0D-B8F7-45340129CCFE}" type="presOf" srcId="{D261C66F-A668-457A-B122-D02D878B4786}" destId="{8DCC2E96-14D1-42A9-8DC9-A78D4726D535}" srcOrd="0" destOrd="0" presId="urn:microsoft.com/office/officeart/2005/8/layout/vProcess5"/>
    <dgm:cxn modelId="{B0BF554A-1565-4384-9E91-736E95E00400}" srcId="{120B9038-3BDB-4691-8AE4-148BC193CEA5}" destId="{C0FF3C7F-5431-4AD2-9B58-99DFE748ED76}" srcOrd="1" destOrd="0" parTransId="{48EF4295-07AE-4C22-9B93-D2F41379B44F}" sibTransId="{953480BA-17F9-4CE8-9064-94891194EF63}"/>
    <dgm:cxn modelId="{EA9AC64F-3218-4D22-9F43-B774DF937472}" type="presOf" srcId="{953480BA-17F9-4CE8-9064-94891194EF63}" destId="{B44FF743-B76F-43A8-A323-F44C70059B3E}" srcOrd="0" destOrd="0" presId="urn:microsoft.com/office/officeart/2005/8/layout/vProcess5"/>
    <dgm:cxn modelId="{7E6A8078-90A7-4C59-92F0-8BB9F4D98A40}" type="presOf" srcId="{3FE446F2-F3AD-4CCA-A335-7DB554DE9944}" destId="{9A8FF50A-875E-486D-B4C1-0479DDEE71F8}" srcOrd="1" destOrd="0" presId="urn:microsoft.com/office/officeart/2005/8/layout/vProcess5"/>
    <dgm:cxn modelId="{93D2CA91-AB5E-42E9-9266-CCA79ED2348B}" type="presOf" srcId="{C0FF3C7F-5431-4AD2-9B58-99DFE748ED76}" destId="{E89ECCD4-85A9-4C52-9268-4EB0E909E40F}" srcOrd="1" destOrd="0" presId="urn:microsoft.com/office/officeart/2005/8/layout/vProcess5"/>
    <dgm:cxn modelId="{C166BF97-1F77-49AB-88B5-447896A4E5D8}" type="presOf" srcId="{C0FF3C7F-5431-4AD2-9B58-99DFE748ED76}" destId="{16434E09-7F62-4B47-A486-88A0EDE15AE5}" srcOrd="0" destOrd="0" presId="urn:microsoft.com/office/officeart/2005/8/layout/vProcess5"/>
    <dgm:cxn modelId="{C93B369B-2B27-480C-A9B9-C3ECF1B22805}" srcId="{120B9038-3BDB-4691-8AE4-148BC193CEA5}" destId="{BA91D6A7-F16A-4418-BE3F-BD36B6EF79C9}" srcOrd="3" destOrd="0" parTransId="{76E5A659-120F-4C48-8B47-60A6C8036693}" sibTransId="{2FEEC790-924D-43F0-9241-52FB043B9869}"/>
    <dgm:cxn modelId="{66F49AB3-C8D7-4BBD-B339-B101CFB14640}" type="presOf" srcId="{BA91D6A7-F16A-4418-BE3F-BD36B6EF79C9}" destId="{35721051-1E9A-484C-B5D0-2B88276E720A}" srcOrd="1" destOrd="0" presId="urn:microsoft.com/office/officeart/2005/8/layout/vProcess5"/>
    <dgm:cxn modelId="{AE1421BB-5D06-45C8-B2AE-363632D76699}" type="presOf" srcId="{C490348B-4FE7-46EF-8202-229711729F85}" destId="{8EE242F7-6E26-4FC8-A6D9-E5D5424705A9}" srcOrd="0" destOrd="0" presId="urn:microsoft.com/office/officeart/2005/8/layout/vProcess5"/>
    <dgm:cxn modelId="{AFB6A7D6-3C7E-43F5-88CF-72055E216223}" type="presOf" srcId="{F028E94A-497B-4B1D-B858-13C417133928}" destId="{3F1D023A-2D30-4FD4-BE2B-E4722BD3775E}" srcOrd="1" destOrd="0" presId="urn:microsoft.com/office/officeart/2005/8/layout/vProcess5"/>
    <dgm:cxn modelId="{6FA48DD8-B83E-4196-9C1B-DE6EC6365FE2}" srcId="{120B9038-3BDB-4691-8AE4-148BC193CEA5}" destId="{F028E94A-497B-4B1D-B858-13C417133928}" srcOrd="0" destOrd="0" parTransId="{6DDC887E-3F0F-4042-9D53-E6A869A26215}" sibTransId="{D261C66F-A668-457A-B122-D02D878B4786}"/>
    <dgm:cxn modelId="{4A0C78FF-69D6-454E-A2DD-07A77AD53280}" type="presOf" srcId="{120B9038-3BDB-4691-8AE4-148BC193CEA5}" destId="{E3CED1F0-3C03-4A1A-8FD0-177D77E302CF}" srcOrd="0" destOrd="0" presId="urn:microsoft.com/office/officeart/2005/8/layout/vProcess5"/>
    <dgm:cxn modelId="{F1CEAA8B-1D34-4858-B7E6-CF0ED0818574}" type="presParOf" srcId="{E3CED1F0-3C03-4A1A-8FD0-177D77E302CF}" destId="{441B7BED-88BA-48BD-ADF8-C572C67C356B}" srcOrd="0" destOrd="0" presId="urn:microsoft.com/office/officeart/2005/8/layout/vProcess5"/>
    <dgm:cxn modelId="{6ED6FAF1-2B22-4BE5-9E89-BFF9374B82CF}" type="presParOf" srcId="{E3CED1F0-3C03-4A1A-8FD0-177D77E302CF}" destId="{350CA89A-F9E7-4298-9ACF-A5C824744A7F}" srcOrd="1" destOrd="0" presId="urn:microsoft.com/office/officeart/2005/8/layout/vProcess5"/>
    <dgm:cxn modelId="{7E392314-7BE0-4C1A-A700-927C99C4BA6B}" type="presParOf" srcId="{E3CED1F0-3C03-4A1A-8FD0-177D77E302CF}" destId="{16434E09-7F62-4B47-A486-88A0EDE15AE5}" srcOrd="2" destOrd="0" presId="urn:microsoft.com/office/officeart/2005/8/layout/vProcess5"/>
    <dgm:cxn modelId="{B5595580-960F-4915-90DB-2C15AB261501}" type="presParOf" srcId="{E3CED1F0-3C03-4A1A-8FD0-177D77E302CF}" destId="{2FF38307-C27D-4A88-85C9-238D56D55D6A}" srcOrd="3" destOrd="0" presId="urn:microsoft.com/office/officeart/2005/8/layout/vProcess5"/>
    <dgm:cxn modelId="{931E0A43-AC0F-4046-891B-F7C02D01DCF8}" type="presParOf" srcId="{E3CED1F0-3C03-4A1A-8FD0-177D77E302CF}" destId="{810F21EC-8B7C-4E0E-A051-5D64264EAFD4}" srcOrd="4" destOrd="0" presId="urn:microsoft.com/office/officeart/2005/8/layout/vProcess5"/>
    <dgm:cxn modelId="{9AF81F11-DB24-4C9B-9B16-EAC4FC7C519F}" type="presParOf" srcId="{E3CED1F0-3C03-4A1A-8FD0-177D77E302CF}" destId="{8DCC2E96-14D1-42A9-8DC9-A78D4726D535}" srcOrd="5" destOrd="0" presId="urn:microsoft.com/office/officeart/2005/8/layout/vProcess5"/>
    <dgm:cxn modelId="{FBA342C8-9419-4CC3-B351-128A3EBBF35E}" type="presParOf" srcId="{E3CED1F0-3C03-4A1A-8FD0-177D77E302CF}" destId="{B44FF743-B76F-43A8-A323-F44C70059B3E}" srcOrd="6" destOrd="0" presId="urn:microsoft.com/office/officeart/2005/8/layout/vProcess5"/>
    <dgm:cxn modelId="{8EAAA397-ACCD-436E-A306-8C45B4D8EE80}" type="presParOf" srcId="{E3CED1F0-3C03-4A1A-8FD0-177D77E302CF}" destId="{8EE242F7-6E26-4FC8-A6D9-E5D5424705A9}" srcOrd="7" destOrd="0" presId="urn:microsoft.com/office/officeart/2005/8/layout/vProcess5"/>
    <dgm:cxn modelId="{56368DA5-4568-4C0F-A8FD-EEACE0129A7D}" type="presParOf" srcId="{E3CED1F0-3C03-4A1A-8FD0-177D77E302CF}" destId="{3F1D023A-2D30-4FD4-BE2B-E4722BD3775E}" srcOrd="8" destOrd="0" presId="urn:microsoft.com/office/officeart/2005/8/layout/vProcess5"/>
    <dgm:cxn modelId="{DF1443A2-691E-44D8-8F72-E7DF9346D30B}" type="presParOf" srcId="{E3CED1F0-3C03-4A1A-8FD0-177D77E302CF}" destId="{E89ECCD4-85A9-4C52-9268-4EB0E909E40F}" srcOrd="9" destOrd="0" presId="urn:microsoft.com/office/officeart/2005/8/layout/vProcess5"/>
    <dgm:cxn modelId="{EAF238FA-A912-478C-9400-01B4E63BEC97}" type="presParOf" srcId="{E3CED1F0-3C03-4A1A-8FD0-177D77E302CF}" destId="{9A8FF50A-875E-486D-B4C1-0479DDEE71F8}" srcOrd="10" destOrd="0" presId="urn:microsoft.com/office/officeart/2005/8/layout/vProcess5"/>
    <dgm:cxn modelId="{C18552C9-E8A0-4588-A03E-7B32D11CAFF0}" type="presParOf" srcId="{E3CED1F0-3C03-4A1A-8FD0-177D77E302CF}" destId="{35721051-1E9A-484C-B5D0-2B88276E720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9E7D6D1-A5F4-432D-A758-1D8A080629B4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CC44A79-7152-4CD4-8304-2FCB45DFD614}">
      <dgm:prSet/>
      <dgm:spPr/>
      <dgm:t>
        <a:bodyPr/>
        <a:lstStyle/>
        <a:p>
          <a:r>
            <a:rPr lang="cs-CZ" b="0" i="0"/>
            <a:t>Školy a školská zařízení vedou podle povahy své činnosti tuto dokumentaci:</a:t>
          </a:r>
          <a:endParaRPr lang="en-US"/>
        </a:p>
      </dgm:t>
    </dgm:pt>
    <dgm:pt modelId="{49B43982-A66E-48FD-846B-3CB5F903C82B}" type="parTrans" cxnId="{C29A3C62-2D1E-494F-A1A2-E25FE8E8A065}">
      <dgm:prSet/>
      <dgm:spPr/>
      <dgm:t>
        <a:bodyPr/>
        <a:lstStyle/>
        <a:p>
          <a:endParaRPr lang="en-US"/>
        </a:p>
      </dgm:t>
    </dgm:pt>
    <dgm:pt modelId="{D9D12922-5EC1-43C7-927C-9B225C53D3A8}" type="sibTrans" cxnId="{C29A3C62-2D1E-494F-A1A2-E25FE8E8A065}">
      <dgm:prSet/>
      <dgm:spPr/>
      <dgm:t>
        <a:bodyPr/>
        <a:lstStyle/>
        <a:p>
          <a:endParaRPr lang="en-US"/>
        </a:p>
      </dgm:t>
    </dgm:pt>
    <dgm:pt modelId="{5C4604CA-1906-4BD1-8E7E-5A0F3D776FAA}">
      <dgm:prSet/>
      <dgm:spPr/>
      <dgm:t>
        <a:bodyPr/>
        <a:lstStyle/>
        <a:p>
          <a:r>
            <a:rPr lang="cs-CZ" b="0" i="0"/>
            <a:t>školní řád nebo vnitřní řád</a:t>
          </a:r>
          <a:endParaRPr lang="en-US"/>
        </a:p>
      </dgm:t>
    </dgm:pt>
    <dgm:pt modelId="{6C711F72-B77D-49E0-BE88-0FEBC36153B5}" type="parTrans" cxnId="{94AAE473-3AFC-4B9B-9686-60D72A003CDF}">
      <dgm:prSet/>
      <dgm:spPr/>
      <dgm:t>
        <a:bodyPr/>
        <a:lstStyle/>
        <a:p>
          <a:endParaRPr lang="en-US"/>
        </a:p>
      </dgm:t>
    </dgm:pt>
    <dgm:pt modelId="{FD66DF5B-4642-4B16-8B72-C2BDDD7E1D83}" type="sibTrans" cxnId="{94AAE473-3AFC-4B9B-9686-60D72A003CDF}">
      <dgm:prSet/>
      <dgm:spPr/>
      <dgm:t>
        <a:bodyPr/>
        <a:lstStyle/>
        <a:p>
          <a:endParaRPr lang="en-US"/>
        </a:p>
      </dgm:t>
    </dgm:pt>
    <dgm:pt modelId="{62BE0532-0F4F-4918-927B-D4E12B9C80AC}">
      <dgm:prSet/>
      <dgm:spPr/>
      <dgm:t>
        <a:bodyPr/>
        <a:lstStyle/>
        <a:p>
          <a:r>
            <a:rPr lang="cs-CZ" b="0" i="0"/>
            <a:t>knihu úrazů a záznamy o úrazech dětí, žáků a studentů, popřípadě lékařské posudky,</a:t>
          </a:r>
          <a:endParaRPr lang="en-US"/>
        </a:p>
      </dgm:t>
    </dgm:pt>
    <dgm:pt modelId="{9E825BE2-D1C1-4E69-A99F-99DB4B0722C5}" type="parTrans" cxnId="{8B0B1AB0-B701-4489-94B9-3FDD2BD7D8B3}">
      <dgm:prSet/>
      <dgm:spPr/>
      <dgm:t>
        <a:bodyPr/>
        <a:lstStyle/>
        <a:p>
          <a:endParaRPr lang="en-US"/>
        </a:p>
      </dgm:t>
    </dgm:pt>
    <dgm:pt modelId="{0A9625E8-6015-4EAF-B9F6-540D19F22D87}" type="sibTrans" cxnId="{8B0B1AB0-B701-4489-94B9-3FDD2BD7D8B3}">
      <dgm:prSet/>
      <dgm:spPr/>
      <dgm:t>
        <a:bodyPr/>
        <a:lstStyle/>
        <a:p>
          <a:endParaRPr lang="en-US"/>
        </a:p>
      </dgm:t>
    </dgm:pt>
    <dgm:pt modelId="{8C467EE3-5F65-4A9E-A435-FBC4D43517CF}">
      <dgm:prSet/>
      <dgm:spPr/>
      <dgm:t>
        <a:bodyPr/>
        <a:lstStyle/>
        <a:p>
          <a:r>
            <a:rPr lang="cs-CZ" b="0" i="0"/>
            <a:t>protokoly a záznamy o provedených kontrolách a inspekční zprávy.</a:t>
          </a:r>
          <a:endParaRPr lang="en-US"/>
        </a:p>
      </dgm:t>
    </dgm:pt>
    <dgm:pt modelId="{AC93F012-9D12-4697-B94C-C961DBC8ACBE}" type="parTrans" cxnId="{E3F98814-B19B-4222-96A6-7ABCB2AFAE78}">
      <dgm:prSet/>
      <dgm:spPr/>
      <dgm:t>
        <a:bodyPr/>
        <a:lstStyle/>
        <a:p>
          <a:endParaRPr lang="en-US"/>
        </a:p>
      </dgm:t>
    </dgm:pt>
    <dgm:pt modelId="{A3289B38-7EF2-4963-8312-3247FF67980A}" type="sibTrans" cxnId="{E3F98814-B19B-4222-96A6-7ABCB2AFAE78}">
      <dgm:prSet/>
      <dgm:spPr/>
      <dgm:t>
        <a:bodyPr/>
        <a:lstStyle/>
        <a:p>
          <a:endParaRPr lang="en-US"/>
        </a:p>
      </dgm:t>
    </dgm:pt>
    <dgm:pt modelId="{03A101BD-404C-4016-9069-6FB3C84030FA}" type="pres">
      <dgm:prSet presAssocID="{E9E7D6D1-A5F4-432D-A758-1D8A080629B4}" presName="outerComposite" presStyleCnt="0">
        <dgm:presLayoutVars>
          <dgm:chMax val="5"/>
          <dgm:dir/>
          <dgm:resizeHandles val="exact"/>
        </dgm:presLayoutVars>
      </dgm:prSet>
      <dgm:spPr/>
    </dgm:pt>
    <dgm:pt modelId="{568C3855-636A-4B9F-A543-D84DAEB6063C}" type="pres">
      <dgm:prSet presAssocID="{E9E7D6D1-A5F4-432D-A758-1D8A080629B4}" presName="dummyMaxCanvas" presStyleCnt="0">
        <dgm:presLayoutVars/>
      </dgm:prSet>
      <dgm:spPr/>
    </dgm:pt>
    <dgm:pt modelId="{3B3B09B7-5D56-496D-9269-5750ADBB80F7}" type="pres">
      <dgm:prSet presAssocID="{E9E7D6D1-A5F4-432D-A758-1D8A080629B4}" presName="FourNodes_1" presStyleLbl="node1" presStyleIdx="0" presStyleCnt="4">
        <dgm:presLayoutVars>
          <dgm:bulletEnabled val="1"/>
        </dgm:presLayoutVars>
      </dgm:prSet>
      <dgm:spPr/>
    </dgm:pt>
    <dgm:pt modelId="{DCE28C23-A862-4A13-86BF-9D2B7A7B260F}" type="pres">
      <dgm:prSet presAssocID="{E9E7D6D1-A5F4-432D-A758-1D8A080629B4}" presName="FourNodes_2" presStyleLbl="node1" presStyleIdx="1" presStyleCnt="4">
        <dgm:presLayoutVars>
          <dgm:bulletEnabled val="1"/>
        </dgm:presLayoutVars>
      </dgm:prSet>
      <dgm:spPr/>
    </dgm:pt>
    <dgm:pt modelId="{25C9D4B7-FE1E-4D82-9E52-22A26B1D2D4F}" type="pres">
      <dgm:prSet presAssocID="{E9E7D6D1-A5F4-432D-A758-1D8A080629B4}" presName="FourNodes_3" presStyleLbl="node1" presStyleIdx="2" presStyleCnt="4">
        <dgm:presLayoutVars>
          <dgm:bulletEnabled val="1"/>
        </dgm:presLayoutVars>
      </dgm:prSet>
      <dgm:spPr/>
    </dgm:pt>
    <dgm:pt modelId="{30F0C68F-DEF1-4B87-AA50-7DEC40213BE2}" type="pres">
      <dgm:prSet presAssocID="{E9E7D6D1-A5F4-432D-A758-1D8A080629B4}" presName="FourNodes_4" presStyleLbl="node1" presStyleIdx="3" presStyleCnt="4">
        <dgm:presLayoutVars>
          <dgm:bulletEnabled val="1"/>
        </dgm:presLayoutVars>
      </dgm:prSet>
      <dgm:spPr/>
    </dgm:pt>
    <dgm:pt modelId="{C5DCAFA0-74EF-4E06-A153-502B794C27B1}" type="pres">
      <dgm:prSet presAssocID="{E9E7D6D1-A5F4-432D-A758-1D8A080629B4}" presName="FourConn_1-2" presStyleLbl="fgAccFollowNode1" presStyleIdx="0" presStyleCnt="3">
        <dgm:presLayoutVars>
          <dgm:bulletEnabled val="1"/>
        </dgm:presLayoutVars>
      </dgm:prSet>
      <dgm:spPr/>
    </dgm:pt>
    <dgm:pt modelId="{847866C3-638E-4A3E-8D6D-E4707BF69C95}" type="pres">
      <dgm:prSet presAssocID="{E9E7D6D1-A5F4-432D-A758-1D8A080629B4}" presName="FourConn_2-3" presStyleLbl="fgAccFollowNode1" presStyleIdx="1" presStyleCnt="3">
        <dgm:presLayoutVars>
          <dgm:bulletEnabled val="1"/>
        </dgm:presLayoutVars>
      </dgm:prSet>
      <dgm:spPr/>
    </dgm:pt>
    <dgm:pt modelId="{1847C471-11D8-45C9-A3D7-38757B551D45}" type="pres">
      <dgm:prSet presAssocID="{E9E7D6D1-A5F4-432D-A758-1D8A080629B4}" presName="FourConn_3-4" presStyleLbl="fgAccFollowNode1" presStyleIdx="2" presStyleCnt="3">
        <dgm:presLayoutVars>
          <dgm:bulletEnabled val="1"/>
        </dgm:presLayoutVars>
      </dgm:prSet>
      <dgm:spPr/>
    </dgm:pt>
    <dgm:pt modelId="{A58E5FD1-5BB7-4520-A133-E80B53179E18}" type="pres">
      <dgm:prSet presAssocID="{E9E7D6D1-A5F4-432D-A758-1D8A080629B4}" presName="FourNodes_1_text" presStyleLbl="node1" presStyleIdx="3" presStyleCnt="4">
        <dgm:presLayoutVars>
          <dgm:bulletEnabled val="1"/>
        </dgm:presLayoutVars>
      </dgm:prSet>
      <dgm:spPr/>
    </dgm:pt>
    <dgm:pt modelId="{27722A9A-87F4-4811-8028-7C72AA7FDA55}" type="pres">
      <dgm:prSet presAssocID="{E9E7D6D1-A5F4-432D-A758-1D8A080629B4}" presName="FourNodes_2_text" presStyleLbl="node1" presStyleIdx="3" presStyleCnt="4">
        <dgm:presLayoutVars>
          <dgm:bulletEnabled val="1"/>
        </dgm:presLayoutVars>
      </dgm:prSet>
      <dgm:spPr/>
    </dgm:pt>
    <dgm:pt modelId="{112585A5-F4AA-43EB-A734-75C290411393}" type="pres">
      <dgm:prSet presAssocID="{E9E7D6D1-A5F4-432D-A758-1D8A080629B4}" presName="FourNodes_3_text" presStyleLbl="node1" presStyleIdx="3" presStyleCnt="4">
        <dgm:presLayoutVars>
          <dgm:bulletEnabled val="1"/>
        </dgm:presLayoutVars>
      </dgm:prSet>
      <dgm:spPr/>
    </dgm:pt>
    <dgm:pt modelId="{C2396424-2982-48C6-9AD4-26B425ABB4B3}" type="pres">
      <dgm:prSet presAssocID="{E9E7D6D1-A5F4-432D-A758-1D8A080629B4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5920D302-6ABA-4B02-A455-2DE9F04FAAAF}" type="presOf" srcId="{8C467EE3-5F65-4A9E-A435-FBC4D43517CF}" destId="{C2396424-2982-48C6-9AD4-26B425ABB4B3}" srcOrd="1" destOrd="0" presId="urn:microsoft.com/office/officeart/2005/8/layout/vProcess5"/>
    <dgm:cxn modelId="{E3F98814-B19B-4222-96A6-7ABCB2AFAE78}" srcId="{E9E7D6D1-A5F4-432D-A758-1D8A080629B4}" destId="{8C467EE3-5F65-4A9E-A435-FBC4D43517CF}" srcOrd="3" destOrd="0" parTransId="{AC93F012-9D12-4697-B94C-C961DBC8ACBE}" sibTransId="{A3289B38-7EF2-4963-8312-3247FF67980A}"/>
    <dgm:cxn modelId="{465DD51B-F296-41C3-BB88-F6BA935939C5}" type="presOf" srcId="{E9E7D6D1-A5F4-432D-A758-1D8A080629B4}" destId="{03A101BD-404C-4016-9069-6FB3C84030FA}" srcOrd="0" destOrd="0" presId="urn:microsoft.com/office/officeart/2005/8/layout/vProcess5"/>
    <dgm:cxn modelId="{86C54623-61CE-438C-8CE5-8AF64080021C}" type="presOf" srcId="{D9D12922-5EC1-43C7-927C-9B225C53D3A8}" destId="{C5DCAFA0-74EF-4E06-A153-502B794C27B1}" srcOrd="0" destOrd="0" presId="urn:microsoft.com/office/officeart/2005/8/layout/vProcess5"/>
    <dgm:cxn modelId="{95B7F026-4331-4A05-839B-F0E849CF9277}" type="presOf" srcId="{FD66DF5B-4642-4B16-8B72-C2BDDD7E1D83}" destId="{847866C3-638E-4A3E-8D6D-E4707BF69C95}" srcOrd="0" destOrd="0" presId="urn:microsoft.com/office/officeart/2005/8/layout/vProcess5"/>
    <dgm:cxn modelId="{61D3592C-93AB-47DF-B980-77B7A7AE024F}" type="presOf" srcId="{0A9625E8-6015-4EAF-B9F6-540D19F22D87}" destId="{1847C471-11D8-45C9-A3D7-38757B551D45}" srcOrd="0" destOrd="0" presId="urn:microsoft.com/office/officeart/2005/8/layout/vProcess5"/>
    <dgm:cxn modelId="{C29A3C62-2D1E-494F-A1A2-E25FE8E8A065}" srcId="{E9E7D6D1-A5F4-432D-A758-1D8A080629B4}" destId="{8CC44A79-7152-4CD4-8304-2FCB45DFD614}" srcOrd="0" destOrd="0" parTransId="{49B43982-A66E-48FD-846B-3CB5F903C82B}" sibTransId="{D9D12922-5EC1-43C7-927C-9B225C53D3A8}"/>
    <dgm:cxn modelId="{94AAE473-3AFC-4B9B-9686-60D72A003CDF}" srcId="{E9E7D6D1-A5F4-432D-A758-1D8A080629B4}" destId="{5C4604CA-1906-4BD1-8E7E-5A0F3D776FAA}" srcOrd="1" destOrd="0" parTransId="{6C711F72-B77D-49E0-BE88-0FEBC36153B5}" sibTransId="{FD66DF5B-4642-4B16-8B72-C2BDDD7E1D83}"/>
    <dgm:cxn modelId="{2B631955-6CAD-4104-A45D-F9D10C0EB634}" type="presOf" srcId="{5C4604CA-1906-4BD1-8E7E-5A0F3D776FAA}" destId="{DCE28C23-A862-4A13-86BF-9D2B7A7B260F}" srcOrd="0" destOrd="0" presId="urn:microsoft.com/office/officeart/2005/8/layout/vProcess5"/>
    <dgm:cxn modelId="{B5FD577D-B0AC-47EB-80F9-2318EF247DFF}" type="presOf" srcId="{8CC44A79-7152-4CD4-8304-2FCB45DFD614}" destId="{3B3B09B7-5D56-496D-9269-5750ADBB80F7}" srcOrd="0" destOrd="0" presId="urn:microsoft.com/office/officeart/2005/8/layout/vProcess5"/>
    <dgm:cxn modelId="{D4B7448B-BCEB-46D5-B1A8-EC4A154FC84E}" type="presOf" srcId="{62BE0532-0F4F-4918-927B-D4E12B9C80AC}" destId="{112585A5-F4AA-43EB-A734-75C290411393}" srcOrd="1" destOrd="0" presId="urn:microsoft.com/office/officeart/2005/8/layout/vProcess5"/>
    <dgm:cxn modelId="{8B0B1AB0-B701-4489-94B9-3FDD2BD7D8B3}" srcId="{E9E7D6D1-A5F4-432D-A758-1D8A080629B4}" destId="{62BE0532-0F4F-4918-927B-D4E12B9C80AC}" srcOrd="2" destOrd="0" parTransId="{9E825BE2-D1C1-4E69-A99F-99DB4B0722C5}" sibTransId="{0A9625E8-6015-4EAF-B9F6-540D19F22D87}"/>
    <dgm:cxn modelId="{5D0EC9C4-DCA2-4A57-B968-BFF017293BF9}" type="presOf" srcId="{5C4604CA-1906-4BD1-8E7E-5A0F3D776FAA}" destId="{27722A9A-87F4-4811-8028-7C72AA7FDA55}" srcOrd="1" destOrd="0" presId="urn:microsoft.com/office/officeart/2005/8/layout/vProcess5"/>
    <dgm:cxn modelId="{CDEF72CA-B441-4DF7-922E-A929F9CDA405}" type="presOf" srcId="{62BE0532-0F4F-4918-927B-D4E12B9C80AC}" destId="{25C9D4B7-FE1E-4D82-9E52-22A26B1D2D4F}" srcOrd="0" destOrd="0" presId="urn:microsoft.com/office/officeart/2005/8/layout/vProcess5"/>
    <dgm:cxn modelId="{211629D6-FEAB-4495-B4FD-62AE3BF82A3C}" type="presOf" srcId="{8CC44A79-7152-4CD4-8304-2FCB45DFD614}" destId="{A58E5FD1-5BB7-4520-A133-E80B53179E18}" srcOrd="1" destOrd="0" presId="urn:microsoft.com/office/officeart/2005/8/layout/vProcess5"/>
    <dgm:cxn modelId="{1C8057F3-6313-4247-BAE3-18F926DFB29D}" type="presOf" srcId="{8C467EE3-5F65-4A9E-A435-FBC4D43517CF}" destId="{30F0C68F-DEF1-4B87-AA50-7DEC40213BE2}" srcOrd="0" destOrd="0" presId="urn:microsoft.com/office/officeart/2005/8/layout/vProcess5"/>
    <dgm:cxn modelId="{D0B7E984-E69D-49FA-9A64-4E8C1AFA9D0B}" type="presParOf" srcId="{03A101BD-404C-4016-9069-6FB3C84030FA}" destId="{568C3855-636A-4B9F-A543-D84DAEB6063C}" srcOrd="0" destOrd="0" presId="urn:microsoft.com/office/officeart/2005/8/layout/vProcess5"/>
    <dgm:cxn modelId="{E122C741-EA23-48F0-B503-3A1B4F705F9E}" type="presParOf" srcId="{03A101BD-404C-4016-9069-6FB3C84030FA}" destId="{3B3B09B7-5D56-496D-9269-5750ADBB80F7}" srcOrd="1" destOrd="0" presId="urn:microsoft.com/office/officeart/2005/8/layout/vProcess5"/>
    <dgm:cxn modelId="{2A5C17CF-FA9F-4B55-BA4B-5D6332AF7551}" type="presParOf" srcId="{03A101BD-404C-4016-9069-6FB3C84030FA}" destId="{DCE28C23-A862-4A13-86BF-9D2B7A7B260F}" srcOrd="2" destOrd="0" presId="urn:microsoft.com/office/officeart/2005/8/layout/vProcess5"/>
    <dgm:cxn modelId="{8C85663D-58E8-44D9-894E-087FF51667E6}" type="presParOf" srcId="{03A101BD-404C-4016-9069-6FB3C84030FA}" destId="{25C9D4B7-FE1E-4D82-9E52-22A26B1D2D4F}" srcOrd="3" destOrd="0" presId="urn:microsoft.com/office/officeart/2005/8/layout/vProcess5"/>
    <dgm:cxn modelId="{23E18DC9-C32C-43C6-99E2-E0DF6F894621}" type="presParOf" srcId="{03A101BD-404C-4016-9069-6FB3C84030FA}" destId="{30F0C68F-DEF1-4B87-AA50-7DEC40213BE2}" srcOrd="4" destOrd="0" presId="urn:microsoft.com/office/officeart/2005/8/layout/vProcess5"/>
    <dgm:cxn modelId="{39A9B693-F42C-4D8D-B2C6-9B9E2C2A2C31}" type="presParOf" srcId="{03A101BD-404C-4016-9069-6FB3C84030FA}" destId="{C5DCAFA0-74EF-4E06-A153-502B794C27B1}" srcOrd="5" destOrd="0" presId="urn:microsoft.com/office/officeart/2005/8/layout/vProcess5"/>
    <dgm:cxn modelId="{B233710D-BA29-4D6C-B367-062838604FD8}" type="presParOf" srcId="{03A101BD-404C-4016-9069-6FB3C84030FA}" destId="{847866C3-638E-4A3E-8D6D-E4707BF69C95}" srcOrd="6" destOrd="0" presId="urn:microsoft.com/office/officeart/2005/8/layout/vProcess5"/>
    <dgm:cxn modelId="{6FD3B590-FC29-4036-BD67-E34461E259E4}" type="presParOf" srcId="{03A101BD-404C-4016-9069-6FB3C84030FA}" destId="{1847C471-11D8-45C9-A3D7-38757B551D45}" srcOrd="7" destOrd="0" presId="urn:microsoft.com/office/officeart/2005/8/layout/vProcess5"/>
    <dgm:cxn modelId="{33074491-AA57-4BAB-B7E9-FD3600C4AA51}" type="presParOf" srcId="{03A101BD-404C-4016-9069-6FB3C84030FA}" destId="{A58E5FD1-5BB7-4520-A133-E80B53179E18}" srcOrd="8" destOrd="0" presId="urn:microsoft.com/office/officeart/2005/8/layout/vProcess5"/>
    <dgm:cxn modelId="{B9E85AB2-9C03-4EDB-BF95-E42873D4A049}" type="presParOf" srcId="{03A101BD-404C-4016-9069-6FB3C84030FA}" destId="{27722A9A-87F4-4811-8028-7C72AA7FDA55}" srcOrd="9" destOrd="0" presId="urn:microsoft.com/office/officeart/2005/8/layout/vProcess5"/>
    <dgm:cxn modelId="{425B2CE2-496E-4CC2-A231-4DB3EF8C33DA}" type="presParOf" srcId="{03A101BD-404C-4016-9069-6FB3C84030FA}" destId="{112585A5-F4AA-43EB-A734-75C290411393}" srcOrd="10" destOrd="0" presId="urn:microsoft.com/office/officeart/2005/8/layout/vProcess5"/>
    <dgm:cxn modelId="{C8947440-785B-4901-8E20-ECF8A2190C94}" type="presParOf" srcId="{03A101BD-404C-4016-9069-6FB3C84030FA}" destId="{C2396424-2982-48C6-9AD4-26B425ABB4B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8A30FC5-70B5-4B08-99BF-8CD33162C5AB}" type="doc">
      <dgm:prSet loTypeId="urn:microsoft.com/office/officeart/2018/2/layout/IconVerticalSolidList#30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D5D39D7-05A8-44E1-87A2-36E36E4D4821}">
      <dgm:prSet/>
      <dgm:spPr/>
      <dgm:t>
        <a:bodyPr/>
        <a:lstStyle/>
        <a:p>
          <a:r>
            <a:rPr lang="cs-CZ" b="1">
              <a:hlinkClick xmlns:r="http://schemas.openxmlformats.org/officeDocument/2006/relationships" r:id="rId1"/>
            </a:rPr>
            <a:t>§ 148 </a:t>
          </a:r>
          <a:r>
            <a:rPr lang="cs-CZ" b="0" i="0">
              <a:hlinkClick xmlns:r="http://schemas.openxmlformats.org/officeDocument/2006/relationships" r:id="rId1"/>
            </a:rPr>
            <a:t>Ublížení na zdraví z nedbalosti</a:t>
          </a:r>
          <a:endParaRPr lang="en-US"/>
        </a:p>
      </dgm:t>
    </dgm:pt>
    <dgm:pt modelId="{F9973F00-8293-488C-8B34-FEC67FFBC7B6}" type="parTrans" cxnId="{EE5961F8-B152-4509-BFCF-F74ECFF9009B}">
      <dgm:prSet/>
      <dgm:spPr/>
      <dgm:t>
        <a:bodyPr/>
        <a:lstStyle/>
        <a:p>
          <a:endParaRPr lang="en-US"/>
        </a:p>
      </dgm:t>
    </dgm:pt>
    <dgm:pt modelId="{9F951E00-57D0-4BE6-99FF-A35D3EBF8929}" type="sibTrans" cxnId="{EE5961F8-B152-4509-BFCF-F74ECFF9009B}">
      <dgm:prSet/>
      <dgm:spPr/>
      <dgm:t>
        <a:bodyPr/>
        <a:lstStyle/>
        <a:p>
          <a:endParaRPr lang="en-US"/>
        </a:p>
      </dgm:t>
    </dgm:pt>
    <dgm:pt modelId="{85DC1EB4-828C-4B1E-855E-266ECF2E905E}">
      <dgm:prSet/>
      <dgm:spPr/>
      <dgm:t>
        <a:bodyPr/>
        <a:lstStyle/>
        <a:p>
          <a:r>
            <a:rPr lang="cs-CZ" i="0"/>
            <a:t>(1)</a:t>
          </a:r>
          <a:r>
            <a:rPr lang="cs-CZ"/>
            <a:t> Kdo jinému z nedbalosti ublíží na zdraví tím, že poruší důležitou povinnost vyplývající z jeho zaměstnání, povolání, postavení nebo funkce nebo uloženou mu podle zákona, bude potrestán odnětím svobody až na jeden rok nebo zákazem činnosti.</a:t>
          </a:r>
          <a:endParaRPr lang="en-US"/>
        </a:p>
      </dgm:t>
    </dgm:pt>
    <dgm:pt modelId="{0DB70CE2-6CD6-4834-B040-9365D99F971E}" type="parTrans" cxnId="{1E54A66B-0B3C-4FA3-9EF4-961CEDD91E1F}">
      <dgm:prSet/>
      <dgm:spPr/>
      <dgm:t>
        <a:bodyPr/>
        <a:lstStyle/>
        <a:p>
          <a:endParaRPr lang="en-US"/>
        </a:p>
      </dgm:t>
    </dgm:pt>
    <dgm:pt modelId="{1A0EFF94-4F74-40EB-98CE-A2E3274A4A19}" type="sibTrans" cxnId="{1E54A66B-0B3C-4FA3-9EF4-961CEDD91E1F}">
      <dgm:prSet/>
      <dgm:spPr/>
      <dgm:t>
        <a:bodyPr/>
        <a:lstStyle/>
        <a:p>
          <a:endParaRPr lang="en-US"/>
        </a:p>
      </dgm:t>
    </dgm:pt>
    <dgm:pt modelId="{DA08CF2A-7B5B-463C-9CD7-9BB2F36D719A}">
      <dgm:prSet/>
      <dgm:spPr/>
      <dgm:t>
        <a:bodyPr/>
        <a:lstStyle/>
        <a:p>
          <a:r>
            <a:rPr lang="cs-CZ" i="0"/>
            <a:t>(2)</a:t>
          </a:r>
          <a:r>
            <a:rPr lang="cs-CZ"/>
            <a:t> Kdo z nedbalosti způsobí ublížení na zdraví nejméně dvou osob proto, že hrubě porušil zákony o ochraně životního prostředí nebo zákony o bezpečnosti práce nebo dopravy anebo hygienické zákony, bude potrestán odnětím svobody až na tři léta.</a:t>
          </a:r>
          <a:endParaRPr lang="en-US"/>
        </a:p>
      </dgm:t>
    </dgm:pt>
    <dgm:pt modelId="{F33954D5-23FA-4E25-A12A-7D6E733BFBD3}" type="parTrans" cxnId="{EE3779FF-B6C7-4483-809C-3E0AEB35764E}">
      <dgm:prSet/>
      <dgm:spPr/>
      <dgm:t>
        <a:bodyPr/>
        <a:lstStyle/>
        <a:p>
          <a:endParaRPr lang="en-US"/>
        </a:p>
      </dgm:t>
    </dgm:pt>
    <dgm:pt modelId="{E52419E0-4EC8-42E6-B450-E35396C4E87B}" type="sibTrans" cxnId="{EE3779FF-B6C7-4483-809C-3E0AEB35764E}">
      <dgm:prSet/>
      <dgm:spPr/>
      <dgm:t>
        <a:bodyPr/>
        <a:lstStyle/>
        <a:p>
          <a:endParaRPr lang="en-US"/>
        </a:p>
      </dgm:t>
    </dgm:pt>
    <dgm:pt modelId="{70965A41-52E1-47A4-9B2C-90B78C37D2C9}" type="pres">
      <dgm:prSet presAssocID="{48A30FC5-70B5-4B08-99BF-8CD33162C5AB}" presName="root" presStyleCnt="0">
        <dgm:presLayoutVars>
          <dgm:dir/>
          <dgm:resizeHandles val="exact"/>
        </dgm:presLayoutVars>
      </dgm:prSet>
      <dgm:spPr/>
    </dgm:pt>
    <dgm:pt modelId="{905743C9-406A-4323-A92D-1B4F0AFA4BD9}" type="pres">
      <dgm:prSet presAssocID="{4D5D39D7-05A8-44E1-87A2-36E36E4D4821}" presName="compNode" presStyleCnt="0"/>
      <dgm:spPr/>
    </dgm:pt>
    <dgm:pt modelId="{16DE53B8-DECE-4BFC-8A6A-43F026C067EB}" type="pres">
      <dgm:prSet presAssocID="{4D5D39D7-05A8-44E1-87A2-36E36E4D4821}" presName="bgRect" presStyleLbl="bgShp" presStyleIdx="0" presStyleCnt="3"/>
      <dgm:spPr/>
    </dgm:pt>
    <dgm:pt modelId="{5984D78E-9DBB-4C32-B943-20E9DBD91203}" type="pres">
      <dgm:prSet presAssocID="{4D5D39D7-05A8-44E1-87A2-36E36E4D4821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oskop"/>
        </a:ext>
      </dgm:extLst>
    </dgm:pt>
    <dgm:pt modelId="{4B67F670-A834-4B91-8489-6F93E2931BE6}" type="pres">
      <dgm:prSet presAssocID="{4D5D39D7-05A8-44E1-87A2-36E36E4D4821}" presName="spaceRect" presStyleCnt="0"/>
      <dgm:spPr/>
    </dgm:pt>
    <dgm:pt modelId="{6C8C1092-F520-413D-A714-4FD93D7A70F9}" type="pres">
      <dgm:prSet presAssocID="{4D5D39D7-05A8-44E1-87A2-36E36E4D4821}" presName="parTx" presStyleLbl="revTx" presStyleIdx="0" presStyleCnt="3">
        <dgm:presLayoutVars>
          <dgm:chMax val="0"/>
          <dgm:chPref val="0"/>
        </dgm:presLayoutVars>
      </dgm:prSet>
      <dgm:spPr/>
    </dgm:pt>
    <dgm:pt modelId="{CD1CFC8F-CA9C-498E-8BBA-568DBBF9108B}" type="pres">
      <dgm:prSet presAssocID="{9F951E00-57D0-4BE6-99FF-A35D3EBF8929}" presName="sibTrans" presStyleCnt="0"/>
      <dgm:spPr/>
    </dgm:pt>
    <dgm:pt modelId="{0B5C35AE-B7AB-4BED-B1C9-EBCDDD2ECD0F}" type="pres">
      <dgm:prSet presAssocID="{85DC1EB4-828C-4B1E-855E-266ECF2E905E}" presName="compNode" presStyleCnt="0"/>
      <dgm:spPr/>
    </dgm:pt>
    <dgm:pt modelId="{F4799036-8829-42E5-B9EC-E8885489A150}" type="pres">
      <dgm:prSet presAssocID="{85DC1EB4-828C-4B1E-855E-266ECF2E905E}" presName="bgRect" presStyleLbl="bgShp" presStyleIdx="1" presStyleCnt="3"/>
      <dgm:spPr/>
    </dgm:pt>
    <dgm:pt modelId="{DF0EA7DE-329F-4014-8A74-CFCDE8214BBC}" type="pres">
      <dgm:prSet presAssocID="{85DC1EB4-828C-4B1E-855E-266ECF2E905E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F92025C2-3D5E-4F3C-B233-25EAC434238D}" type="pres">
      <dgm:prSet presAssocID="{85DC1EB4-828C-4B1E-855E-266ECF2E905E}" presName="spaceRect" presStyleCnt="0"/>
      <dgm:spPr/>
    </dgm:pt>
    <dgm:pt modelId="{F874D2E5-46EC-4AB1-A971-6B772615B111}" type="pres">
      <dgm:prSet presAssocID="{85DC1EB4-828C-4B1E-855E-266ECF2E905E}" presName="parTx" presStyleLbl="revTx" presStyleIdx="1" presStyleCnt="3">
        <dgm:presLayoutVars>
          <dgm:chMax val="0"/>
          <dgm:chPref val="0"/>
        </dgm:presLayoutVars>
      </dgm:prSet>
      <dgm:spPr/>
    </dgm:pt>
    <dgm:pt modelId="{F1D0FD8C-FBBC-4483-8D2C-EE45236863DD}" type="pres">
      <dgm:prSet presAssocID="{1A0EFF94-4F74-40EB-98CE-A2E3274A4A19}" presName="sibTrans" presStyleCnt="0"/>
      <dgm:spPr/>
    </dgm:pt>
    <dgm:pt modelId="{5B81860E-206A-4AE2-89D1-C4977ACE8DAB}" type="pres">
      <dgm:prSet presAssocID="{DA08CF2A-7B5B-463C-9CD7-9BB2F36D719A}" presName="compNode" presStyleCnt="0"/>
      <dgm:spPr/>
    </dgm:pt>
    <dgm:pt modelId="{4760845D-6DA9-40FB-88D7-A2A16D1C4186}" type="pres">
      <dgm:prSet presAssocID="{DA08CF2A-7B5B-463C-9CD7-9BB2F36D719A}" presName="bgRect" presStyleLbl="bgShp" presStyleIdx="2" presStyleCnt="3"/>
      <dgm:spPr/>
    </dgm:pt>
    <dgm:pt modelId="{403797E4-9942-4D72-B959-20BCA0B60613}" type="pres">
      <dgm:prSet presAssocID="{DA08CF2A-7B5B-463C-9CD7-9BB2F36D719A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udce"/>
        </a:ext>
      </dgm:extLst>
    </dgm:pt>
    <dgm:pt modelId="{8CFD9792-41DA-4907-B101-A1C0DC3B6315}" type="pres">
      <dgm:prSet presAssocID="{DA08CF2A-7B5B-463C-9CD7-9BB2F36D719A}" presName="spaceRect" presStyleCnt="0"/>
      <dgm:spPr/>
    </dgm:pt>
    <dgm:pt modelId="{B50D86E5-CCC7-4321-B297-6D7EE9D49074}" type="pres">
      <dgm:prSet presAssocID="{DA08CF2A-7B5B-463C-9CD7-9BB2F36D719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1DF8A0A-ED64-45B2-A346-4FFF17E144BD}" type="presOf" srcId="{85DC1EB4-828C-4B1E-855E-266ECF2E905E}" destId="{F874D2E5-46EC-4AB1-A971-6B772615B111}" srcOrd="0" destOrd="0" presId="urn:microsoft.com/office/officeart/2018/2/layout/IconVerticalSolidList#30"/>
    <dgm:cxn modelId="{761ED962-75A1-4030-ACB0-B735234C496E}" type="presOf" srcId="{48A30FC5-70B5-4B08-99BF-8CD33162C5AB}" destId="{70965A41-52E1-47A4-9B2C-90B78C37D2C9}" srcOrd="0" destOrd="0" presId="urn:microsoft.com/office/officeart/2018/2/layout/IconVerticalSolidList#30"/>
    <dgm:cxn modelId="{1E54A66B-0B3C-4FA3-9EF4-961CEDD91E1F}" srcId="{48A30FC5-70B5-4B08-99BF-8CD33162C5AB}" destId="{85DC1EB4-828C-4B1E-855E-266ECF2E905E}" srcOrd="1" destOrd="0" parTransId="{0DB70CE2-6CD6-4834-B040-9365D99F971E}" sibTransId="{1A0EFF94-4F74-40EB-98CE-A2E3274A4A19}"/>
    <dgm:cxn modelId="{BFEB9252-D4BE-4AEA-8E65-9FFA3324F458}" type="presOf" srcId="{DA08CF2A-7B5B-463C-9CD7-9BB2F36D719A}" destId="{B50D86E5-CCC7-4321-B297-6D7EE9D49074}" srcOrd="0" destOrd="0" presId="urn:microsoft.com/office/officeart/2018/2/layout/IconVerticalSolidList#30"/>
    <dgm:cxn modelId="{184AB3AB-A4BC-4CF6-AA00-6DF4A91F34D7}" type="presOf" srcId="{4D5D39D7-05A8-44E1-87A2-36E36E4D4821}" destId="{6C8C1092-F520-413D-A714-4FD93D7A70F9}" srcOrd="0" destOrd="0" presId="urn:microsoft.com/office/officeart/2018/2/layout/IconVerticalSolidList#30"/>
    <dgm:cxn modelId="{EE5961F8-B152-4509-BFCF-F74ECFF9009B}" srcId="{48A30FC5-70B5-4B08-99BF-8CD33162C5AB}" destId="{4D5D39D7-05A8-44E1-87A2-36E36E4D4821}" srcOrd="0" destOrd="0" parTransId="{F9973F00-8293-488C-8B34-FEC67FFBC7B6}" sibTransId="{9F951E00-57D0-4BE6-99FF-A35D3EBF8929}"/>
    <dgm:cxn modelId="{EE3779FF-B6C7-4483-809C-3E0AEB35764E}" srcId="{48A30FC5-70B5-4B08-99BF-8CD33162C5AB}" destId="{DA08CF2A-7B5B-463C-9CD7-9BB2F36D719A}" srcOrd="2" destOrd="0" parTransId="{F33954D5-23FA-4E25-A12A-7D6E733BFBD3}" sibTransId="{E52419E0-4EC8-42E6-B450-E35396C4E87B}"/>
    <dgm:cxn modelId="{0E5A9B83-5A55-4DD4-B58B-7993AC56E847}" type="presParOf" srcId="{70965A41-52E1-47A4-9B2C-90B78C37D2C9}" destId="{905743C9-406A-4323-A92D-1B4F0AFA4BD9}" srcOrd="0" destOrd="0" presId="urn:microsoft.com/office/officeart/2018/2/layout/IconVerticalSolidList#30"/>
    <dgm:cxn modelId="{A464DAE2-7DCB-4284-997F-812362965944}" type="presParOf" srcId="{905743C9-406A-4323-A92D-1B4F0AFA4BD9}" destId="{16DE53B8-DECE-4BFC-8A6A-43F026C067EB}" srcOrd="0" destOrd="0" presId="urn:microsoft.com/office/officeart/2018/2/layout/IconVerticalSolidList#30"/>
    <dgm:cxn modelId="{83391C8C-0ACD-4379-AC27-98865497EE20}" type="presParOf" srcId="{905743C9-406A-4323-A92D-1B4F0AFA4BD9}" destId="{5984D78E-9DBB-4C32-B943-20E9DBD91203}" srcOrd="1" destOrd="0" presId="urn:microsoft.com/office/officeart/2018/2/layout/IconVerticalSolidList#30"/>
    <dgm:cxn modelId="{08C28666-2655-4C7D-BCA8-DD2A862D7080}" type="presParOf" srcId="{905743C9-406A-4323-A92D-1B4F0AFA4BD9}" destId="{4B67F670-A834-4B91-8489-6F93E2931BE6}" srcOrd="2" destOrd="0" presId="urn:microsoft.com/office/officeart/2018/2/layout/IconVerticalSolidList#30"/>
    <dgm:cxn modelId="{48D4903A-335E-4F61-98D3-E10BAF99A351}" type="presParOf" srcId="{905743C9-406A-4323-A92D-1B4F0AFA4BD9}" destId="{6C8C1092-F520-413D-A714-4FD93D7A70F9}" srcOrd="3" destOrd="0" presId="urn:microsoft.com/office/officeart/2018/2/layout/IconVerticalSolidList#30"/>
    <dgm:cxn modelId="{6D3EC81C-0202-42FE-8655-D2000BC085E4}" type="presParOf" srcId="{70965A41-52E1-47A4-9B2C-90B78C37D2C9}" destId="{CD1CFC8F-CA9C-498E-8BBA-568DBBF9108B}" srcOrd="1" destOrd="0" presId="urn:microsoft.com/office/officeart/2018/2/layout/IconVerticalSolidList#30"/>
    <dgm:cxn modelId="{98EFAAA6-4BE3-46CB-954B-E4DDAA31FC74}" type="presParOf" srcId="{70965A41-52E1-47A4-9B2C-90B78C37D2C9}" destId="{0B5C35AE-B7AB-4BED-B1C9-EBCDDD2ECD0F}" srcOrd="2" destOrd="0" presId="urn:microsoft.com/office/officeart/2018/2/layout/IconVerticalSolidList#30"/>
    <dgm:cxn modelId="{99370340-FBFA-4E51-8A01-364D2E1A2258}" type="presParOf" srcId="{0B5C35AE-B7AB-4BED-B1C9-EBCDDD2ECD0F}" destId="{F4799036-8829-42E5-B9EC-E8885489A150}" srcOrd="0" destOrd="0" presId="urn:microsoft.com/office/officeart/2018/2/layout/IconVerticalSolidList#30"/>
    <dgm:cxn modelId="{F79A070F-CB3E-4CEF-876D-3AB99D0AFD0D}" type="presParOf" srcId="{0B5C35AE-B7AB-4BED-B1C9-EBCDDD2ECD0F}" destId="{DF0EA7DE-329F-4014-8A74-CFCDE8214BBC}" srcOrd="1" destOrd="0" presId="urn:microsoft.com/office/officeart/2018/2/layout/IconVerticalSolidList#30"/>
    <dgm:cxn modelId="{0A623FB2-0DDC-4F32-AC7A-B38308B9C7DD}" type="presParOf" srcId="{0B5C35AE-B7AB-4BED-B1C9-EBCDDD2ECD0F}" destId="{F92025C2-3D5E-4F3C-B233-25EAC434238D}" srcOrd="2" destOrd="0" presId="urn:microsoft.com/office/officeart/2018/2/layout/IconVerticalSolidList#30"/>
    <dgm:cxn modelId="{37A6E146-366E-4E77-8AA8-9CAC13FD7E8E}" type="presParOf" srcId="{0B5C35AE-B7AB-4BED-B1C9-EBCDDD2ECD0F}" destId="{F874D2E5-46EC-4AB1-A971-6B772615B111}" srcOrd="3" destOrd="0" presId="urn:microsoft.com/office/officeart/2018/2/layout/IconVerticalSolidList#30"/>
    <dgm:cxn modelId="{C04512C4-55A9-4EBF-B36B-A4D515C4E165}" type="presParOf" srcId="{70965A41-52E1-47A4-9B2C-90B78C37D2C9}" destId="{F1D0FD8C-FBBC-4483-8D2C-EE45236863DD}" srcOrd="3" destOrd="0" presId="urn:microsoft.com/office/officeart/2018/2/layout/IconVerticalSolidList#30"/>
    <dgm:cxn modelId="{A6E54BA2-1F49-4A2E-8378-CB85A1F8A16B}" type="presParOf" srcId="{70965A41-52E1-47A4-9B2C-90B78C37D2C9}" destId="{5B81860E-206A-4AE2-89D1-C4977ACE8DAB}" srcOrd="4" destOrd="0" presId="urn:microsoft.com/office/officeart/2018/2/layout/IconVerticalSolidList#30"/>
    <dgm:cxn modelId="{A9BC917E-EBDB-4DFF-85BA-B81427438055}" type="presParOf" srcId="{5B81860E-206A-4AE2-89D1-C4977ACE8DAB}" destId="{4760845D-6DA9-40FB-88D7-A2A16D1C4186}" srcOrd="0" destOrd="0" presId="urn:microsoft.com/office/officeart/2018/2/layout/IconVerticalSolidList#30"/>
    <dgm:cxn modelId="{F37824A5-3462-44D1-B8B3-111E01CF5717}" type="presParOf" srcId="{5B81860E-206A-4AE2-89D1-C4977ACE8DAB}" destId="{403797E4-9942-4D72-B959-20BCA0B60613}" srcOrd="1" destOrd="0" presId="urn:microsoft.com/office/officeart/2018/2/layout/IconVerticalSolidList#30"/>
    <dgm:cxn modelId="{7BEEE1C4-1C34-4471-A91D-5E6C26CA5F34}" type="presParOf" srcId="{5B81860E-206A-4AE2-89D1-C4977ACE8DAB}" destId="{8CFD9792-41DA-4907-B101-A1C0DC3B6315}" srcOrd="2" destOrd="0" presId="urn:microsoft.com/office/officeart/2018/2/layout/IconVerticalSolidList#30"/>
    <dgm:cxn modelId="{2F301D64-4F16-4828-A53F-696F9BC91E44}" type="presParOf" srcId="{5B81860E-206A-4AE2-89D1-C4977ACE8DAB}" destId="{B50D86E5-CCC7-4321-B297-6D7EE9D49074}" srcOrd="3" destOrd="0" presId="urn:microsoft.com/office/officeart/2018/2/layout/IconVerticalSolidList#3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819130E-AB49-443B-A2EA-AB1C80B496A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F428199-703D-43D8-A3E0-7E1D42C2E062}">
      <dgm:prSet/>
      <dgm:spPr/>
      <dgm:t>
        <a:bodyPr/>
        <a:lstStyle/>
        <a:p>
          <a:r>
            <a:rPr lang="cs-CZ" b="0" i="0"/>
            <a:t>Obecně platí, že škola odpovídá za veškerou škodu vzniklou žákovi, a to i když neporušila žádnou svoji povinnost (tzv. objektivní odpovědnost). To platí jak pro újmu na zdraví, tak také pro škodu na majetku. Znamená to tedy, že v případě, že žákovi vznikne újma na zdraví nebo škoda na majetku, škola by ji měla vždy odškodnit.</a:t>
          </a:r>
          <a:endParaRPr lang="en-US"/>
        </a:p>
      </dgm:t>
    </dgm:pt>
    <dgm:pt modelId="{4D240F18-B892-41EC-819A-47DCA2F7EE09}" type="parTrans" cxnId="{ED841460-10D5-408C-AE35-55A9486C054F}">
      <dgm:prSet/>
      <dgm:spPr/>
      <dgm:t>
        <a:bodyPr/>
        <a:lstStyle/>
        <a:p>
          <a:endParaRPr lang="en-US"/>
        </a:p>
      </dgm:t>
    </dgm:pt>
    <dgm:pt modelId="{F1F584FC-0E7D-4B66-95F3-3F17918E848E}" type="sibTrans" cxnId="{ED841460-10D5-408C-AE35-55A9486C054F}">
      <dgm:prSet/>
      <dgm:spPr/>
      <dgm:t>
        <a:bodyPr/>
        <a:lstStyle/>
        <a:p>
          <a:endParaRPr lang="en-US"/>
        </a:p>
      </dgm:t>
    </dgm:pt>
    <dgm:pt modelId="{F894FFD4-0888-40CD-B7F0-0BEA33D4F5EC}">
      <dgm:prSet/>
      <dgm:spPr/>
      <dgm:t>
        <a:bodyPr/>
        <a:lstStyle/>
        <a:p>
          <a:r>
            <a:rPr lang="cs-CZ" b="0" i="0"/>
            <a:t>Výjimkou z tohoto pravidla jsou následující případy, kdy škola odpovědná není, pokud škoda vznikla:</a:t>
          </a:r>
          <a:endParaRPr lang="en-US"/>
        </a:p>
      </dgm:t>
    </dgm:pt>
    <dgm:pt modelId="{2786CEA0-DA62-4220-8BAF-36310E6B75B7}" type="parTrans" cxnId="{81DB1FF8-A7D7-4B9B-B73F-A264F23C1C45}">
      <dgm:prSet/>
      <dgm:spPr/>
      <dgm:t>
        <a:bodyPr/>
        <a:lstStyle/>
        <a:p>
          <a:endParaRPr lang="en-US"/>
        </a:p>
      </dgm:t>
    </dgm:pt>
    <dgm:pt modelId="{271C576F-307E-43F0-8621-2AD7CD835C80}" type="sibTrans" cxnId="{81DB1FF8-A7D7-4B9B-B73F-A264F23C1C45}">
      <dgm:prSet/>
      <dgm:spPr/>
      <dgm:t>
        <a:bodyPr/>
        <a:lstStyle/>
        <a:p>
          <a:endParaRPr lang="en-US"/>
        </a:p>
      </dgm:t>
    </dgm:pt>
    <dgm:pt modelId="{8A059B86-8B1F-4937-91BB-20F11035B0FF}">
      <dgm:prSet/>
      <dgm:spPr/>
      <dgm:t>
        <a:bodyPr/>
        <a:lstStyle/>
        <a:p>
          <a:r>
            <a:rPr lang="cs-CZ" b="0" i="0"/>
            <a:t>Tím, že žák svým zaviněním porušil předpisy nebo pokyny k zajištění bezpečnosti, ačkoliv s nimi byl řádně seznámen a jejich znalost a dodržování byly soustavně vyžadovány a kontrolovány;</a:t>
          </a:r>
          <a:endParaRPr lang="en-US"/>
        </a:p>
      </dgm:t>
    </dgm:pt>
    <dgm:pt modelId="{151C844B-CED8-458E-BD74-804583F6CB6B}" type="parTrans" cxnId="{C7B80FBA-EFF0-4F4D-B795-C640546592C4}">
      <dgm:prSet/>
      <dgm:spPr/>
      <dgm:t>
        <a:bodyPr/>
        <a:lstStyle/>
        <a:p>
          <a:endParaRPr lang="en-US"/>
        </a:p>
      </dgm:t>
    </dgm:pt>
    <dgm:pt modelId="{60DD17E5-A5B5-48E1-8CE3-E411A1090D5C}" type="sibTrans" cxnId="{C7B80FBA-EFF0-4F4D-B795-C640546592C4}">
      <dgm:prSet/>
      <dgm:spPr/>
      <dgm:t>
        <a:bodyPr/>
        <a:lstStyle/>
        <a:p>
          <a:endParaRPr lang="en-US"/>
        </a:p>
      </dgm:t>
    </dgm:pt>
    <dgm:pt modelId="{2F9ED5CF-C395-414C-A96D-9E1D241C9C56}">
      <dgm:prSet/>
      <dgm:spPr/>
      <dgm:t>
        <a:bodyPr/>
        <a:lstStyle/>
        <a:p>
          <a:r>
            <a:rPr lang="cs-CZ" b="0" i="0"/>
            <a:t>V důsledku opilosti žák nebo v důsledku zneužití jiných návykových látek, pokud škola nemohla vzniku škody zabránit;</a:t>
          </a:r>
          <a:endParaRPr lang="en-US"/>
        </a:p>
      </dgm:t>
    </dgm:pt>
    <dgm:pt modelId="{1225896A-F7D9-482D-8ED3-EE56E96CE7E1}" type="parTrans" cxnId="{1A781448-9508-46DA-80A3-B0AB0CE114A9}">
      <dgm:prSet/>
      <dgm:spPr/>
      <dgm:t>
        <a:bodyPr/>
        <a:lstStyle/>
        <a:p>
          <a:endParaRPr lang="en-US"/>
        </a:p>
      </dgm:t>
    </dgm:pt>
    <dgm:pt modelId="{CE646395-B98C-44F4-9D66-9FEF8D636C5F}" type="sibTrans" cxnId="{1A781448-9508-46DA-80A3-B0AB0CE114A9}">
      <dgm:prSet/>
      <dgm:spPr/>
      <dgm:t>
        <a:bodyPr/>
        <a:lstStyle/>
        <a:p>
          <a:endParaRPr lang="en-US"/>
        </a:p>
      </dgm:t>
    </dgm:pt>
    <dgm:pt modelId="{1707AA1D-2451-47E6-A5AD-6E93226CA756}">
      <dgm:prSet/>
      <dgm:spPr/>
      <dgm:t>
        <a:bodyPr/>
        <a:lstStyle/>
        <a:p>
          <a:r>
            <a:rPr lang="cs-CZ" b="0" i="0"/>
            <a:t>Tím, že se žák choval v rozporu s obvyklým způsobem chování, přestože si musel být vědom, že si může způsobit újmu na zdraví.</a:t>
          </a:r>
          <a:endParaRPr lang="en-US"/>
        </a:p>
      </dgm:t>
    </dgm:pt>
    <dgm:pt modelId="{D359047C-B3D8-4A71-BA15-EEB5D7C82B43}" type="parTrans" cxnId="{8DBB081C-482E-4009-B061-D4B668CEB1A4}">
      <dgm:prSet/>
      <dgm:spPr/>
      <dgm:t>
        <a:bodyPr/>
        <a:lstStyle/>
        <a:p>
          <a:endParaRPr lang="en-US"/>
        </a:p>
      </dgm:t>
    </dgm:pt>
    <dgm:pt modelId="{D2357AF7-4612-48FB-98E5-C6BD221D7A79}" type="sibTrans" cxnId="{8DBB081C-482E-4009-B061-D4B668CEB1A4}">
      <dgm:prSet/>
      <dgm:spPr/>
      <dgm:t>
        <a:bodyPr/>
        <a:lstStyle/>
        <a:p>
          <a:endParaRPr lang="en-US"/>
        </a:p>
      </dgm:t>
    </dgm:pt>
    <dgm:pt modelId="{16B4BF28-6BAE-4D65-86FC-D76BC607D7E6}" type="pres">
      <dgm:prSet presAssocID="{7819130E-AB49-443B-A2EA-AB1C80B496AB}" presName="diagram" presStyleCnt="0">
        <dgm:presLayoutVars>
          <dgm:dir/>
          <dgm:resizeHandles val="exact"/>
        </dgm:presLayoutVars>
      </dgm:prSet>
      <dgm:spPr/>
    </dgm:pt>
    <dgm:pt modelId="{7BA28020-A564-4EAD-8FF4-E3C3374202CE}" type="pres">
      <dgm:prSet presAssocID="{0F428199-703D-43D8-A3E0-7E1D42C2E062}" presName="node" presStyleLbl="node1" presStyleIdx="0" presStyleCnt="2">
        <dgm:presLayoutVars>
          <dgm:bulletEnabled val="1"/>
        </dgm:presLayoutVars>
      </dgm:prSet>
      <dgm:spPr/>
    </dgm:pt>
    <dgm:pt modelId="{A2CA53D9-CBAA-4039-B2FF-9AFEC53A358E}" type="pres">
      <dgm:prSet presAssocID="{F1F584FC-0E7D-4B66-95F3-3F17918E848E}" presName="sibTrans" presStyleCnt="0"/>
      <dgm:spPr/>
    </dgm:pt>
    <dgm:pt modelId="{5F30F72A-CFB5-4B2A-AD1F-7CE1E1966633}" type="pres">
      <dgm:prSet presAssocID="{F894FFD4-0888-40CD-B7F0-0BEA33D4F5EC}" presName="node" presStyleLbl="node1" presStyleIdx="1" presStyleCnt="2">
        <dgm:presLayoutVars>
          <dgm:bulletEnabled val="1"/>
        </dgm:presLayoutVars>
      </dgm:prSet>
      <dgm:spPr/>
    </dgm:pt>
  </dgm:ptLst>
  <dgm:cxnLst>
    <dgm:cxn modelId="{8DBB081C-482E-4009-B061-D4B668CEB1A4}" srcId="{F894FFD4-0888-40CD-B7F0-0BEA33D4F5EC}" destId="{1707AA1D-2451-47E6-A5AD-6E93226CA756}" srcOrd="2" destOrd="0" parTransId="{D359047C-B3D8-4A71-BA15-EEB5D7C82B43}" sibTransId="{D2357AF7-4612-48FB-98E5-C6BD221D7A79}"/>
    <dgm:cxn modelId="{E635732B-2724-4573-B6AE-00B5E8E717A9}" type="presOf" srcId="{7819130E-AB49-443B-A2EA-AB1C80B496AB}" destId="{16B4BF28-6BAE-4D65-86FC-D76BC607D7E6}" srcOrd="0" destOrd="0" presId="urn:microsoft.com/office/officeart/2005/8/layout/default"/>
    <dgm:cxn modelId="{ED841460-10D5-408C-AE35-55A9486C054F}" srcId="{7819130E-AB49-443B-A2EA-AB1C80B496AB}" destId="{0F428199-703D-43D8-A3E0-7E1D42C2E062}" srcOrd="0" destOrd="0" parTransId="{4D240F18-B892-41EC-819A-47DCA2F7EE09}" sibTransId="{F1F584FC-0E7D-4B66-95F3-3F17918E848E}"/>
    <dgm:cxn modelId="{1A781448-9508-46DA-80A3-B0AB0CE114A9}" srcId="{F894FFD4-0888-40CD-B7F0-0BEA33D4F5EC}" destId="{2F9ED5CF-C395-414C-A96D-9E1D241C9C56}" srcOrd="1" destOrd="0" parTransId="{1225896A-F7D9-482D-8ED3-EE56E96CE7E1}" sibTransId="{CE646395-B98C-44F4-9D66-9FEF8D636C5F}"/>
    <dgm:cxn modelId="{8C771F73-22C8-4275-ADDB-6EBA1C6CCC6C}" type="presOf" srcId="{0F428199-703D-43D8-A3E0-7E1D42C2E062}" destId="{7BA28020-A564-4EAD-8FF4-E3C3374202CE}" srcOrd="0" destOrd="0" presId="urn:microsoft.com/office/officeart/2005/8/layout/default"/>
    <dgm:cxn modelId="{C14B0D91-5C39-46B4-8853-3AB19A3B6A9F}" type="presOf" srcId="{2F9ED5CF-C395-414C-A96D-9E1D241C9C56}" destId="{5F30F72A-CFB5-4B2A-AD1F-7CE1E1966633}" srcOrd="0" destOrd="2" presId="urn:microsoft.com/office/officeart/2005/8/layout/default"/>
    <dgm:cxn modelId="{C7B80FBA-EFF0-4F4D-B795-C640546592C4}" srcId="{F894FFD4-0888-40CD-B7F0-0BEA33D4F5EC}" destId="{8A059B86-8B1F-4937-91BB-20F11035B0FF}" srcOrd="0" destOrd="0" parTransId="{151C844B-CED8-458E-BD74-804583F6CB6B}" sibTransId="{60DD17E5-A5B5-48E1-8CE3-E411A1090D5C}"/>
    <dgm:cxn modelId="{882C9AC8-6C21-4AA8-B3CA-A6467CBA2752}" type="presOf" srcId="{F894FFD4-0888-40CD-B7F0-0BEA33D4F5EC}" destId="{5F30F72A-CFB5-4B2A-AD1F-7CE1E1966633}" srcOrd="0" destOrd="0" presId="urn:microsoft.com/office/officeart/2005/8/layout/default"/>
    <dgm:cxn modelId="{805815F3-F1DD-47BC-9FC6-60AE77C2939D}" type="presOf" srcId="{1707AA1D-2451-47E6-A5AD-6E93226CA756}" destId="{5F30F72A-CFB5-4B2A-AD1F-7CE1E1966633}" srcOrd="0" destOrd="3" presId="urn:microsoft.com/office/officeart/2005/8/layout/default"/>
    <dgm:cxn modelId="{81DB1FF8-A7D7-4B9B-B73F-A264F23C1C45}" srcId="{7819130E-AB49-443B-A2EA-AB1C80B496AB}" destId="{F894FFD4-0888-40CD-B7F0-0BEA33D4F5EC}" srcOrd="1" destOrd="0" parTransId="{2786CEA0-DA62-4220-8BAF-36310E6B75B7}" sibTransId="{271C576F-307E-43F0-8621-2AD7CD835C80}"/>
    <dgm:cxn modelId="{51E583FA-CECB-4874-B440-8B0EFC936E76}" type="presOf" srcId="{8A059B86-8B1F-4937-91BB-20F11035B0FF}" destId="{5F30F72A-CFB5-4B2A-AD1F-7CE1E1966633}" srcOrd="0" destOrd="1" presId="urn:microsoft.com/office/officeart/2005/8/layout/default"/>
    <dgm:cxn modelId="{3F2D7B9A-822C-4E80-9752-0BA7144C8682}" type="presParOf" srcId="{16B4BF28-6BAE-4D65-86FC-D76BC607D7E6}" destId="{7BA28020-A564-4EAD-8FF4-E3C3374202CE}" srcOrd="0" destOrd="0" presId="urn:microsoft.com/office/officeart/2005/8/layout/default"/>
    <dgm:cxn modelId="{7DADF9BB-36D6-4623-BD28-9794FB587E4D}" type="presParOf" srcId="{16B4BF28-6BAE-4D65-86FC-D76BC607D7E6}" destId="{A2CA53D9-CBAA-4039-B2FF-9AFEC53A358E}" srcOrd="1" destOrd="0" presId="urn:microsoft.com/office/officeart/2005/8/layout/default"/>
    <dgm:cxn modelId="{1CBB4D4B-D403-4D52-BB5F-D8956ED87EEA}" type="presParOf" srcId="{16B4BF28-6BAE-4D65-86FC-D76BC607D7E6}" destId="{5F30F72A-CFB5-4B2A-AD1F-7CE1E196663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393136F-CC47-46B0-9B37-AB3EE90A97E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75E9CC-10D7-4B54-B3A3-ED0BF9CE1B83}">
      <dgm:prSet/>
      <dgm:spPr/>
      <dgm:t>
        <a:bodyPr/>
        <a:lstStyle/>
        <a:p>
          <a:r>
            <a:rPr lang="cs-CZ" i="0"/>
            <a:t>Zákon č. 89/2012 Sb., občanský zákoník ("OZ")</a:t>
          </a:r>
          <a:endParaRPr lang="en-US"/>
        </a:p>
      </dgm:t>
    </dgm:pt>
    <dgm:pt modelId="{91EA770D-AD1E-46E3-9502-F7AB8E3CB816}" type="parTrans" cxnId="{BA6F15A1-6EE4-4718-9BEF-C7F9E795C6D8}">
      <dgm:prSet/>
      <dgm:spPr/>
      <dgm:t>
        <a:bodyPr/>
        <a:lstStyle/>
        <a:p>
          <a:endParaRPr lang="en-US"/>
        </a:p>
      </dgm:t>
    </dgm:pt>
    <dgm:pt modelId="{72F5694C-ECFD-4D49-8F30-53DE08D076DE}" type="sibTrans" cxnId="{BA6F15A1-6EE4-4718-9BEF-C7F9E795C6D8}">
      <dgm:prSet/>
      <dgm:spPr/>
      <dgm:t>
        <a:bodyPr/>
        <a:lstStyle/>
        <a:p>
          <a:endParaRPr lang="en-US"/>
        </a:p>
      </dgm:t>
    </dgm:pt>
    <dgm:pt modelId="{DE2DFBB3-90E7-4509-8112-63A90A839898}">
      <dgm:prSet/>
      <dgm:spPr/>
      <dgm:t>
        <a:bodyPr/>
        <a:lstStyle/>
        <a:p>
          <a:r>
            <a:rPr lang="cs-CZ" i="0" dirty="0"/>
            <a:t>Zákon č. 40/ 2009 Sb., Trestní zákoník</a:t>
          </a:r>
          <a:endParaRPr lang="en-US" dirty="0"/>
        </a:p>
      </dgm:t>
    </dgm:pt>
    <dgm:pt modelId="{422BAFE7-5EC3-47DB-AF24-E8A5B985140D}" type="parTrans" cxnId="{27629BDB-9315-4124-A5F4-238ECCE65F83}">
      <dgm:prSet/>
      <dgm:spPr/>
      <dgm:t>
        <a:bodyPr/>
        <a:lstStyle/>
        <a:p>
          <a:endParaRPr lang="en-US"/>
        </a:p>
      </dgm:t>
    </dgm:pt>
    <dgm:pt modelId="{2FDB1D03-0931-493B-B5A2-71015CB19E37}" type="sibTrans" cxnId="{27629BDB-9315-4124-A5F4-238ECCE65F83}">
      <dgm:prSet/>
      <dgm:spPr/>
      <dgm:t>
        <a:bodyPr/>
        <a:lstStyle/>
        <a:p>
          <a:endParaRPr lang="en-US"/>
        </a:p>
      </dgm:t>
    </dgm:pt>
    <dgm:pt modelId="{43F40114-FE81-40F4-BEBE-80B031E9C4C7}">
      <dgm:prSet/>
      <dgm:spPr/>
      <dgm:t>
        <a:bodyPr/>
        <a:lstStyle/>
        <a:p>
          <a:r>
            <a:rPr lang="cs-CZ" b="0" i="0"/>
            <a:t>Zákon č. 561/2004 Sb., o předškolním, základním, středním, vyšším odborném a jiném vzdělávání (školský zákon) </a:t>
          </a:r>
          <a:endParaRPr lang="en-US"/>
        </a:p>
      </dgm:t>
    </dgm:pt>
    <dgm:pt modelId="{3EEEF4EE-330D-4437-8E1F-B842D67A6EDA}" type="parTrans" cxnId="{6649D224-7FE8-4C7C-9888-EE3D3DFFE8F0}">
      <dgm:prSet/>
      <dgm:spPr/>
      <dgm:t>
        <a:bodyPr/>
        <a:lstStyle/>
        <a:p>
          <a:endParaRPr lang="en-US"/>
        </a:p>
      </dgm:t>
    </dgm:pt>
    <dgm:pt modelId="{D02FD10D-5575-4810-927D-0DE5EF88F56C}" type="sibTrans" cxnId="{6649D224-7FE8-4C7C-9888-EE3D3DFFE8F0}">
      <dgm:prSet/>
      <dgm:spPr/>
      <dgm:t>
        <a:bodyPr/>
        <a:lstStyle/>
        <a:p>
          <a:endParaRPr lang="en-US"/>
        </a:p>
      </dgm:t>
    </dgm:pt>
    <dgm:pt modelId="{D201EB70-7627-4A87-8C7E-19BA8B86D3D2}">
      <dgm:prSet/>
      <dgm:spPr/>
      <dgm:t>
        <a:bodyPr/>
        <a:lstStyle/>
        <a:p>
          <a:r>
            <a:rPr lang="cs-CZ" b="0" i="0"/>
            <a:t>Zákon č. 563/2004 Sb., o pedagogických pracovnících a o změně některých zákonů </a:t>
          </a:r>
          <a:endParaRPr lang="en-US"/>
        </a:p>
      </dgm:t>
    </dgm:pt>
    <dgm:pt modelId="{5080403A-F38D-4F15-896D-51EAA3D99C1F}" type="parTrans" cxnId="{1FD8EA3C-3DB3-40B8-974B-A42222D4E99D}">
      <dgm:prSet/>
      <dgm:spPr/>
      <dgm:t>
        <a:bodyPr/>
        <a:lstStyle/>
        <a:p>
          <a:endParaRPr lang="en-US"/>
        </a:p>
      </dgm:t>
    </dgm:pt>
    <dgm:pt modelId="{BEB37AFC-C9F7-4567-AB7A-D4A30842E7AC}" type="sibTrans" cxnId="{1FD8EA3C-3DB3-40B8-974B-A42222D4E99D}">
      <dgm:prSet/>
      <dgm:spPr/>
      <dgm:t>
        <a:bodyPr/>
        <a:lstStyle/>
        <a:p>
          <a:endParaRPr lang="en-US"/>
        </a:p>
      </dgm:t>
    </dgm:pt>
    <dgm:pt modelId="{2073A84D-AA4A-419E-B63D-0F2BF0D6148C}">
      <dgm:prSet/>
      <dgm:spPr/>
      <dgm:t>
        <a:bodyPr/>
        <a:lstStyle/>
        <a:p>
          <a:r>
            <a:rPr lang="cs-CZ" b="0" i="0"/>
            <a:t>Zákon č. 258/2000 Sb., o ochraně veřejného zdraví </a:t>
          </a:r>
          <a:endParaRPr lang="en-US"/>
        </a:p>
      </dgm:t>
    </dgm:pt>
    <dgm:pt modelId="{6C36D580-AD5E-461D-80AD-E2E1F9BEA8AE}" type="parTrans" cxnId="{6A100B52-49E3-475D-8776-1696A9182F0F}">
      <dgm:prSet/>
      <dgm:spPr/>
      <dgm:t>
        <a:bodyPr/>
        <a:lstStyle/>
        <a:p>
          <a:endParaRPr lang="en-US"/>
        </a:p>
      </dgm:t>
    </dgm:pt>
    <dgm:pt modelId="{ADE798AC-D217-4F6E-8DCA-22F1E2EFB431}" type="sibTrans" cxnId="{6A100B52-49E3-475D-8776-1696A9182F0F}">
      <dgm:prSet/>
      <dgm:spPr/>
      <dgm:t>
        <a:bodyPr/>
        <a:lstStyle/>
        <a:p>
          <a:endParaRPr lang="en-US"/>
        </a:p>
      </dgm:t>
    </dgm:pt>
    <dgm:pt modelId="{C7486C61-C6DE-4700-93D7-1FFC02C9A97A}">
      <dgm:prSet/>
      <dgm:spPr/>
      <dgm:t>
        <a:bodyPr/>
        <a:lstStyle/>
        <a:p>
          <a:r>
            <a:rPr lang="cs-CZ" b="0" i="0"/>
            <a:t>Zákon č. 262/2006 Sb., zákoník práce</a:t>
          </a:r>
          <a:endParaRPr lang="en-US"/>
        </a:p>
      </dgm:t>
    </dgm:pt>
    <dgm:pt modelId="{B45BFCFB-D0E1-4A92-90BF-FF5037A75E45}" type="parTrans" cxnId="{00637C6B-8889-4D4F-8BEB-06247DB1C4FA}">
      <dgm:prSet/>
      <dgm:spPr/>
      <dgm:t>
        <a:bodyPr/>
        <a:lstStyle/>
        <a:p>
          <a:endParaRPr lang="en-US"/>
        </a:p>
      </dgm:t>
    </dgm:pt>
    <dgm:pt modelId="{CDA96B37-BF7C-40D9-92A8-C07858792E41}" type="sibTrans" cxnId="{00637C6B-8889-4D4F-8BEB-06247DB1C4FA}">
      <dgm:prSet/>
      <dgm:spPr/>
      <dgm:t>
        <a:bodyPr/>
        <a:lstStyle/>
        <a:p>
          <a:endParaRPr lang="en-US"/>
        </a:p>
      </dgm:t>
    </dgm:pt>
    <dgm:pt modelId="{A964C6E0-9809-479D-BDAF-BF6495E6750C}">
      <dgm:prSet/>
      <dgm:spPr/>
      <dgm:t>
        <a:bodyPr/>
        <a:lstStyle/>
        <a:p>
          <a:r>
            <a:rPr lang="cs-CZ" b="0" i="0"/>
            <a:t>Zákon č. 373/2011 sb., o specifických zdravotních službách (zdravotní způsobilost ke vzdělávání, výchově a sportu)</a:t>
          </a:r>
          <a:endParaRPr lang="en-US"/>
        </a:p>
      </dgm:t>
    </dgm:pt>
    <dgm:pt modelId="{6A1AC13E-584D-4C4C-89AF-73F359E91705}" type="parTrans" cxnId="{390452CE-842F-4A79-BF2E-1DD09D19D44B}">
      <dgm:prSet/>
      <dgm:spPr/>
      <dgm:t>
        <a:bodyPr/>
        <a:lstStyle/>
        <a:p>
          <a:endParaRPr lang="en-US"/>
        </a:p>
      </dgm:t>
    </dgm:pt>
    <dgm:pt modelId="{DACBB3E2-DFC2-4DF6-951B-682942835D6C}" type="sibTrans" cxnId="{390452CE-842F-4A79-BF2E-1DD09D19D44B}">
      <dgm:prSet/>
      <dgm:spPr/>
      <dgm:t>
        <a:bodyPr/>
        <a:lstStyle/>
        <a:p>
          <a:endParaRPr lang="en-US"/>
        </a:p>
      </dgm:t>
    </dgm:pt>
    <dgm:pt modelId="{961A0DEE-3790-4C83-A899-7B0BC6D7330C}">
      <dgm:prSet/>
      <dgm:spPr/>
      <dgm:t>
        <a:bodyPr/>
        <a:lstStyle/>
        <a:p>
          <a:r>
            <a:rPr lang="cs-CZ" b="0" i="0"/>
            <a:t>Vyhláška MŠMT č. 48/2005 Sb., o základním vzdělávání a některých náležitostech plnění povinné školní docházky</a:t>
          </a:r>
          <a:endParaRPr lang="en-US"/>
        </a:p>
      </dgm:t>
    </dgm:pt>
    <dgm:pt modelId="{B7AA7CB6-3233-4C08-8042-E9F04F9C0600}" type="parTrans" cxnId="{599BD662-85F5-49BD-9A5C-98FF92F672AD}">
      <dgm:prSet/>
      <dgm:spPr/>
      <dgm:t>
        <a:bodyPr/>
        <a:lstStyle/>
        <a:p>
          <a:endParaRPr lang="en-US"/>
        </a:p>
      </dgm:t>
    </dgm:pt>
    <dgm:pt modelId="{D20F97B6-A4AF-4BB4-A546-89D106E30330}" type="sibTrans" cxnId="{599BD662-85F5-49BD-9A5C-98FF92F672AD}">
      <dgm:prSet/>
      <dgm:spPr/>
      <dgm:t>
        <a:bodyPr/>
        <a:lstStyle/>
        <a:p>
          <a:endParaRPr lang="en-US"/>
        </a:p>
      </dgm:t>
    </dgm:pt>
    <dgm:pt modelId="{D9496017-64DF-45E7-A3BB-9EB24841829B}">
      <dgm:prSet/>
      <dgm:spPr/>
      <dgm:t>
        <a:bodyPr/>
        <a:lstStyle/>
        <a:p>
          <a:r>
            <a:rPr lang="cs-CZ"/>
            <a:t>Vyhláška č. 273/2007 Sb., kterou se stanoví pracovní řád pro zaměstnance školy a školských zařízení</a:t>
          </a:r>
          <a:endParaRPr lang="en-US"/>
        </a:p>
      </dgm:t>
    </dgm:pt>
    <dgm:pt modelId="{A794CAF0-7194-43B2-A9A0-7DE33CE86B92}" type="parTrans" cxnId="{8B111D54-B2D7-4F01-8264-B99E0051574A}">
      <dgm:prSet/>
      <dgm:spPr/>
      <dgm:t>
        <a:bodyPr/>
        <a:lstStyle/>
        <a:p>
          <a:endParaRPr lang="en-US"/>
        </a:p>
      </dgm:t>
    </dgm:pt>
    <dgm:pt modelId="{6935AC07-41CB-48EF-ACBB-B9B91658759B}" type="sibTrans" cxnId="{8B111D54-B2D7-4F01-8264-B99E0051574A}">
      <dgm:prSet/>
      <dgm:spPr/>
      <dgm:t>
        <a:bodyPr/>
        <a:lstStyle/>
        <a:p>
          <a:endParaRPr lang="en-US"/>
        </a:p>
      </dgm:t>
    </dgm:pt>
    <dgm:pt modelId="{55440C1D-8447-4C9E-9050-A1683B207FB3}">
      <dgm:prSet/>
      <dgm:spPr/>
      <dgm:t>
        <a:bodyPr/>
        <a:lstStyle/>
        <a:p>
          <a:r>
            <a:rPr lang="cs-CZ"/>
            <a:t>Vyhláška 393/2013, kterou se stanoví zdravotní způsobilost k tělesné výchově a sportu</a:t>
          </a:r>
          <a:endParaRPr lang="en-US"/>
        </a:p>
      </dgm:t>
    </dgm:pt>
    <dgm:pt modelId="{50077E9A-EEF2-4BC9-9D07-70EF826A7665}" type="parTrans" cxnId="{52771980-D13D-47AB-B231-D030056C1A91}">
      <dgm:prSet/>
      <dgm:spPr/>
      <dgm:t>
        <a:bodyPr/>
        <a:lstStyle/>
        <a:p>
          <a:endParaRPr lang="en-US"/>
        </a:p>
      </dgm:t>
    </dgm:pt>
    <dgm:pt modelId="{4013A753-BE51-45FA-989D-E7DB30EA353A}" type="sibTrans" cxnId="{52771980-D13D-47AB-B231-D030056C1A91}">
      <dgm:prSet/>
      <dgm:spPr/>
      <dgm:t>
        <a:bodyPr/>
        <a:lstStyle/>
        <a:p>
          <a:endParaRPr lang="en-US"/>
        </a:p>
      </dgm:t>
    </dgm:pt>
    <dgm:pt modelId="{DED44585-81A8-4A89-BFD6-5855F6B5387D}">
      <dgm:prSet/>
      <dgm:spPr/>
      <dgm:t>
        <a:bodyPr/>
        <a:lstStyle/>
        <a:p>
          <a:r>
            <a:rPr lang="cs-CZ"/>
            <a:t>Metodika k náhradě nemajetkové újmy na zdraví k § 2958 OZ</a:t>
          </a:r>
          <a:endParaRPr lang="en-US"/>
        </a:p>
      </dgm:t>
    </dgm:pt>
    <dgm:pt modelId="{C862598E-95DD-4553-A54F-F55A5ED5F3DF}" type="parTrans" cxnId="{1E455C96-0345-426E-95C8-20AFDE009108}">
      <dgm:prSet/>
      <dgm:spPr/>
      <dgm:t>
        <a:bodyPr/>
        <a:lstStyle/>
        <a:p>
          <a:endParaRPr lang="en-US"/>
        </a:p>
      </dgm:t>
    </dgm:pt>
    <dgm:pt modelId="{8DCA3745-F635-4D7C-BD17-9D6538368D85}" type="sibTrans" cxnId="{1E455C96-0345-426E-95C8-20AFDE009108}">
      <dgm:prSet/>
      <dgm:spPr/>
      <dgm:t>
        <a:bodyPr/>
        <a:lstStyle/>
        <a:p>
          <a:endParaRPr lang="en-US"/>
        </a:p>
      </dgm:t>
    </dgm:pt>
    <dgm:pt modelId="{CDC51861-10C0-48D9-9ECD-47075B9678E5}" type="pres">
      <dgm:prSet presAssocID="{6393136F-CC47-46B0-9B37-AB3EE90A97ED}" presName="vert0" presStyleCnt="0">
        <dgm:presLayoutVars>
          <dgm:dir/>
          <dgm:animOne val="branch"/>
          <dgm:animLvl val="lvl"/>
        </dgm:presLayoutVars>
      </dgm:prSet>
      <dgm:spPr/>
    </dgm:pt>
    <dgm:pt modelId="{C764441F-7D36-4D5A-9C9E-89326150E6F5}" type="pres">
      <dgm:prSet presAssocID="{BF75E9CC-10D7-4B54-B3A3-ED0BF9CE1B83}" presName="thickLine" presStyleLbl="alignNode1" presStyleIdx="0" presStyleCnt="11"/>
      <dgm:spPr/>
    </dgm:pt>
    <dgm:pt modelId="{E2DF4E05-C49B-47E8-B95D-5DBDF5C6EC3F}" type="pres">
      <dgm:prSet presAssocID="{BF75E9CC-10D7-4B54-B3A3-ED0BF9CE1B83}" presName="horz1" presStyleCnt="0"/>
      <dgm:spPr/>
    </dgm:pt>
    <dgm:pt modelId="{F186FB56-EF2E-4077-B5CA-88FC62241CC3}" type="pres">
      <dgm:prSet presAssocID="{BF75E9CC-10D7-4B54-B3A3-ED0BF9CE1B83}" presName="tx1" presStyleLbl="revTx" presStyleIdx="0" presStyleCnt="11"/>
      <dgm:spPr/>
    </dgm:pt>
    <dgm:pt modelId="{E1CEAC97-1290-492E-99A6-A0F0C174073C}" type="pres">
      <dgm:prSet presAssocID="{BF75E9CC-10D7-4B54-B3A3-ED0BF9CE1B83}" presName="vert1" presStyleCnt="0"/>
      <dgm:spPr/>
    </dgm:pt>
    <dgm:pt modelId="{201BA9D7-BAD2-4B33-93EF-913323FEF378}" type="pres">
      <dgm:prSet presAssocID="{DE2DFBB3-90E7-4509-8112-63A90A839898}" presName="thickLine" presStyleLbl="alignNode1" presStyleIdx="1" presStyleCnt="11"/>
      <dgm:spPr/>
    </dgm:pt>
    <dgm:pt modelId="{5C84D894-B0CF-4F52-A561-48A09B97C2AD}" type="pres">
      <dgm:prSet presAssocID="{DE2DFBB3-90E7-4509-8112-63A90A839898}" presName="horz1" presStyleCnt="0"/>
      <dgm:spPr/>
    </dgm:pt>
    <dgm:pt modelId="{98941A66-14D3-44C6-BD44-8E611B27AA19}" type="pres">
      <dgm:prSet presAssocID="{DE2DFBB3-90E7-4509-8112-63A90A839898}" presName="tx1" presStyleLbl="revTx" presStyleIdx="1" presStyleCnt="11"/>
      <dgm:spPr/>
    </dgm:pt>
    <dgm:pt modelId="{CB9464DA-246A-47E6-A6C9-6F2EC643DA0A}" type="pres">
      <dgm:prSet presAssocID="{DE2DFBB3-90E7-4509-8112-63A90A839898}" presName="vert1" presStyleCnt="0"/>
      <dgm:spPr/>
    </dgm:pt>
    <dgm:pt modelId="{D64C4BE2-60FD-42A4-9BA9-7ACC929D353C}" type="pres">
      <dgm:prSet presAssocID="{43F40114-FE81-40F4-BEBE-80B031E9C4C7}" presName="thickLine" presStyleLbl="alignNode1" presStyleIdx="2" presStyleCnt="11"/>
      <dgm:spPr/>
    </dgm:pt>
    <dgm:pt modelId="{2E618EAE-E3AE-466C-9E7C-CECB09BE4BF7}" type="pres">
      <dgm:prSet presAssocID="{43F40114-FE81-40F4-BEBE-80B031E9C4C7}" presName="horz1" presStyleCnt="0"/>
      <dgm:spPr/>
    </dgm:pt>
    <dgm:pt modelId="{7CA55093-6C26-42B3-AFC3-4BF9D56334A9}" type="pres">
      <dgm:prSet presAssocID="{43F40114-FE81-40F4-BEBE-80B031E9C4C7}" presName="tx1" presStyleLbl="revTx" presStyleIdx="2" presStyleCnt="11"/>
      <dgm:spPr/>
    </dgm:pt>
    <dgm:pt modelId="{0E584698-C58A-4BCF-9E3A-5B5B06CD0BB7}" type="pres">
      <dgm:prSet presAssocID="{43F40114-FE81-40F4-BEBE-80B031E9C4C7}" presName="vert1" presStyleCnt="0"/>
      <dgm:spPr/>
    </dgm:pt>
    <dgm:pt modelId="{77492613-FDCF-4725-875A-C7D9D5512316}" type="pres">
      <dgm:prSet presAssocID="{D201EB70-7627-4A87-8C7E-19BA8B86D3D2}" presName="thickLine" presStyleLbl="alignNode1" presStyleIdx="3" presStyleCnt="11"/>
      <dgm:spPr/>
    </dgm:pt>
    <dgm:pt modelId="{3D08E9BE-45F3-46D9-A3DF-AE91AA8AAFC7}" type="pres">
      <dgm:prSet presAssocID="{D201EB70-7627-4A87-8C7E-19BA8B86D3D2}" presName="horz1" presStyleCnt="0"/>
      <dgm:spPr/>
    </dgm:pt>
    <dgm:pt modelId="{8B3D263D-F3C7-4B60-ADE1-59705CB5E54C}" type="pres">
      <dgm:prSet presAssocID="{D201EB70-7627-4A87-8C7E-19BA8B86D3D2}" presName="tx1" presStyleLbl="revTx" presStyleIdx="3" presStyleCnt="11"/>
      <dgm:spPr/>
    </dgm:pt>
    <dgm:pt modelId="{F01CAE15-6347-49A1-A3B3-0094BEF06B08}" type="pres">
      <dgm:prSet presAssocID="{D201EB70-7627-4A87-8C7E-19BA8B86D3D2}" presName="vert1" presStyleCnt="0"/>
      <dgm:spPr/>
    </dgm:pt>
    <dgm:pt modelId="{A1469C92-D4FF-43DB-B887-6188952AB0E7}" type="pres">
      <dgm:prSet presAssocID="{2073A84D-AA4A-419E-B63D-0F2BF0D6148C}" presName="thickLine" presStyleLbl="alignNode1" presStyleIdx="4" presStyleCnt="11"/>
      <dgm:spPr/>
    </dgm:pt>
    <dgm:pt modelId="{7E09E3F6-A823-41DE-B6D5-73CFABA7BB58}" type="pres">
      <dgm:prSet presAssocID="{2073A84D-AA4A-419E-B63D-0F2BF0D6148C}" presName="horz1" presStyleCnt="0"/>
      <dgm:spPr/>
    </dgm:pt>
    <dgm:pt modelId="{13EA021D-B813-411B-92DA-1622F4146EEC}" type="pres">
      <dgm:prSet presAssocID="{2073A84D-AA4A-419E-B63D-0F2BF0D6148C}" presName="tx1" presStyleLbl="revTx" presStyleIdx="4" presStyleCnt="11"/>
      <dgm:spPr/>
    </dgm:pt>
    <dgm:pt modelId="{600ABB15-1169-4299-9A98-8E28E22EEC61}" type="pres">
      <dgm:prSet presAssocID="{2073A84D-AA4A-419E-B63D-0F2BF0D6148C}" presName="vert1" presStyleCnt="0"/>
      <dgm:spPr/>
    </dgm:pt>
    <dgm:pt modelId="{154BD2BD-4C40-4B83-8BD1-F369840B1AA4}" type="pres">
      <dgm:prSet presAssocID="{C7486C61-C6DE-4700-93D7-1FFC02C9A97A}" presName="thickLine" presStyleLbl="alignNode1" presStyleIdx="5" presStyleCnt="11"/>
      <dgm:spPr/>
    </dgm:pt>
    <dgm:pt modelId="{156A6D28-4A4F-4EE6-8533-89780B1EF95A}" type="pres">
      <dgm:prSet presAssocID="{C7486C61-C6DE-4700-93D7-1FFC02C9A97A}" presName="horz1" presStyleCnt="0"/>
      <dgm:spPr/>
    </dgm:pt>
    <dgm:pt modelId="{E48A8D59-9DA4-41D6-9A56-6CE45D891FBC}" type="pres">
      <dgm:prSet presAssocID="{C7486C61-C6DE-4700-93D7-1FFC02C9A97A}" presName="tx1" presStyleLbl="revTx" presStyleIdx="5" presStyleCnt="11"/>
      <dgm:spPr/>
    </dgm:pt>
    <dgm:pt modelId="{3630B41B-FE4D-45D2-92E0-8F7B2FDB5ADC}" type="pres">
      <dgm:prSet presAssocID="{C7486C61-C6DE-4700-93D7-1FFC02C9A97A}" presName="vert1" presStyleCnt="0"/>
      <dgm:spPr/>
    </dgm:pt>
    <dgm:pt modelId="{9E53447A-EBFB-4939-A819-5CB4B4090563}" type="pres">
      <dgm:prSet presAssocID="{A964C6E0-9809-479D-BDAF-BF6495E6750C}" presName="thickLine" presStyleLbl="alignNode1" presStyleIdx="6" presStyleCnt="11"/>
      <dgm:spPr/>
    </dgm:pt>
    <dgm:pt modelId="{37462730-9B79-4231-8FCF-A761E782A2AE}" type="pres">
      <dgm:prSet presAssocID="{A964C6E0-9809-479D-BDAF-BF6495E6750C}" presName="horz1" presStyleCnt="0"/>
      <dgm:spPr/>
    </dgm:pt>
    <dgm:pt modelId="{B65E802D-38EB-4419-B554-41FA5D583E61}" type="pres">
      <dgm:prSet presAssocID="{A964C6E0-9809-479D-BDAF-BF6495E6750C}" presName="tx1" presStyleLbl="revTx" presStyleIdx="6" presStyleCnt="11"/>
      <dgm:spPr/>
    </dgm:pt>
    <dgm:pt modelId="{7C9AE131-5305-4A62-A5C9-31B8B5FAD293}" type="pres">
      <dgm:prSet presAssocID="{A964C6E0-9809-479D-BDAF-BF6495E6750C}" presName="vert1" presStyleCnt="0"/>
      <dgm:spPr/>
    </dgm:pt>
    <dgm:pt modelId="{BA31362A-2BC8-4B38-8FE7-64AD80A32347}" type="pres">
      <dgm:prSet presAssocID="{961A0DEE-3790-4C83-A899-7B0BC6D7330C}" presName="thickLine" presStyleLbl="alignNode1" presStyleIdx="7" presStyleCnt="11"/>
      <dgm:spPr/>
    </dgm:pt>
    <dgm:pt modelId="{E73BF921-9C89-4E0B-BE98-338AECE281D4}" type="pres">
      <dgm:prSet presAssocID="{961A0DEE-3790-4C83-A899-7B0BC6D7330C}" presName="horz1" presStyleCnt="0"/>
      <dgm:spPr/>
    </dgm:pt>
    <dgm:pt modelId="{CEE39E5F-7275-405E-BC7E-B70510E4D965}" type="pres">
      <dgm:prSet presAssocID="{961A0DEE-3790-4C83-A899-7B0BC6D7330C}" presName="tx1" presStyleLbl="revTx" presStyleIdx="7" presStyleCnt="11"/>
      <dgm:spPr/>
    </dgm:pt>
    <dgm:pt modelId="{45D1A870-3E0E-49CD-94A2-E9FCB465F881}" type="pres">
      <dgm:prSet presAssocID="{961A0DEE-3790-4C83-A899-7B0BC6D7330C}" presName="vert1" presStyleCnt="0"/>
      <dgm:spPr/>
    </dgm:pt>
    <dgm:pt modelId="{43E1A2C0-93E4-4C99-8969-74FF70F44BB1}" type="pres">
      <dgm:prSet presAssocID="{D9496017-64DF-45E7-A3BB-9EB24841829B}" presName="thickLine" presStyleLbl="alignNode1" presStyleIdx="8" presStyleCnt="11"/>
      <dgm:spPr/>
    </dgm:pt>
    <dgm:pt modelId="{1EF8E034-FB03-48A2-86EE-8FF611BF6552}" type="pres">
      <dgm:prSet presAssocID="{D9496017-64DF-45E7-A3BB-9EB24841829B}" presName="horz1" presStyleCnt="0"/>
      <dgm:spPr/>
    </dgm:pt>
    <dgm:pt modelId="{56D1D448-3E29-49A8-A829-42271848D20E}" type="pres">
      <dgm:prSet presAssocID="{D9496017-64DF-45E7-A3BB-9EB24841829B}" presName="tx1" presStyleLbl="revTx" presStyleIdx="8" presStyleCnt="11"/>
      <dgm:spPr/>
    </dgm:pt>
    <dgm:pt modelId="{2A08DE99-95F1-4109-8D95-DDE8624C376B}" type="pres">
      <dgm:prSet presAssocID="{D9496017-64DF-45E7-A3BB-9EB24841829B}" presName="vert1" presStyleCnt="0"/>
      <dgm:spPr/>
    </dgm:pt>
    <dgm:pt modelId="{4BEF57B1-D3E5-42FE-846D-6FFF8588C38D}" type="pres">
      <dgm:prSet presAssocID="{55440C1D-8447-4C9E-9050-A1683B207FB3}" presName="thickLine" presStyleLbl="alignNode1" presStyleIdx="9" presStyleCnt="11"/>
      <dgm:spPr/>
    </dgm:pt>
    <dgm:pt modelId="{8E9B51F4-EE2D-4878-8D40-DA8A0CBFDBE0}" type="pres">
      <dgm:prSet presAssocID="{55440C1D-8447-4C9E-9050-A1683B207FB3}" presName="horz1" presStyleCnt="0"/>
      <dgm:spPr/>
    </dgm:pt>
    <dgm:pt modelId="{8E445B4A-09F0-4189-ADD0-145DFC0053E5}" type="pres">
      <dgm:prSet presAssocID="{55440C1D-8447-4C9E-9050-A1683B207FB3}" presName="tx1" presStyleLbl="revTx" presStyleIdx="9" presStyleCnt="11"/>
      <dgm:spPr/>
    </dgm:pt>
    <dgm:pt modelId="{CB651E48-FB05-4079-B544-C1F231E7746F}" type="pres">
      <dgm:prSet presAssocID="{55440C1D-8447-4C9E-9050-A1683B207FB3}" presName="vert1" presStyleCnt="0"/>
      <dgm:spPr/>
    </dgm:pt>
    <dgm:pt modelId="{D4073F0C-4135-4FA0-B701-59012DAA62D3}" type="pres">
      <dgm:prSet presAssocID="{DED44585-81A8-4A89-BFD6-5855F6B5387D}" presName="thickLine" presStyleLbl="alignNode1" presStyleIdx="10" presStyleCnt="11"/>
      <dgm:spPr/>
    </dgm:pt>
    <dgm:pt modelId="{69672612-88E6-4F77-8FAF-DD33C6D7E447}" type="pres">
      <dgm:prSet presAssocID="{DED44585-81A8-4A89-BFD6-5855F6B5387D}" presName="horz1" presStyleCnt="0"/>
      <dgm:spPr/>
    </dgm:pt>
    <dgm:pt modelId="{014E267E-98B1-421F-A90B-1F70B3A8DFAD}" type="pres">
      <dgm:prSet presAssocID="{DED44585-81A8-4A89-BFD6-5855F6B5387D}" presName="tx1" presStyleLbl="revTx" presStyleIdx="10" presStyleCnt="11"/>
      <dgm:spPr/>
    </dgm:pt>
    <dgm:pt modelId="{4A9895E7-57AD-4682-9E06-F152D7AB3FD9}" type="pres">
      <dgm:prSet presAssocID="{DED44585-81A8-4A89-BFD6-5855F6B5387D}" presName="vert1" presStyleCnt="0"/>
      <dgm:spPr/>
    </dgm:pt>
  </dgm:ptLst>
  <dgm:cxnLst>
    <dgm:cxn modelId="{C3EA5710-ACB5-42BD-AAB4-60F4CA81CC7C}" type="presOf" srcId="{D201EB70-7627-4A87-8C7E-19BA8B86D3D2}" destId="{8B3D263D-F3C7-4B60-ADE1-59705CB5E54C}" srcOrd="0" destOrd="0" presId="urn:microsoft.com/office/officeart/2008/layout/LinedList"/>
    <dgm:cxn modelId="{AF10C723-8B9D-4409-9CDA-58777F37C5B8}" type="presOf" srcId="{961A0DEE-3790-4C83-A899-7B0BC6D7330C}" destId="{CEE39E5F-7275-405E-BC7E-B70510E4D965}" srcOrd="0" destOrd="0" presId="urn:microsoft.com/office/officeart/2008/layout/LinedList"/>
    <dgm:cxn modelId="{6649D224-7FE8-4C7C-9888-EE3D3DFFE8F0}" srcId="{6393136F-CC47-46B0-9B37-AB3EE90A97ED}" destId="{43F40114-FE81-40F4-BEBE-80B031E9C4C7}" srcOrd="2" destOrd="0" parTransId="{3EEEF4EE-330D-4437-8E1F-B842D67A6EDA}" sibTransId="{D02FD10D-5575-4810-927D-0DE5EF88F56C}"/>
    <dgm:cxn modelId="{1FD8EA3C-3DB3-40B8-974B-A42222D4E99D}" srcId="{6393136F-CC47-46B0-9B37-AB3EE90A97ED}" destId="{D201EB70-7627-4A87-8C7E-19BA8B86D3D2}" srcOrd="3" destOrd="0" parTransId="{5080403A-F38D-4F15-896D-51EAA3D99C1F}" sibTransId="{BEB37AFC-C9F7-4567-AB7A-D4A30842E7AC}"/>
    <dgm:cxn modelId="{599BD662-85F5-49BD-9A5C-98FF92F672AD}" srcId="{6393136F-CC47-46B0-9B37-AB3EE90A97ED}" destId="{961A0DEE-3790-4C83-A899-7B0BC6D7330C}" srcOrd="7" destOrd="0" parTransId="{B7AA7CB6-3233-4C08-8042-E9F04F9C0600}" sibTransId="{D20F97B6-A4AF-4BB4-A546-89D106E30330}"/>
    <dgm:cxn modelId="{679FC344-A6EC-4BDA-A868-290B3E802EB0}" type="presOf" srcId="{43F40114-FE81-40F4-BEBE-80B031E9C4C7}" destId="{7CA55093-6C26-42B3-AFC3-4BF9D56334A9}" srcOrd="0" destOrd="0" presId="urn:microsoft.com/office/officeart/2008/layout/LinedList"/>
    <dgm:cxn modelId="{00637C6B-8889-4D4F-8BEB-06247DB1C4FA}" srcId="{6393136F-CC47-46B0-9B37-AB3EE90A97ED}" destId="{C7486C61-C6DE-4700-93D7-1FFC02C9A97A}" srcOrd="5" destOrd="0" parTransId="{B45BFCFB-D0E1-4A92-90BF-FF5037A75E45}" sibTransId="{CDA96B37-BF7C-40D9-92A8-C07858792E41}"/>
    <dgm:cxn modelId="{4C1FAB6F-2A1D-4763-9E1B-3E7B7E8400BC}" type="presOf" srcId="{D9496017-64DF-45E7-A3BB-9EB24841829B}" destId="{56D1D448-3E29-49A8-A829-42271848D20E}" srcOrd="0" destOrd="0" presId="urn:microsoft.com/office/officeart/2008/layout/LinedList"/>
    <dgm:cxn modelId="{6A100B52-49E3-475D-8776-1696A9182F0F}" srcId="{6393136F-CC47-46B0-9B37-AB3EE90A97ED}" destId="{2073A84D-AA4A-419E-B63D-0F2BF0D6148C}" srcOrd="4" destOrd="0" parTransId="{6C36D580-AD5E-461D-80AD-E2E1F9BEA8AE}" sibTransId="{ADE798AC-D217-4F6E-8DCA-22F1E2EFB431}"/>
    <dgm:cxn modelId="{8B111D54-B2D7-4F01-8264-B99E0051574A}" srcId="{6393136F-CC47-46B0-9B37-AB3EE90A97ED}" destId="{D9496017-64DF-45E7-A3BB-9EB24841829B}" srcOrd="8" destOrd="0" parTransId="{A794CAF0-7194-43B2-A9A0-7DE33CE86B92}" sibTransId="{6935AC07-41CB-48EF-ACBB-B9B91658759B}"/>
    <dgm:cxn modelId="{536BFF54-D8E2-42B4-98B5-048B9D1F0C5C}" type="presOf" srcId="{55440C1D-8447-4C9E-9050-A1683B207FB3}" destId="{8E445B4A-09F0-4189-ADD0-145DFC0053E5}" srcOrd="0" destOrd="0" presId="urn:microsoft.com/office/officeart/2008/layout/LinedList"/>
    <dgm:cxn modelId="{52771980-D13D-47AB-B231-D030056C1A91}" srcId="{6393136F-CC47-46B0-9B37-AB3EE90A97ED}" destId="{55440C1D-8447-4C9E-9050-A1683B207FB3}" srcOrd="9" destOrd="0" parTransId="{50077E9A-EEF2-4BC9-9D07-70EF826A7665}" sibTransId="{4013A753-BE51-45FA-989D-E7DB30EA353A}"/>
    <dgm:cxn modelId="{1EAFC989-6F31-4B42-93B1-28C870C38057}" type="presOf" srcId="{BF75E9CC-10D7-4B54-B3A3-ED0BF9CE1B83}" destId="{F186FB56-EF2E-4077-B5CA-88FC62241CC3}" srcOrd="0" destOrd="0" presId="urn:microsoft.com/office/officeart/2008/layout/LinedList"/>
    <dgm:cxn modelId="{24A0E88F-8716-4917-8DCC-C9100922C1F6}" type="presOf" srcId="{6393136F-CC47-46B0-9B37-AB3EE90A97ED}" destId="{CDC51861-10C0-48D9-9ECD-47075B9678E5}" srcOrd="0" destOrd="0" presId="urn:microsoft.com/office/officeart/2008/layout/LinedList"/>
    <dgm:cxn modelId="{1E455C96-0345-426E-95C8-20AFDE009108}" srcId="{6393136F-CC47-46B0-9B37-AB3EE90A97ED}" destId="{DED44585-81A8-4A89-BFD6-5855F6B5387D}" srcOrd="10" destOrd="0" parTransId="{C862598E-95DD-4553-A54F-F55A5ED5F3DF}" sibTransId="{8DCA3745-F635-4D7C-BD17-9D6538368D85}"/>
    <dgm:cxn modelId="{BA6F15A1-6EE4-4718-9BEF-C7F9E795C6D8}" srcId="{6393136F-CC47-46B0-9B37-AB3EE90A97ED}" destId="{BF75E9CC-10D7-4B54-B3A3-ED0BF9CE1B83}" srcOrd="0" destOrd="0" parTransId="{91EA770D-AD1E-46E3-9502-F7AB8E3CB816}" sibTransId="{72F5694C-ECFD-4D49-8F30-53DE08D076DE}"/>
    <dgm:cxn modelId="{5125E4BB-6FC3-4641-9AAA-EFB2456AD151}" type="presOf" srcId="{C7486C61-C6DE-4700-93D7-1FFC02C9A97A}" destId="{E48A8D59-9DA4-41D6-9A56-6CE45D891FBC}" srcOrd="0" destOrd="0" presId="urn:microsoft.com/office/officeart/2008/layout/LinedList"/>
    <dgm:cxn modelId="{7B5433BF-FC04-4002-AE41-42E0D47327F4}" type="presOf" srcId="{A964C6E0-9809-479D-BDAF-BF6495E6750C}" destId="{B65E802D-38EB-4419-B554-41FA5D583E61}" srcOrd="0" destOrd="0" presId="urn:microsoft.com/office/officeart/2008/layout/LinedList"/>
    <dgm:cxn modelId="{390452CE-842F-4A79-BF2E-1DD09D19D44B}" srcId="{6393136F-CC47-46B0-9B37-AB3EE90A97ED}" destId="{A964C6E0-9809-479D-BDAF-BF6495E6750C}" srcOrd="6" destOrd="0" parTransId="{6A1AC13E-584D-4C4C-89AF-73F359E91705}" sibTransId="{DACBB3E2-DFC2-4DF6-951B-682942835D6C}"/>
    <dgm:cxn modelId="{E6DB42CF-B3C3-4E5A-B6F8-1D4ED113445C}" type="presOf" srcId="{DE2DFBB3-90E7-4509-8112-63A90A839898}" destId="{98941A66-14D3-44C6-BD44-8E611B27AA19}" srcOrd="0" destOrd="0" presId="urn:microsoft.com/office/officeart/2008/layout/LinedList"/>
    <dgm:cxn modelId="{21AC9CD3-7A52-4291-9B1C-6772FE5D692E}" type="presOf" srcId="{2073A84D-AA4A-419E-B63D-0F2BF0D6148C}" destId="{13EA021D-B813-411B-92DA-1622F4146EEC}" srcOrd="0" destOrd="0" presId="urn:microsoft.com/office/officeart/2008/layout/LinedList"/>
    <dgm:cxn modelId="{27629BDB-9315-4124-A5F4-238ECCE65F83}" srcId="{6393136F-CC47-46B0-9B37-AB3EE90A97ED}" destId="{DE2DFBB3-90E7-4509-8112-63A90A839898}" srcOrd="1" destOrd="0" parTransId="{422BAFE7-5EC3-47DB-AF24-E8A5B985140D}" sibTransId="{2FDB1D03-0931-493B-B5A2-71015CB19E37}"/>
    <dgm:cxn modelId="{FF50B8E9-8018-4246-B786-1A79B2B966F1}" type="presOf" srcId="{DED44585-81A8-4A89-BFD6-5855F6B5387D}" destId="{014E267E-98B1-421F-A90B-1F70B3A8DFAD}" srcOrd="0" destOrd="0" presId="urn:microsoft.com/office/officeart/2008/layout/LinedList"/>
    <dgm:cxn modelId="{39E4ACA9-7F06-410C-B497-384EA0DB79BA}" type="presParOf" srcId="{CDC51861-10C0-48D9-9ECD-47075B9678E5}" destId="{C764441F-7D36-4D5A-9C9E-89326150E6F5}" srcOrd="0" destOrd="0" presId="urn:microsoft.com/office/officeart/2008/layout/LinedList"/>
    <dgm:cxn modelId="{D922F712-99A8-477F-8FA5-852C9F1D9704}" type="presParOf" srcId="{CDC51861-10C0-48D9-9ECD-47075B9678E5}" destId="{E2DF4E05-C49B-47E8-B95D-5DBDF5C6EC3F}" srcOrd="1" destOrd="0" presId="urn:microsoft.com/office/officeart/2008/layout/LinedList"/>
    <dgm:cxn modelId="{1DABB3FA-7107-4642-B002-894BFEEC5D5B}" type="presParOf" srcId="{E2DF4E05-C49B-47E8-B95D-5DBDF5C6EC3F}" destId="{F186FB56-EF2E-4077-B5CA-88FC62241CC3}" srcOrd="0" destOrd="0" presId="urn:microsoft.com/office/officeart/2008/layout/LinedList"/>
    <dgm:cxn modelId="{21569165-39FB-4480-BFE0-49A47BA93580}" type="presParOf" srcId="{E2DF4E05-C49B-47E8-B95D-5DBDF5C6EC3F}" destId="{E1CEAC97-1290-492E-99A6-A0F0C174073C}" srcOrd="1" destOrd="0" presId="urn:microsoft.com/office/officeart/2008/layout/LinedList"/>
    <dgm:cxn modelId="{2889F759-6C27-4D76-9DC3-B547E6BB8901}" type="presParOf" srcId="{CDC51861-10C0-48D9-9ECD-47075B9678E5}" destId="{201BA9D7-BAD2-4B33-93EF-913323FEF378}" srcOrd="2" destOrd="0" presId="urn:microsoft.com/office/officeart/2008/layout/LinedList"/>
    <dgm:cxn modelId="{FBAFA53F-29AE-4CD7-8F1D-C71026C6C049}" type="presParOf" srcId="{CDC51861-10C0-48D9-9ECD-47075B9678E5}" destId="{5C84D894-B0CF-4F52-A561-48A09B97C2AD}" srcOrd="3" destOrd="0" presId="urn:microsoft.com/office/officeart/2008/layout/LinedList"/>
    <dgm:cxn modelId="{C75F26F8-23D1-46CA-B168-D896E8458FB8}" type="presParOf" srcId="{5C84D894-B0CF-4F52-A561-48A09B97C2AD}" destId="{98941A66-14D3-44C6-BD44-8E611B27AA19}" srcOrd="0" destOrd="0" presId="urn:microsoft.com/office/officeart/2008/layout/LinedList"/>
    <dgm:cxn modelId="{29AFD66C-05F4-4763-AA0C-3AB4C15AB4B7}" type="presParOf" srcId="{5C84D894-B0CF-4F52-A561-48A09B97C2AD}" destId="{CB9464DA-246A-47E6-A6C9-6F2EC643DA0A}" srcOrd="1" destOrd="0" presId="urn:microsoft.com/office/officeart/2008/layout/LinedList"/>
    <dgm:cxn modelId="{BE3238B4-15CA-4A4C-8C95-653A27EB389A}" type="presParOf" srcId="{CDC51861-10C0-48D9-9ECD-47075B9678E5}" destId="{D64C4BE2-60FD-42A4-9BA9-7ACC929D353C}" srcOrd="4" destOrd="0" presId="urn:microsoft.com/office/officeart/2008/layout/LinedList"/>
    <dgm:cxn modelId="{BF14CA18-3DAE-491C-AEB3-786AA3EA96D1}" type="presParOf" srcId="{CDC51861-10C0-48D9-9ECD-47075B9678E5}" destId="{2E618EAE-E3AE-466C-9E7C-CECB09BE4BF7}" srcOrd="5" destOrd="0" presId="urn:microsoft.com/office/officeart/2008/layout/LinedList"/>
    <dgm:cxn modelId="{69EDE3AD-C20D-4B24-85D5-2BB937FB257A}" type="presParOf" srcId="{2E618EAE-E3AE-466C-9E7C-CECB09BE4BF7}" destId="{7CA55093-6C26-42B3-AFC3-4BF9D56334A9}" srcOrd="0" destOrd="0" presId="urn:microsoft.com/office/officeart/2008/layout/LinedList"/>
    <dgm:cxn modelId="{576F8FCC-B3C2-488E-BF28-D06FE7618B82}" type="presParOf" srcId="{2E618EAE-E3AE-466C-9E7C-CECB09BE4BF7}" destId="{0E584698-C58A-4BCF-9E3A-5B5B06CD0BB7}" srcOrd="1" destOrd="0" presId="urn:microsoft.com/office/officeart/2008/layout/LinedList"/>
    <dgm:cxn modelId="{BC44F830-ACBD-4F5C-AF79-7C12CFDD7B9F}" type="presParOf" srcId="{CDC51861-10C0-48D9-9ECD-47075B9678E5}" destId="{77492613-FDCF-4725-875A-C7D9D5512316}" srcOrd="6" destOrd="0" presId="urn:microsoft.com/office/officeart/2008/layout/LinedList"/>
    <dgm:cxn modelId="{3E11AB4C-89C8-426A-88DF-A64A6A27AF3A}" type="presParOf" srcId="{CDC51861-10C0-48D9-9ECD-47075B9678E5}" destId="{3D08E9BE-45F3-46D9-A3DF-AE91AA8AAFC7}" srcOrd="7" destOrd="0" presId="urn:microsoft.com/office/officeart/2008/layout/LinedList"/>
    <dgm:cxn modelId="{699D1083-88C5-491C-8198-9EADB0A0E018}" type="presParOf" srcId="{3D08E9BE-45F3-46D9-A3DF-AE91AA8AAFC7}" destId="{8B3D263D-F3C7-4B60-ADE1-59705CB5E54C}" srcOrd="0" destOrd="0" presId="urn:microsoft.com/office/officeart/2008/layout/LinedList"/>
    <dgm:cxn modelId="{82AA94B1-A101-4870-A97C-8F6E87328D70}" type="presParOf" srcId="{3D08E9BE-45F3-46D9-A3DF-AE91AA8AAFC7}" destId="{F01CAE15-6347-49A1-A3B3-0094BEF06B08}" srcOrd="1" destOrd="0" presId="urn:microsoft.com/office/officeart/2008/layout/LinedList"/>
    <dgm:cxn modelId="{13CFD574-4A08-4DE9-80B7-21472DB8DF64}" type="presParOf" srcId="{CDC51861-10C0-48D9-9ECD-47075B9678E5}" destId="{A1469C92-D4FF-43DB-B887-6188952AB0E7}" srcOrd="8" destOrd="0" presId="urn:microsoft.com/office/officeart/2008/layout/LinedList"/>
    <dgm:cxn modelId="{BC2190AC-FD8A-473F-95B3-986098BCC99D}" type="presParOf" srcId="{CDC51861-10C0-48D9-9ECD-47075B9678E5}" destId="{7E09E3F6-A823-41DE-B6D5-73CFABA7BB58}" srcOrd="9" destOrd="0" presId="urn:microsoft.com/office/officeart/2008/layout/LinedList"/>
    <dgm:cxn modelId="{B0246757-5081-44ED-B743-D3BF38901868}" type="presParOf" srcId="{7E09E3F6-A823-41DE-B6D5-73CFABA7BB58}" destId="{13EA021D-B813-411B-92DA-1622F4146EEC}" srcOrd="0" destOrd="0" presId="urn:microsoft.com/office/officeart/2008/layout/LinedList"/>
    <dgm:cxn modelId="{AD7950F5-0467-4698-8C3E-6BF0E18A8C24}" type="presParOf" srcId="{7E09E3F6-A823-41DE-B6D5-73CFABA7BB58}" destId="{600ABB15-1169-4299-9A98-8E28E22EEC61}" srcOrd="1" destOrd="0" presId="urn:microsoft.com/office/officeart/2008/layout/LinedList"/>
    <dgm:cxn modelId="{85E46C0F-CC4C-4466-9EE9-B75FB1128B64}" type="presParOf" srcId="{CDC51861-10C0-48D9-9ECD-47075B9678E5}" destId="{154BD2BD-4C40-4B83-8BD1-F369840B1AA4}" srcOrd="10" destOrd="0" presId="urn:microsoft.com/office/officeart/2008/layout/LinedList"/>
    <dgm:cxn modelId="{D8001F5F-09A8-49A3-A686-66068D669329}" type="presParOf" srcId="{CDC51861-10C0-48D9-9ECD-47075B9678E5}" destId="{156A6D28-4A4F-4EE6-8533-89780B1EF95A}" srcOrd="11" destOrd="0" presId="urn:microsoft.com/office/officeart/2008/layout/LinedList"/>
    <dgm:cxn modelId="{FF7CE793-2B0E-47E6-A3DC-0CC2F064D969}" type="presParOf" srcId="{156A6D28-4A4F-4EE6-8533-89780B1EF95A}" destId="{E48A8D59-9DA4-41D6-9A56-6CE45D891FBC}" srcOrd="0" destOrd="0" presId="urn:microsoft.com/office/officeart/2008/layout/LinedList"/>
    <dgm:cxn modelId="{391C7A66-DAE4-4136-82DB-37EE661F5F8C}" type="presParOf" srcId="{156A6D28-4A4F-4EE6-8533-89780B1EF95A}" destId="{3630B41B-FE4D-45D2-92E0-8F7B2FDB5ADC}" srcOrd="1" destOrd="0" presId="urn:microsoft.com/office/officeart/2008/layout/LinedList"/>
    <dgm:cxn modelId="{E0D30B57-F373-4DB4-B22F-19116AB19B48}" type="presParOf" srcId="{CDC51861-10C0-48D9-9ECD-47075B9678E5}" destId="{9E53447A-EBFB-4939-A819-5CB4B4090563}" srcOrd="12" destOrd="0" presId="urn:microsoft.com/office/officeart/2008/layout/LinedList"/>
    <dgm:cxn modelId="{3B3775C6-F64D-4223-98DF-4D6F3D78E510}" type="presParOf" srcId="{CDC51861-10C0-48D9-9ECD-47075B9678E5}" destId="{37462730-9B79-4231-8FCF-A761E782A2AE}" srcOrd="13" destOrd="0" presId="urn:microsoft.com/office/officeart/2008/layout/LinedList"/>
    <dgm:cxn modelId="{3601ED03-83A7-4CCD-92B3-644B086A7E00}" type="presParOf" srcId="{37462730-9B79-4231-8FCF-A761E782A2AE}" destId="{B65E802D-38EB-4419-B554-41FA5D583E61}" srcOrd="0" destOrd="0" presId="urn:microsoft.com/office/officeart/2008/layout/LinedList"/>
    <dgm:cxn modelId="{403CE9F5-B83F-48C5-941D-10179A36393C}" type="presParOf" srcId="{37462730-9B79-4231-8FCF-A761E782A2AE}" destId="{7C9AE131-5305-4A62-A5C9-31B8B5FAD293}" srcOrd="1" destOrd="0" presId="urn:microsoft.com/office/officeart/2008/layout/LinedList"/>
    <dgm:cxn modelId="{14379D22-21B0-4A76-8178-F5CE1B484F72}" type="presParOf" srcId="{CDC51861-10C0-48D9-9ECD-47075B9678E5}" destId="{BA31362A-2BC8-4B38-8FE7-64AD80A32347}" srcOrd="14" destOrd="0" presId="urn:microsoft.com/office/officeart/2008/layout/LinedList"/>
    <dgm:cxn modelId="{0495A22A-7414-4B48-B97A-95D6012FE463}" type="presParOf" srcId="{CDC51861-10C0-48D9-9ECD-47075B9678E5}" destId="{E73BF921-9C89-4E0B-BE98-338AECE281D4}" srcOrd="15" destOrd="0" presId="urn:microsoft.com/office/officeart/2008/layout/LinedList"/>
    <dgm:cxn modelId="{C4C15BC1-79A5-4606-A118-F6D9BA870E3B}" type="presParOf" srcId="{E73BF921-9C89-4E0B-BE98-338AECE281D4}" destId="{CEE39E5F-7275-405E-BC7E-B70510E4D965}" srcOrd="0" destOrd="0" presId="urn:microsoft.com/office/officeart/2008/layout/LinedList"/>
    <dgm:cxn modelId="{0A6BE497-FE7D-423D-A8E2-7D9BA49A5B3B}" type="presParOf" srcId="{E73BF921-9C89-4E0B-BE98-338AECE281D4}" destId="{45D1A870-3E0E-49CD-94A2-E9FCB465F881}" srcOrd="1" destOrd="0" presId="urn:microsoft.com/office/officeart/2008/layout/LinedList"/>
    <dgm:cxn modelId="{068FECD9-FD3E-4858-938B-A1EF3E836409}" type="presParOf" srcId="{CDC51861-10C0-48D9-9ECD-47075B9678E5}" destId="{43E1A2C0-93E4-4C99-8969-74FF70F44BB1}" srcOrd="16" destOrd="0" presId="urn:microsoft.com/office/officeart/2008/layout/LinedList"/>
    <dgm:cxn modelId="{00769E6E-6528-43A7-B8B6-EEFD85EC78DD}" type="presParOf" srcId="{CDC51861-10C0-48D9-9ECD-47075B9678E5}" destId="{1EF8E034-FB03-48A2-86EE-8FF611BF6552}" srcOrd="17" destOrd="0" presId="urn:microsoft.com/office/officeart/2008/layout/LinedList"/>
    <dgm:cxn modelId="{63879C48-EA64-4DF3-980B-15D6EEB7A9DB}" type="presParOf" srcId="{1EF8E034-FB03-48A2-86EE-8FF611BF6552}" destId="{56D1D448-3E29-49A8-A829-42271848D20E}" srcOrd="0" destOrd="0" presId="urn:microsoft.com/office/officeart/2008/layout/LinedList"/>
    <dgm:cxn modelId="{A788C67F-9EAE-4EDF-AA8F-3497ECAB1939}" type="presParOf" srcId="{1EF8E034-FB03-48A2-86EE-8FF611BF6552}" destId="{2A08DE99-95F1-4109-8D95-DDE8624C376B}" srcOrd="1" destOrd="0" presId="urn:microsoft.com/office/officeart/2008/layout/LinedList"/>
    <dgm:cxn modelId="{4860A046-A3B1-4193-93A8-2FD208D363C2}" type="presParOf" srcId="{CDC51861-10C0-48D9-9ECD-47075B9678E5}" destId="{4BEF57B1-D3E5-42FE-846D-6FFF8588C38D}" srcOrd="18" destOrd="0" presId="urn:microsoft.com/office/officeart/2008/layout/LinedList"/>
    <dgm:cxn modelId="{65463B01-3CC0-4BF6-AA73-3D058F91BF64}" type="presParOf" srcId="{CDC51861-10C0-48D9-9ECD-47075B9678E5}" destId="{8E9B51F4-EE2D-4878-8D40-DA8A0CBFDBE0}" srcOrd="19" destOrd="0" presId="urn:microsoft.com/office/officeart/2008/layout/LinedList"/>
    <dgm:cxn modelId="{B7CEDC21-0AB6-4EC1-8093-AEF4DFEA1BC6}" type="presParOf" srcId="{8E9B51F4-EE2D-4878-8D40-DA8A0CBFDBE0}" destId="{8E445B4A-09F0-4189-ADD0-145DFC0053E5}" srcOrd="0" destOrd="0" presId="urn:microsoft.com/office/officeart/2008/layout/LinedList"/>
    <dgm:cxn modelId="{96D7A6E0-88D9-4C4D-BC6B-EF562832F7CB}" type="presParOf" srcId="{8E9B51F4-EE2D-4878-8D40-DA8A0CBFDBE0}" destId="{CB651E48-FB05-4079-B544-C1F231E7746F}" srcOrd="1" destOrd="0" presId="urn:microsoft.com/office/officeart/2008/layout/LinedList"/>
    <dgm:cxn modelId="{FC4B3BCF-D0B0-4C05-B9C3-8B6FA7A079EE}" type="presParOf" srcId="{CDC51861-10C0-48D9-9ECD-47075B9678E5}" destId="{D4073F0C-4135-4FA0-B701-59012DAA62D3}" srcOrd="20" destOrd="0" presId="urn:microsoft.com/office/officeart/2008/layout/LinedList"/>
    <dgm:cxn modelId="{088164F1-B891-44D2-AC62-AD52034898D7}" type="presParOf" srcId="{CDC51861-10C0-48D9-9ECD-47075B9678E5}" destId="{69672612-88E6-4F77-8FAF-DD33C6D7E447}" srcOrd="21" destOrd="0" presId="urn:microsoft.com/office/officeart/2008/layout/LinedList"/>
    <dgm:cxn modelId="{0CC8B44E-9F7A-4A85-831C-98A2D08C1B89}" type="presParOf" srcId="{69672612-88E6-4F77-8FAF-DD33C6D7E447}" destId="{014E267E-98B1-421F-A90B-1F70B3A8DFAD}" srcOrd="0" destOrd="0" presId="urn:microsoft.com/office/officeart/2008/layout/LinedList"/>
    <dgm:cxn modelId="{F0573C16-9332-4382-ACC9-EE4B725F4F56}" type="presParOf" srcId="{69672612-88E6-4F77-8FAF-DD33C6D7E447}" destId="{4A9895E7-57AD-4682-9E06-F152D7AB3FD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79AA29-795C-4819-884C-2DF928A80988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D572A7E-FD0F-4F48-B7CF-739AF02BD081}">
      <dgm:prSet custT="1"/>
      <dgm:spPr/>
      <dgm:t>
        <a:bodyPr/>
        <a:lstStyle/>
        <a:p>
          <a:r>
            <a:rPr lang="cs-CZ" sz="1800" b="1" i="0" dirty="0"/>
            <a:t>Škola v přírodě a zotavovací akce</a:t>
          </a:r>
          <a:endParaRPr lang="en-US" sz="1800" dirty="0"/>
        </a:p>
      </dgm:t>
    </dgm:pt>
    <dgm:pt modelId="{B544BCDC-7F46-435B-AD32-184F6A82A85B}" type="parTrans" cxnId="{3B2619E9-54D6-43DF-84D0-489BEEF341FD}">
      <dgm:prSet/>
      <dgm:spPr/>
      <dgm:t>
        <a:bodyPr/>
        <a:lstStyle/>
        <a:p>
          <a:endParaRPr lang="en-US"/>
        </a:p>
      </dgm:t>
    </dgm:pt>
    <dgm:pt modelId="{E2936F76-64B2-48BB-8FA2-E37721812684}" type="sibTrans" cxnId="{3B2619E9-54D6-43DF-84D0-489BEEF341FD}">
      <dgm:prSet/>
      <dgm:spPr/>
      <dgm:t>
        <a:bodyPr/>
        <a:lstStyle/>
        <a:p>
          <a:endParaRPr lang="en-US"/>
        </a:p>
      </dgm:t>
    </dgm:pt>
    <dgm:pt modelId="{4CC61F27-14EF-422F-9D0D-B73D96C566CE}">
      <dgm:prSet/>
      <dgm:spPr/>
      <dgm:t>
        <a:bodyPr/>
        <a:lstStyle/>
        <a:p>
          <a:r>
            <a:rPr lang="cs-CZ" b="1" i="0" dirty="0"/>
            <a:t>(1)</a:t>
          </a:r>
          <a:r>
            <a:rPr lang="cs-CZ" b="0" i="0" dirty="0"/>
            <a:t> </a:t>
          </a:r>
          <a:r>
            <a:rPr lang="cs-CZ" b="1" i="0" dirty="0"/>
            <a:t>Zotavovací akcí je organizovaný pobyt 30 a více dětí ve věku do 15 let na dobu delší než 5 dnů</a:t>
          </a:r>
          <a:r>
            <a:rPr lang="cs-CZ" b="0" i="0" dirty="0"/>
            <a:t>, jehož účelem je posílit zdraví dětí, zvýšit jejich tělesnou zdatnost, popřípadě i získat specifické znalosti nebo dovednosti. Zotavovací akce se může skládat z více běhů. Pro účely účasti na zotavovací akci se za dítě ve věku do 15 let považuje i dítě, které v kalendářním roce, kdy je zotavovací akce pořádána, dovrší věk 15 let. Školou v přírodě se pro účely tohoto zákona rozumí zotavovací pobyt bez přerušení vzdělávání dětí mateřské školy nebo žáků základní školy, který organizuje mateřská nebo základní škola.</a:t>
          </a:r>
          <a:endParaRPr lang="en-US" dirty="0"/>
        </a:p>
      </dgm:t>
    </dgm:pt>
    <dgm:pt modelId="{820553D7-F34F-4477-86E2-8E417EF2377E}" type="parTrans" cxnId="{C5A98A49-E669-47DD-8B84-6B0F680066D1}">
      <dgm:prSet/>
      <dgm:spPr/>
      <dgm:t>
        <a:bodyPr/>
        <a:lstStyle/>
        <a:p>
          <a:endParaRPr lang="en-US"/>
        </a:p>
      </dgm:t>
    </dgm:pt>
    <dgm:pt modelId="{186AA243-C670-40AA-849C-985BFD4E37D0}" type="sibTrans" cxnId="{C5A98A49-E669-47DD-8B84-6B0F680066D1}">
      <dgm:prSet/>
      <dgm:spPr/>
      <dgm:t>
        <a:bodyPr/>
        <a:lstStyle/>
        <a:p>
          <a:endParaRPr lang="en-US"/>
        </a:p>
      </dgm:t>
    </dgm:pt>
    <dgm:pt modelId="{6CC77D48-7095-4AA1-9112-B82F80EE4C58}">
      <dgm:prSet/>
      <dgm:spPr/>
      <dgm:t>
        <a:bodyPr/>
        <a:lstStyle/>
        <a:p>
          <a:r>
            <a:rPr lang="cs-CZ" b="1" i="0" dirty="0"/>
            <a:t>(2)</a:t>
          </a:r>
          <a:r>
            <a:rPr lang="cs-CZ" b="0" i="0" dirty="0"/>
            <a:t> Osoba, která přijala děti na zotavovací akci (dále jen "pořádající osoba"), je povinna zajistit její </a:t>
          </a:r>
          <a:r>
            <a:rPr lang="cs-CZ" b="1" i="0" dirty="0"/>
            <a:t>umístění, zásobování vodou a odstraňování odpadků a splaškových vod v souladu s hygienickými požadavky </a:t>
          </a:r>
          <a:r>
            <a:rPr lang="cs-CZ" b="0" i="0" dirty="0"/>
            <a:t>upravenými prováděcím právním předpisem. Pořádající osoba je dále povinna dodržet </a:t>
          </a:r>
          <a:r>
            <a:rPr lang="cs-CZ" b="1" i="0" dirty="0"/>
            <a:t>hygienické požadavky na prostorové a funkční členění staveb a zařízení, jejich vybavení a osvětlení, ubytování, úklid, stravování a režim dne, které upraví prováděcí právní předpis. Prováděcí právní předpis stanoví, které potraviny nesmí pořádající osoba na zotavovací akci podávat ani používat k přípravě pokrmů, ledaže budou splněny podmínky upravené tímto prováděcím právním předpisem.</a:t>
          </a:r>
          <a:endParaRPr lang="en-US" dirty="0"/>
        </a:p>
      </dgm:t>
    </dgm:pt>
    <dgm:pt modelId="{25B1D157-88F2-4762-9D9C-EEFECA8698FA}" type="parTrans" cxnId="{61309867-2EC2-41FD-A888-F9C05E432374}">
      <dgm:prSet/>
      <dgm:spPr/>
      <dgm:t>
        <a:bodyPr/>
        <a:lstStyle/>
        <a:p>
          <a:endParaRPr lang="en-US"/>
        </a:p>
      </dgm:t>
    </dgm:pt>
    <dgm:pt modelId="{A6FD6DC5-DBE5-4D81-85FE-13801164768C}" type="sibTrans" cxnId="{61309867-2EC2-41FD-A888-F9C05E432374}">
      <dgm:prSet/>
      <dgm:spPr/>
      <dgm:t>
        <a:bodyPr/>
        <a:lstStyle/>
        <a:p>
          <a:endParaRPr lang="en-US"/>
        </a:p>
      </dgm:t>
    </dgm:pt>
    <dgm:pt modelId="{F76D0228-B56C-41D0-913D-C77345A174B0}" type="pres">
      <dgm:prSet presAssocID="{C779AA29-795C-4819-884C-2DF928A80988}" presName="outerComposite" presStyleCnt="0">
        <dgm:presLayoutVars>
          <dgm:chMax val="5"/>
          <dgm:dir/>
          <dgm:resizeHandles val="exact"/>
        </dgm:presLayoutVars>
      </dgm:prSet>
      <dgm:spPr/>
    </dgm:pt>
    <dgm:pt modelId="{1905D5C2-A3CB-4453-BB62-85290B76F9F9}" type="pres">
      <dgm:prSet presAssocID="{C779AA29-795C-4819-884C-2DF928A80988}" presName="dummyMaxCanvas" presStyleCnt="0">
        <dgm:presLayoutVars/>
      </dgm:prSet>
      <dgm:spPr/>
    </dgm:pt>
    <dgm:pt modelId="{747BD555-3FDB-4A33-9B49-DB052C5D3B6F}" type="pres">
      <dgm:prSet presAssocID="{C779AA29-795C-4819-884C-2DF928A80988}" presName="ThreeNodes_1" presStyleLbl="node1" presStyleIdx="0" presStyleCnt="3">
        <dgm:presLayoutVars>
          <dgm:bulletEnabled val="1"/>
        </dgm:presLayoutVars>
      </dgm:prSet>
      <dgm:spPr/>
    </dgm:pt>
    <dgm:pt modelId="{77F64603-D842-4A1B-A660-B756C6A24764}" type="pres">
      <dgm:prSet presAssocID="{C779AA29-795C-4819-884C-2DF928A80988}" presName="ThreeNodes_2" presStyleLbl="node1" presStyleIdx="1" presStyleCnt="3" custScaleY="115905">
        <dgm:presLayoutVars>
          <dgm:bulletEnabled val="1"/>
        </dgm:presLayoutVars>
      </dgm:prSet>
      <dgm:spPr/>
    </dgm:pt>
    <dgm:pt modelId="{A48CF1A4-276D-424E-8B7A-DFE99FDDEAD7}" type="pres">
      <dgm:prSet presAssocID="{C779AA29-795C-4819-884C-2DF928A80988}" presName="ThreeNodes_3" presStyleLbl="node1" presStyleIdx="2" presStyleCnt="3">
        <dgm:presLayoutVars>
          <dgm:bulletEnabled val="1"/>
        </dgm:presLayoutVars>
      </dgm:prSet>
      <dgm:spPr/>
    </dgm:pt>
    <dgm:pt modelId="{DD246DB1-8516-4FB6-BE40-7AE3A0B4D1A6}" type="pres">
      <dgm:prSet presAssocID="{C779AA29-795C-4819-884C-2DF928A80988}" presName="ThreeConn_1-2" presStyleLbl="fgAccFollowNode1" presStyleIdx="0" presStyleCnt="2">
        <dgm:presLayoutVars>
          <dgm:bulletEnabled val="1"/>
        </dgm:presLayoutVars>
      </dgm:prSet>
      <dgm:spPr/>
    </dgm:pt>
    <dgm:pt modelId="{10F7309B-ACDC-4A1D-8F35-2CDA7130FEBC}" type="pres">
      <dgm:prSet presAssocID="{C779AA29-795C-4819-884C-2DF928A80988}" presName="ThreeConn_2-3" presStyleLbl="fgAccFollowNode1" presStyleIdx="1" presStyleCnt="2">
        <dgm:presLayoutVars>
          <dgm:bulletEnabled val="1"/>
        </dgm:presLayoutVars>
      </dgm:prSet>
      <dgm:spPr/>
    </dgm:pt>
    <dgm:pt modelId="{83600A80-30C4-4781-9CD0-C1339487502E}" type="pres">
      <dgm:prSet presAssocID="{C779AA29-795C-4819-884C-2DF928A80988}" presName="ThreeNodes_1_text" presStyleLbl="node1" presStyleIdx="2" presStyleCnt="3">
        <dgm:presLayoutVars>
          <dgm:bulletEnabled val="1"/>
        </dgm:presLayoutVars>
      </dgm:prSet>
      <dgm:spPr/>
    </dgm:pt>
    <dgm:pt modelId="{49E096EF-3C1D-4816-94B1-EB80174F0BE7}" type="pres">
      <dgm:prSet presAssocID="{C779AA29-795C-4819-884C-2DF928A80988}" presName="ThreeNodes_2_text" presStyleLbl="node1" presStyleIdx="2" presStyleCnt="3">
        <dgm:presLayoutVars>
          <dgm:bulletEnabled val="1"/>
        </dgm:presLayoutVars>
      </dgm:prSet>
      <dgm:spPr/>
    </dgm:pt>
    <dgm:pt modelId="{84B45A39-434C-4124-886C-D56FD2A246AF}" type="pres">
      <dgm:prSet presAssocID="{C779AA29-795C-4819-884C-2DF928A80988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61DB2E17-E4DE-4113-B69F-A2431F5EFB39}" type="presOf" srcId="{E2936F76-64B2-48BB-8FA2-E37721812684}" destId="{DD246DB1-8516-4FB6-BE40-7AE3A0B4D1A6}" srcOrd="0" destOrd="0" presId="urn:microsoft.com/office/officeart/2005/8/layout/vProcess5"/>
    <dgm:cxn modelId="{1B737B1E-54E9-4FE8-9F7A-FDD8BFB3B2B0}" type="presOf" srcId="{4CC61F27-14EF-422F-9D0D-B73D96C566CE}" destId="{49E096EF-3C1D-4816-94B1-EB80174F0BE7}" srcOrd="1" destOrd="0" presId="urn:microsoft.com/office/officeart/2005/8/layout/vProcess5"/>
    <dgm:cxn modelId="{FC675E22-5F56-47E3-B9B8-C1A14D8EBE4D}" type="presOf" srcId="{7D572A7E-FD0F-4F48-B7CF-739AF02BD081}" destId="{747BD555-3FDB-4A33-9B49-DB052C5D3B6F}" srcOrd="0" destOrd="0" presId="urn:microsoft.com/office/officeart/2005/8/layout/vProcess5"/>
    <dgm:cxn modelId="{61309867-2EC2-41FD-A888-F9C05E432374}" srcId="{C779AA29-795C-4819-884C-2DF928A80988}" destId="{6CC77D48-7095-4AA1-9112-B82F80EE4C58}" srcOrd="2" destOrd="0" parTransId="{25B1D157-88F2-4762-9D9C-EEFECA8698FA}" sibTransId="{A6FD6DC5-DBE5-4D81-85FE-13801164768C}"/>
    <dgm:cxn modelId="{F6D3D968-D5AE-4989-8484-26E0DFCD9FC0}" type="presOf" srcId="{4CC61F27-14EF-422F-9D0D-B73D96C566CE}" destId="{77F64603-D842-4A1B-A660-B756C6A24764}" srcOrd="0" destOrd="0" presId="urn:microsoft.com/office/officeart/2005/8/layout/vProcess5"/>
    <dgm:cxn modelId="{C5A98A49-E669-47DD-8B84-6B0F680066D1}" srcId="{C779AA29-795C-4819-884C-2DF928A80988}" destId="{4CC61F27-14EF-422F-9D0D-B73D96C566CE}" srcOrd="1" destOrd="0" parTransId="{820553D7-F34F-4477-86E2-8E417EF2377E}" sibTransId="{186AA243-C670-40AA-849C-985BFD4E37D0}"/>
    <dgm:cxn modelId="{E8F0BA77-3888-420D-9884-0DC140A0653F}" type="presOf" srcId="{6CC77D48-7095-4AA1-9112-B82F80EE4C58}" destId="{A48CF1A4-276D-424E-8B7A-DFE99FDDEAD7}" srcOrd="0" destOrd="0" presId="urn:microsoft.com/office/officeart/2005/8/layout/vProcess5"/>
    <dgm:cxn modelId="{EBB1C857-D025-4338-8540-4110A010D407}" type="presOf" srcId="{C779AA29-795C-4819-884C-2DF928A80988}" destId="{F76D0228-B56C-41D0-913D-C77345A174B0}" srcOrd="0" destOrd="0" presId="urn:microsoft.com/office/officeart/2005/8/layout/vProcess5"/>
    <dgm:cxn modelId="{B86C1C79-9B99-477D-9BF8-C0FEC056B62F}" type="presOf" srcId="{7D572A7E-FD0F-4F48-B7CF-739AF02BD081}" destId="{83600A80-30C4-4781-9CD0-C1339487502E}" srcOrd="1" destOrd="0" presId="urn:microsoft.com/office/officeart/2005/8/layout/vProcess5"/>
    <dgm:cxn modelId="{C8CD77E0-2851-490E-9C5B-1FD785DB2132}" type="presOf" srcId="{6CC77D48-7095-4AA1-9112-B82F80EE4C58}" destId="{84B45A39-434C-4124-886C-D56FD2A246AF}" srcOrd="1" destOrd="0" presId="urn:microsoft.com/office/officeart/2005/8/layout/vProcess5"/>
    <dgm:cxn modelId="{107B27E4-2E97-417E-A569-D08F5BD48F06}" type="presOf" srcId="{186AA243-C670-40AA-849C-985BFD4E37D0}" destId="{10F7309B-ACDC-4A1D-8F35-2CDA7130FEBC}" srcOrd="0" destOrd="0" presId="urn:microsoft.com/office/officeart/2005/8/layout/vProcess5"/>
    <dgm:cxn modelId="{3B2619E9-54D6-43DF-84D0-489BEEF341FD}" srcId="{C779AA29-795C-4819-884C-2DF928A80988}" destId="{7D572A7E-FD0F-4F48-B7CF-739AF02BD081}" srcOrd="0" destOrd="0" parTransId="{B544BCDC-7F46-435B-AD32-184F6A82A85B}" sibTransId="{E2936F76-64B2-48BB-8FA2-E37721812684}"/>
    <dgm:cxn modelId="{1B072149-847D-4489-941C-1308257FE25C}" type="presParOf" srcId="{F76D0228-B56C-41D0-913D-C77345A174B0}" destId="{1905D5C2-A3CB-4453-BB62-85290B76F9F9}" srcOrd="0" destOrd="0" presId="urn:microsoft.com/office/officeart/2005/8/layout/vProcess5"/>
    <dgm:cxn modelId="{40CA033F-D5F8-4C80-910D-003AE2930147}" type="presParOf" srcId="{F76D0228-B56C-41D0-913D-C77345A174B0}" destId="{747BD555-3FDB-4A33-9B49-DB052C5D3B6F}" srcOrd="1" destOrd="0" presId="urn:microsoft.com/office/officeart/2005/8/layout/vProcess5"/>
    <dgm:cxn modelId="{3811BC80-3EAB-4F0C-9FA4-91772D0F3355}" type="presParOf" srcId="{F76D0228-B56C-41D0-913D-C77345A174B0}" destId="{77F64603-D842-4A1B-A660-B756C6A24764}" srcOrd="2" destOrd="0" presId="urn:microsoft.com/office/officeart/2005/8/layout/vProcess5"/>
    <dgm:cxn modelId="{D1B9A255-0203-42D5-A0A7-99D5CE7B6BA4}" type="presParOf" srcId="{F76D0228-B56C-41D0-913D-C77345A174B0}" destId="{A48CF1A4-276D-424E-8B7A-DFE99FDDEAD7}" srcOrd="3" destOrd="0" presId="urn:microsoft.com/office/officeart/2005/8/layout/vProcess5"/>
    <dgm:cxn modelId="{237231AB-0C68-4A3A-AE34-159924B7378D}" type="presParOf" srcId="{F76D0228-B56C-41D0-913D-C77345A174B0}" destId="{DD246DB1-8516-4FB6-BE40-7AE3A0B4D1A6}" srcOrd="4" destOrd="0" presId="urn:microsoft.com/office/officeart/2005/8/layout/vProcess5"/>
    <dgm:cxn modelId="{394D7D1A-541E-449C-A5CA-96D0E88F11D4}" type="presParOf" srcId="{F76D0228-B56C-41D0-913D-C77345A174B0}" destId="{10F7309B-ACDC-4A1D-8F35-2CDA7130FEBC}" srcOrd="5" destOrd="0" presId="urn:microsoft.com/office/officeart/2005/8/layout/vProcess5"/>
    <dgm:cxn modelId="{05C1D848-865A-4C30-B374-3476EB00FDB3}" type="presParOf" srcId="{F76D0228-B56C-41D0-913D-C77345A174B0}" destId="{83600A80-30C4-4781-9CD0-C1339487502E}" srcOrd="6" destOrd="0" presId="urn:microsoft.com/office/officeart/2005/8/layout/vProcess5"/>
    <dgm:cxn modelId="{6E869738-47B1-4505-A661-56D48BAAD341}" type="presParOf" srcId="{F76D0228-B56C-41D0-913D-C77345A174B0}" destId="{49E096EF-3C1D-4816-94B1-EB80174F0BE7}" srcOrd="7" destOrd="0" presId="urn:microsoft.com/office/officeart/2005/8/layout/vProcess5"/>
    <dgm:cxn modelId="{69513DC0-9C0B-4EB0-B58A-1F1D6E5988B7}" type="presParOf" srcId="{F76D0228-B56C-41D0-913D-C77345A174B0}" destId="{84B45A39-434C-4124-886C-D56FD2A246A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6566E1-66B6-44C7-8A63-7FA34869AF6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7C45E46-53B9-4B90-A480-701671102D31}">
      <dgm:prSet/>
      <dgm:spPr/>
      <dgm:t>
        <a:bodyPr/>
        <a:lstStyle/>
        <a:p>
          <a:r>
            <a:rPr lang="cs-CZ" b="1" i="0"/>
            <a:t>Podmínky účasti fyzických osob činných při škole v přírodě a zotavovací akci</a:t>
          </a:r>
          <a:endParaRPr lang="en-US"/>
        </a:p>
      </dgm:t>
    </dgm:pt>
    <dgm:pt modelId="{9A94DF57-1B2F-424E-8F6E-DAA9FEF03C5A}" type="parTrans" cxnId="{B21E076B-759D-4B71-BF9D-3A425B533305}">
      <dgm:prSet/>
      <dgm:spPr/>
      <dgm:t>
        <a:bodyPr/>
        <a:lstStyle/>
        <a:p>
          <a:endParaRPr lang="en-US"/>
        </a:p>
      </dgm:t>
    </dgm:pt>
    <dgm:pt modelId="{6AA1458C-6B24-4D95-B6E1-35A2F3C1AFE7}" type="sibTrans" cxnId="{B21E076B-759D-4B71-BF9D-3A425B533305}">
      <dgm:prSet/>
      <dgm:spPr/>
      <dgm:t>
        <a:bodyPr/>
        <a:lstStyle/>
        <a:p>
          <a:endParaRPr lang="en-US"/>
        </a:p>
      </dgm:t>
    </dgm:pt>
    <dgm:pt modelId="{75718FC1-2807-4746-AD85-65CBC26749C2}">
      <dgm:prSet/>
      <dgm:spPr/>
      <dgm:t>
        <a:bodyPr/>
        <a:lstStyle/>
        <a:p>
          <a:r>
            <a:rPr lang="cs-CZ" b="0" i="0" dirty="0"/>
            <a:t>Fyzické osoby činné při škole v přírodě nebo zotavovací akci jako dozor nebo zdravotník musejí být k této činnosti </a:t>
          </a:r>
          <a:r>
            <a:rPr lang="cs-CZ" b="1" i="0" dirty="0"/>
            <a:t>zdravotně způsobilé</a:t>
          </a:r>
          <a:r>
            <a:rPr lang="cs-CZ" b="0" i="0" dirty="0"/>
            <a:t>.</a:t>
          </a:r>
          <a:endParaRPr lang="en-US" dirty="0"/>
        </a:p>
      </dgm:t>
    </dgm:pt>
    <dgm:pt modelId="{C4AF384C-720B-4814-8AEE-8DCDFEF59331}" type="parTrans" cxnId="{5F73DCA1-567C-414C-8C4C-52BEEBEB79DD}">
      <dgm:prSet/>
      <dgm:spPr/>
      <dgm:t>
        <a:bodyPr/>
        <a:lstStyle/>
        <a:p>
          <a:endParaRPr lang="en-US"/>
        </a:p>
      </dgm:t>
    </dgm:pt>
    <dgm:pt modelId="{3DBB38D5-3A44-4E6F-9C90-4FD76659007E}" type="sibTrans" cxnId="{5F73DCA1-567C-414C-8C4C-52BEEBEB79DD}">
      <dgm:prSet/>
      <dgm:spPr/>
      <dgm:t>
        <a:bodyPr/>
        <a:lstStyle/>
        <a:p>
          <a:endParaRPr lang="en-US"/>
        </a:p>
      </dgm:t>
    </dgm:pt>
    <dgm:pt modelId="{BFC4EF08-D5F8-42B6-A03F-6448F0F56300}">
      <dgm:prSet/>
      <dgm:spPr/>
      <dgm:t>
        <a:bodyPr/>
        <a:lstStyle/>
        <a:p>
          <a:r>
            <a:rPr lang="cs-CZ" b="0" i="0" dirty="0"/>
            <a:t>Fyzické osoby činné při </a:t>
          </a:r>
          <a:r>
            <a:rPr lang="cs-CZ" b="1" i="0" dirty="0"/>
            <a:t>stravování musí splňovat požadavky stanovené pro výkon činností epidemiologicky závažných </a:t>
          </a:r>
          <a:endParaRPr lang="en-US" b="1" dirty="0"/>
        </a:p>
      </dgm:t>
    </dgm:pt>
    <dgm:pt modelId="{B43D4293-3D21-4BD3-B354-8F8899D8EE8D}" type="parTrans" cxnId="{3AC28BE7-2B18-4874-AAA1-5738A43ECC92}">
      <dgm:prSet/>
      <dgm:spPr/>
      <dgm:t>
        <a:bodyPr/>
        <a:lstStyle/>
        <a:p>
          <a:endParaRPr lang="en-US"/>
        </a:p>
      </dgm:t>
    </dgm:pt>
    <dgm:pt modelId="{11B6FF27-EE9E-4016-B385-8C359147709C}" type="sibTrans" cxnId="{3AC28BE7-2B18-4874-AAA1-5738A43ECC92}">
      <dgm:prSet/>
      <dgm:spPr/>
      <dgm:t>
        <a:bodyPr/>
        <a:lstStyle/>
        <a:p>
          <a:endParaRPr lang="en-US"/>
        </a:p>
      </dgm:t>
    </dgm:pt>
    <dgm:pt modelId="{CCF8DB01-26F5-4D18-9C3B-A3320C4DC45A}" type="pres">
      <dgm:prSet presAssocID="{036566E1-66B6-44C7-8A63-7FA34869AF6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795CB17-0D7A-4E2A-85BA-593571DFCE82}" type="pres">
      <dgm:prSet presAssocID="{77C45E46-53B9-4B90-A480-701671102D31}" presName="hierRoot1" presStyleCnt="0"/>
      <dgm:spPr/>
    </dgm:pt>
    <dgm:pt modelId="{1DEA219C-5F4A-4E81-AB11-731113E2E794}" type="pres">
      <dgm:prSet presAssocID="{77C45E46-53B9-4B90-A480-701671102D31}" presName="composite" presStyleCnt="0"/>
      <dgm:spPr/>
    </dgm:pt>
    <dgm:pt modelId="{C4A62E18-2A8F-4B9C-80DD-E9E14520B984}" type="pres">
      <dgm:prSet presAssocID="{77C45E46-53B9-4B90-A480-701671102D31}" presName="background" presStyleLbl="node0" presStyleIdx="0" presStyleCnt="3"/>
      <dgm:spPr/>
    </dgm:pt>
    <dgm:pt modelId="{64556797-75F0-423E-856E-56D96EF2192B}" type="pres">
      <dgm:prSet presAssocID="{77C45E46-53B9-4B90-A480-701671102D31}" presName="text" presStyleLbl="fgAcc0" presStyleIdx="0" presStyleCnt="3">
        <dgm:presLayoutVars>
          <dgm:chPref val="3"/>
        </dgm:presLayoutVars>
      </dgm:prSet>
      <dgm:spPr/>
    </dgm:pt>
    <dgm:pt modelId="{30BA6FBA-87C0-40DF-8C80-34154E07F5B1}" type="pres">
      <dgm:prSet presAssocID="{77C45E46-53B9-4B90-A480-701671102D31}" presName="hierChild2" presStyleCnt="0"/>
      <dgm:spPr/>
    </dgm:pt>
    <dgm:pt modelId="{42F90F8D-398E-4D74-A9B5-5C160CCCF3A6}" type="pres">
      <dgm:prSet presAssocID="{75718FC1-2807-4746-AD85-65CBC26749C2}" presName="hierRoot1" presStyleCnt="0"/>
      <dgm:spPr/>
    </dgm:pt>
    <dgm:pt modelId="{0A8A3447-034E-42AB-9367-F2661C6823BA}" type="pres">
      <dgm:prSet presAssocID="{75718FC1-2807-4746-AD85-65CBC26749C2}" presName="composite" presStyleCnt="0"/>
      <dgm:spPr/>
    </dgm:pt>
    <dgm:pt modelId="{7ACE1EEC-1573-4CED-B8DF-A5ACE2085552}" type="pres">
      <dgm:prSet presAssocID="{75718FC1-2807-4746-AD85-65CBC26749C2}" presName="background" presStyleLbl="node0" presStyleIdx="1" presStyleCnt="3"/>
      <dgm:spPr/>
    </dgm:pt>
    <dgm:pt modelId="{1270BD06-F456-4F58-9351-F86348325624}" type="pres">
      <dgm:prSet presAssocID="{75718FC1-2807-4746-AD85-65CBC26749C2}" presName="text" presStyleLbl="fgAcc0" presStyleIdx="1" presStyleCnt="3">
        <dgm:presLayoutVars>
          <dgm:chPref val="3"/>
        </dgm:presLayoutVars>
      </dgm:prSet>
      <dgm:spPr/>
    </dgm:pt>
    <dgm:pt modelId="{56C8F767-792F-4807-840C-98656AF1C01D}" type="pres">
      <dgm:prSet presAssocID="{75718FC1-2807-4746-AD85-65CBC26749C2}" presName="hierChild2" presStyleCnt="0"/>
      <dgm:spPr/>
    </dgm:pt>
    <dgm:pt modelId="{0E31BCD8-BAC6-46B1-9F8D-0626E39E2581}" type="pres">
      <dgm:prSet presAssocID="{BFC4EF08-D5F8-42B6-A03F-6448F0F56300}" presName="hierRoot1" presStyleCnt="0"/>
      <dgm:spPr/>
    </dgm:pt>
    <dgm:pt modelId="{3DD0BE53-7B0C-46C5-B421-DDBB03BCCEF2}" type="pres">
      <dgm:prSet presAssocID="{BFC4EF08-D5F8-42B6-A03F-6448F0F56300}" presName="composite" presStyleCnt="0"/>
      <dgm:spPr/>
    </dgm:pt>
    <dgm:pt modelId="{D20F692A-9F81-4621-A5A2-86CBA596F05A}" type="pres">
      <dgm:prSet presAssocID="{BFC4EF08-D5F8-42B6-A03F-6448F0F56300}" presName="background" presStyleLbl="node0" presStyleIdx="2" presStyleCnt="3"/>
      <dgm:spPr/>
    </dgm:pt>
    <dgm:pt modelId="{AED21204-AF72-4426-8881-123AE4980B86}" type="pres">
      <dgm:prSet presAssocID="{BFC4EF08-D5F8-42B6-A03F-6448F0F56300}" presName="text" presStyleLbl="fgAcc0" presStyleIdx="2" presStyleCnt="3">
        <dgm:presLayoutVars>
          <dgm:chPref val="3"/>
        </dgm:presLayoutVars>
      </dgm:prSet>
      <dgm:spPr/>
    </dgm:pt>
    <dgm:pt modelId="{B39DC917-C659-426C-BB08-00C67890342F}" type="pres">
      <dgm:prSet presAssocID="{BFC4EF08-D5F8-42B6-A03F-6448F0F56300}" presName="hierChild2" presStyleCnt="0"/>
      <dgm:spPr/>
    </dgm:pt>
  </dgm:ptLst>
  <dgm:cxnLst>
    <dgm:cxn modelId="{DDFCEA19-A116-4768-BFE5-CC91519252E7}" type="presOf" srcId="{77C45E46-53B9-4B90-A480-701671102D31}" destId="{64556797-75F0-423E-856E-56D96EF2192B}" srcOrd="0" destOrd="0" presId="urn:microsoft.com/office/officeart/2005/8/layout/hierarchy1"/>
    <dgm:cxn modelId="{02D37B3A-8C5B-4C29-B980-73ADA0B9F033}" type="presOf" srcId="{BFC4EF08-D5F8-42B6-A03F-6448F0F56300}" destId="{AED21204-AF72-4426-8881-123AE4980B86}" srcOrd="0" destOrd="0" presId="urn:microsoft.com/office/officeart/2005/8/layout/hierarchy1"/>
    <dgm:cxn modelId="{B9B96760-277B-463C-9435-F45BC9E91BAA}" type="presOf" srcId="{036566E1-66B6-44C7-8A63-7FA34869AF69}" destId="{CCF8DB01-26F5-4D18-9C3B-A3320C4DC45A}" srcOrd="0" destOrd="0" presId="urn:microsoft.com/office/officeart/2005/8/layout/hierarchy1"/>
    <dgm:cxn modelId="{B21E076B-759D-4B71-BF9D-3A425B533305}" srcId="{036566E1-66B6-44C7-8A63-7FA34869AF69}" destId="{77C45E46-53B9-4B90-A480-701671102D31}" srcOrd="0" destOrd="0" parTransId="{9A94DF57-1B2F-424E-8F6E-DAA9FEF03C5A}" sibTransId="{6AA1458C-6B24-4D95-B6E1-35A2F3C1AFE7}"/>
    <dgm:cxn modelId="{E1E4804E-32B7-4A30-B8D5-9067C7F359D8}" type="presOf" srcId="{75718FC1-2807-4746-AD85-65CBC26749C2}" destId="{1270BD06-F456-4F58-9351-F86348325624}" srcOrd="0" destOrd="0" presId="urn:microsoft.com/office/officeart/2005/8/layout/hierarchy1"/>
    <dgm:cxn modelId="{5F73DCA1-567C-414C-8C4C-52BEEBEB79DD}" srcId="{036566E1-66B6-44C7-8A63-7FA34869AF69}" destId="{75718FC1-2807-4746-AD85-65CBC26749C2}" srcOrd="1" destOrd="0" parTransId="{C4AF384C-720B-4814-8AEE-8DCDFEF59331}" sibTransId="{3DBB38D5-3A44-4E6F-9C90-4FD76659007E}"/>
    <dgm:cxn modelId="{3AC28BE7-2B18-4874-AAA1-5738A43ECC92}" srcId="{036566E1-66B6-44C7-8A63-7FA34869AF69}" destId="{BFC4EF08-D5F8-42B6-A03F-6448F0F56300}" srcOrd="2" destOrd="0" parTransId="{B43D4293-3D21-4BD3-B354-8F8899D8EE8D}" sibTransId="{11B6FF27-EE9E-4016-B385-8C359147709C}"/>
    <dgm:cxn modelId="{C054E522-1719-4462-940A-CB4B72E08D2B}" type="presParOf" srcId="{CCF8DB01-26F5-4D18-9C3B-A3320C4DC45A}" destId="{D795CB17-0D7A-4E2A-85BA-593571DFCE82}" srcOrd="0" destOrd="0" presId="urn:microsoft.com/office/officeart/2005/8/layout/hierarchy1"/>
    <dgm:cxn modelId="{0AB05AC7-A525-4B53-9D52-4BE089EDED6E}" type="presParOf" srcId="{D795CB17-0D7A-4E2A-85BA-593571DFCE82}" destId="{1DEA219C-5F4A-4E81-AB11-731113E2E794}" srcOrd="0" destOrd="0" presId="urn:microsoft.com/office/officeart/2005/8/layout/hierarchy1"/>
    <dgm:cxn modelId="{D5D04E2F-322C-4F58-999B-1657E7D44063}" type="presParOf" srcId="{1DEA219C-5F4A-4E81-AB11-731113E2E794}" destId="{C4A62E18-2A8F-4B9C-80DD-E9E14520B984}" srcOrd="0" destOrd="0" presId="urn:microsoft.com/office/officeart/2005/8/layout/hierarchy1"/>
    <dgm:cxn modelId="{71072246-853E-4B7E-8171-5DD7CFE08FF2}" type="presParOf" srcId="{1DEA219C-5F4A-4E81-AB11-731113E2E794}" destId="{64556797-75F0-423E-856E-56D96EF2192B}" srcOrd="1" destOrd="0" presId="urn:microsoft.com/office/officeart/2005/8/layout/hierarchy1"/>
    <dgm:cxn modelId="{D753131A-D26F-4EA4-9EB7-D489C2C71CE9}" type="presParOf" srcId="{D795CB17-0D7A-4E2A-85BA-593571DFCE82}" destId="{30BA6FBA-87C0-40DF-8C80-34154E07F5B1}" srcOrd="1" destOrd="0" presId="urn:microsoft.com/office/officeart/2005/8/layout/hierarchy1"/>
    <dgm:cxn modelId="{54A21D04-481A-4515-94F9-BEDFEDA576C0}" type="presParOf" srcId="{CCF8DB01-26F5-4D18-9C3B-A3320C4DC45A}" destId="{42F90F8D-398E-4D74-A9B5-5C160CCCF3A6}" srcOrd="1" destOrd="0" presId="urn:microsoft.com/office/officeart/2005/8/layout/hierarchy1"/>
    <dgm:cxn modelId="{E2423A37-B9A8-4D73-8D14-CA1CFD5D3B32}" type="presParOf" srcId="{42F90F8D-398E-4D74-A9B5-5C160CCCF3A6}" destId="{0A8A3447-034E-42AB-9367-F2661C6823BA}" srcOrd="0" destOrd="0" presId="urn:microsoft.com/office/officeart/2005/8/layout/hierarchy1"/>
    <dgm:cxn modelId="{688F68B7-2492-4FC1-BF54-96E4A71B767F}" type="presParOf" srcId="{0A8A3447-034E-42AB-9367-F2661C6823BA}" destId="{7ACE1EEC-1573-4CED-B8DF-A5ACE2085552}" srcOrd="0" destOrd="0" presId="urn:microsoft.com/office/officeart/2005/8/layout/hierarchy1"/>
    <dgm:cxn modelId="{E61F3CCC-B821-4867-8607-48AF01D82BC5}" type="presParOf" srcId="{0A8A3447-034E-42AB-9367-F2661C6823BA}" destId="{1270BD06-F456-4F58-9351-F86348325624}" srcOrd="1" destOrd="0" presId="urn:microsoft.com/office/officeart/2005/8/layout/hierarchy1"/>
    <dgm:cxn modelId="{8370426C-067E-4977-B886-3693340BC9DE}" type="presParOf" srcId="{42F90F8D-398E-4D74-A9B5-5C160CCCF3A6}" destId="{56C8F767-792F-4807-840C-98656AF1C01D}" srcOrd="1" destOrd="0" presId="urn:microsoft.com/office/officeart/2005/8/layout/hierarchy1"/>
    <dgm:cxn modelId="{4015FB4B-8133-4C1A-ACAE-3F3FF286B6C5}" type="presParOf" srcId="{CCF8DB01-26F5-4D18-9C3B-A3320C4DC45A}" destId="{0E31BCD8-BAC6-46B1-9F8D-0626E39E2581}" srcOrd="2" destOrd="0" presId="urn:microsoft.com/office/officeart/2005/8/layout/hierarchy1"/>
    <dgm:cxn modelId="{31C3A4AA-1369-4C9B-9060-E8C555F850DB}" type="presParOf" srcId="{0E31BCD8-BAC6-46B1-9F8D-0626E39E2581}" destId="{3DD0BE53-7B0C-46C5-B421-DDBB03BCCEF2}" srcOrd="0" destOrd="0" presId="urn:microsoft.com/office/officeart/2005/8/layout/hierarchy1"/>
    <dgm:cxn modelId="{53709D20-C757-4D0F-A531-1915F029ED2F}" type="presParOf" srcId="{3DD0BE53-7B0C-46C5-B421-DDBB03BCCEF2}" destId="{D20F692A-9F81-4621-A5A2-86CBA596F05A}" srcOrd="0" destOrd="0" presId="urn:microsoft.com/office/officeart/2005/8/layout/hierarchy1"/>
    <dgm:cxn modelId="{9560ADF1-F5B7-4381-9AE9-2BC31D28B1E6}" type="presParOf" srcId="{3DD0BE53-7B0C-46C5-B421-DDBB03BCCEF2}" destId="{AED21204-AF72-4426-8881-123AE4980B86}" srcOrd="1" destOrd="0" presId="urn:microsoft.com/office/officeart/2005/8/layout/hierarchy1"/>
    <dgm:cxn modelId="{F50ABA79-BB42-48BB-9A78-E69556678957}" type="presParOf" srcId="{0E31BCD8-BAC6-46B1-9F8D-0626E39E2581}" destId="{B39DC917-C659-426C-BB08-00C67890342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8AAD59-6684-4FD4-AEDE-564255A577C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8C148A5-F0F5-44ED-9EE0-303A3CFAEDFC}">
      <dgm:prSet/>
      <dgm:spPr/>
      <dgm:t>
        <a:bodyPr/>
        <a:lstStyle/>
        <a:p>
          <a:r>
            <a:rPr lang="cs-CZ" b="1" i="0"/>
            <a:t>Jiné podobné akce pro děti a škola v přírodě na kratší dobu</a:t>
          </a:r>
          <a:endParaRPr lang="en-US"/>
        </a:p>
      </dgm:t>
    </dgm:pt>
    <dgm:pt modelId="{17B43C82-EB5C-46B1-A89F-0DAAA84CFFB8}" type="parTrans" cxnId="{CF116101-6559-47E5-BB8B-F58DDD9C4A11}">
      <dgm:prSet/>
      <dgm:spPr/>
      <dgm:t>
        <a:bodyPr/>
        <a:lstStyle/>
        <a:p>
          <a:endParaRPr lang="en-US"/>
        </a:p>
      </dgm:t>
    </dgm:pt>
    <dgm:pt modelId="{BA22F088-9D6A-44D1-928F-34D270741FCD}" type="sibTrans" cxnId="{CF116101-6559-47E5-BB8B-F58DDD9C4A11}">
      <dgm:prSet/>
      <dgm:spPr/>
      <dgm:t>
        <a:bodyPr/>
        <a:lstStyle/>
        <a:p>
          <a:endParaRPr lang="en-US"/>
        </a:p>
      </dgm:t>
    </dgm:pt>
    <dgm:pt modelId="{FBB0DEF2-349E-4C3A-B4D5-D1269F1A3A8A}">
      <dgm:prSet/>
      <dgm:spPr/>
      <dgm:t>
        <a:bodyPr/>
        <a:lstStyle/>
        <a:p>
          <a:r>
            <a:rPr lang="cs-CZ" b="0" i="0"/>
            <a:t>Při organizovaném pobytu dětí v počtu menším nebo po dobu kratší, než stanoví § 8 odst. 1 věta první, s výjimkou akcí pořádaných pro děti v poměru rodinném a obdobném, </a:t>
          </a:r>
          <a:r>
            <a:rPr lang="cs-CZ" b="1" i="0"/>
            <a:t>musí osoba, která akci pořádá, zajistit hygienicky nezávadný stav zařízení, zásobování akce pitnou vodou v rozsahu stanoveném prováděcím právním předpisem pro zotavovací akce a účast pouze fyzických osob, které splňují podmínky stanovené v § 10 odst. 1 a 3. Škola, která vysílá děti na školu v přírodě na dobu 5 dnů nebo kratší, musí zajistit hygienicky nezávadný stav zařízení a zásobování akce pitnou vodou v rozsahu stanoveném prováděcím právním předpisem pro zotavovací akce.</a:t>
          </a:r>
          <a:endParaRPr lang="en-US"/>
        </a:p>
      </dgm:t>
    </dgm:pt>
    <dgm:pt modelId="{CAD2AC82-6A95-45D6-A57D-830C511A1BB6}" type="parTrans" cxnId="{551CE9F4-C7A2-4F25-AEC1-F1BFB4277EA6}">
      <dgm:prSet/>
      <dgm:spPr/>
      <dgm:t>
        <a:bodyPr/>
        <a:lstStyle/>
        <a:p>
          <a:endParaRPr lang="en-US"/>
        </a:p>
      </dgm:t>
    </dgm:pt>
    <dgm:pt modelId="{3018449C-14B1-49B4-8198-3442A1112B4F}" type="sibTrans" cxnId="{551CE9F4-C7A2-4F25-AEC1-F1BFB4277EA6}">
      <dgm:prSet/>
      <dgm:spPr/>
      <dgm:t>
        <a:bodyPr/>
        <a:lstStyle/>
        <a:p>
          <a:endParaRPr lang="en-US"/>
        </a:p>
      </dgm:t>
    </dgm:pt>
    <dgm:pt modelId="{CA2D47CD-0F4B-43CA-8734-8FFAAB8B5E6F}" type="pres">
      <dgm:prSet presAssocID="{198AAD59-6684-4FD4-AEDE-564255A577C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79E02DF-490C-4344-9C9B-F225FD094579}" type="pres">
      <dgm:prSet presAssocID="{18C148A5-F0F5-44ED-9EE0-303A3CFAEDFC}" presName="hierRoot1" presStyleCnt="0"/>
      <dgm:spPr/>
    </dgm:pt>
    <dgm:pt modelId="{9125CB1E-D152-4675-AA5B-BBBA676399E9}" type="pres">
      <dgm:prSet presAssocID="{18C148A5-F0F5-44ED-9EE0-303A3CFAEDFC}" presName="composite" presStyleCnt="0"/>
      <dgm:spPr/>
    </dgm:pt>
    <dgm:pt modelId="{49A5EDD7-CA5F-496D-B3EE-9281C2F87B7F}" type="pres">
      <dgm:prSet presAssocID="{18C148A5-F0F5-44ED-9EE0-303A3CFAEDFC}" presName="background" presStyleLbl="node0" presStyleIdx="0" presStyleCnt="2"/>
      <dgm:spPr/>
    </dgm:pt>
    <dgm:pt modelId="{F3606D6F-DA3F-4383-A725-FF43F5138425}" type="pres">
      <dgm:prSet presAssocID="{18C148A5-F0F5-44ED-9EE0-303A3CFAEDFC}" presName="text" presStyleLbl="fgAcc0" presStyleIdx="0" presStyleCnt="2">
        <dgm:presLayoutVars>
          <dgm:chPref val="3"/>
        </dgm:presLayoutVars>
      </dgm:prSet>
      <dgm:spPr/>
    </dgm:pt>
    <dgm:pt modelId="{E15250DF-1002-4B56-8B43-9FDD46092737}" type="pres">
      <dgm:prSet presAssocID="{18C148A5-F0F5-44ED-9EE0-303A3CFAEDFC}" presName="hierChild2" presStyleCnt="0"/>
      <dgm:spPr/>
    </dgm:pt>
    <dgm:pt modelId="{D076B550-DB0A-4688-99BC-441A61CF21AA}" type="pres">
      <dgm:prSet presAssocID="{FBB0DEF2-349E-4C3A-B4D5-D1269F1A3A8A}" presName="hierRoot1" presStyleCnt="0"/>
      <dgm:spPr/>
    </dgm:pt>
    <dgm:pt modelId="{36FB32FA-7CEF-4C1F-BFBB-B7104547E0D7}" type="pres">
      <dgm:prSet presAssocID="{FBB0DEF2-349E-4C3A-B4D5-D1269F1A3A8A}" presName="composite" presStyleCnt="0"/>
      <dgm:spPr/>
    </dgm:pt>
    <dgm:pt modelId="{8038E349-0A06-494A-98A8-810A7A36CB73}" type="pres">
      <dgm:prSet presAssocID="{FBB0DEF2-349E-4C3A-B4D5-D1269F1A3A8A}" presName="background" presStyleLbl="node0" presStyleIdx="1" presStyleCnt="2"/>
      <dgm:spPr/>
    </dgm:pt>
    <dgm:pt modelId="{0D9C5BBF-2F72-4E22-A9D3-D926F44D8564}" type="pres">
      <dgm:prSet presAssocID="{FBB0DEF2-349E-4C3A-B4D5-D1269F1A3A8A}" presName="text" presStyleLbl="fgAcc0" presStyleIdx="1" presStyleCnt="2">
        <dgm:presLayoutVars>
          <dgm:chPref val="3"/>
        </dgm:presLayoutVars>
      </dgm:prSet>
      <dgm:spPr/>
    </dgm:pt>
    <dgm:pt modelId="{83CB02D8-14D5-4B71-B0A0-A081B096EBBD}" type="pres">
      <dgm:prSet presAssocID="{FBB0DEF2-349E-4C3A-B4D5-D1269F1A3A8A}" presName="hierChild2" presStyleCnt="0"/>
      <dgm:spPr/>
    </dgm:pt>
  </dgm:ptLst>
  <dgm:cxnLst>
    <dgm:cxn modelId="{CF116101-6559-47E5-BB8B-F58DDD9C4A11}" srcId="{198AAD59-6684-4FD4-AEDE-564255A577C8}" destId="{18C148A5-F0F5-44ED-9EE0-303A3CFAEDFC}" srcOrd="0" destOrd="0" parTransId="{17B43C82-EB5C-46B1-A89F-0DAAA84CFFB8}" sibTransId="{BA22F088-9D6A-44D1-928F-34D270741FCD}"/>
    <dgm:cxn modelId="{D111B843-DE17-43D1-97C1-909769B83E06}" type="presOf" srcId="{18C148A5-F0F5-44ED-9EE0-303A3CFAEDFC}" destId="{F3606D6F-DA3F-4383-A725-FF43F5138425}" srcOrd="0" destOrd="0" presId="urn:microsoft.com/office/officeart/2005/8/layout/hierarchy1"/>
    <dgm:cxn modelId="{BC2C4D5A-91FC-4652-B1F7-B173CAEE2B89}" type="presOf" srcId="{198AAD59-6684-4FD4-AEDE-564255A577C8}" destId="{CA2D47CD-0F4B-43CA-8734-8FFAAB8B5E6F}" srcOrd="0" destOrd="0" presId="urn:microsoft.com/office/officeart/2005/8/layout/hierarchy1"/>
    <dgm:cxn modelId="{9E446AC1-F26F-4EDB-BC4D-03B136620355}" type="presOf" srcId="{FBB0DEF2-349E-4C3A-B4D5-D1269F1A3A8A}" destId="{0D9C5BBF-2F72-4E22-A9D3-D926F44D8564}" srcOrd="0" destOrd="0" presId="urn:microsoft.com/office/officeart/2005/8/layout/hierarchy1"/>
    <dgm:cxn modelId="{551CE9F4-C7A2-4F25-AEC1-F1BFB4277EA6}" srcId="{198AAD59-6684-4FD4-AEDE-564255A577C8}" destId="{FBB0DEF2-349E-4C3A-B4D5-D1269F1A3A8A}" srcOrd="1" destOrd="0" parTransId="{CAD2AC82-6A95-45D6-A57D-830C511A1BB6}" sibTransId="{3018449C-14B1-49B4-8198-3442A1112B4F}"/>
    <dgm:cxn modelId="{5BDD5B74-FB3A-4A64-B603-B26BF06CC048}" type="presParOf" srcId="{CA2D47CD-0F4B-43CA-8734-8FFAAB8B5E6F}" destId="{679E02DF-490C-4344-9C9B-F225FD094579}" srcOrd="0" destOrd="0" presId="urn:microsoft.com/office/officeart/2005/8/layout/hierarchy1"/>
    <dgm:cxn modelId="{F19FAE85-A3E2-48CA-893D-87AAF2439FFC}" type="presParOf" srcId="{679E02DF-490C-4344-9C9B-F225FD094579}" destId="{9125CB1E-D152-4675-AA5B-BBBA676399E9}" srcOrd="0" destOrd="0" presId="urn:microsoft.com/office/officeart/2005/8/layout/hierarchy1"/>
    <dgm:cxn modelId="{A4B93495-6A4B-4C1D-9372-7E36D2A3A17D}" type="presParOf" srcId="{9125CB1E-D152-4675-AA5B-BBBA676399E9}" destId="{49A5EDD7-CA5F-496D-B3EE-9281C2F87B7F}" srcOrd="0" destOrd="0" presId="urn:microsoft.com/office/officeart/2005/8/layout/hierarchy1"/>
    <dgm:cxn modelId="{11901CF7-7909-4E63-A209-950EC8C8DDE2}" type="presParOf" srcId="{9125CB1E-D152-4675-AA5B-BBBA676399E9}" destId="{F3606D6F-DA3F-4383-A725-FF43F5138425}" srcOrd="1" destOrd="0" presId="urn:microsoft.com/office/officeart/2005/8/layout/hierarchy1"/>
    <dgm:cxn modelId="{BFA4EF16-FED3-4B43-894B-8FF307A01B14}" type="presParOf" srcId="{679E02DF-490C-4344-9C9B-F225FD094579}" destId="{E15250DF-1002-4B56-8B43-9FDD46092737}" srcOrd="1" destOrd="0" presId="urn:microsoft.com/office/officeart/2005/8/layout/hierarchy1"/>
    <dgm:cxn modelId="{39B1B0C2-AEA0-43F7-BA76-E60CDAD36DD3}" type="presParOf" srcId="{CA2D47CD-0F4B-43CA-8734-8FFAAB8B5E6F}" destId="{D076B550-DB0A-4688-99BC-441A61CF21AA}" srcOrd="1" destOrd="0" presId="urn:microsoft.com/office/officeart/2005/8/layout/hierarchy1"/>
    <dgm:cxn modelId="{C633B491-BC2F-490F-B4C4-C65ECD9D68D8}" type="presParOf" srcId="{D076B550-DB0A-4688-99BC-441A61CF21AA}" destId="{36FB32FA-7CEF-4C1F-BFBB-B7104547E0D7}" srcOrd="0" destOrd="0" presId="urn:microsoft.com/office/officeart/2005/8/layout/hierarchy1"/>
    <dgm:cxn modelId="{91806917-CEDF-48B5-A789-4260DEBD3633}" type="presParOf" srcId="{36FB32FA-7CEF-4C1F-BFBB-B7104547E0D7}" destId="{8038E349-0A06-494A-98A8-810A7A36CB73}" srcOrd="0" destOrd="0" presId="urn:microsoft.com/office/officeart/2005/8/layout/hierarchy1"/>
    <dgm:cxn modelId="{AA76C497-D3C5-4C3A-89F0-F28818400291}" type="presParOf" srcId="{36FB32FA-7CEF-4C1F-BFBB-B7104547E0D7}" destId="{0D9C5BBF-2F72-4E22-A9D3-D926F44D8564}" srcOrd="1" destOrd="0" presId="urn:microsoft.com/office/officeart/2005/8/layout/hierarchy1"/>
    <dgm:cxn modelId="{AC994278-8CD4-4006-BE53-BBF642C69E2B}" type="presParOf" srcId="{D076B550-DB0A-4688-99BC-441A61CF21AA}" destId="{83CB02D8-14D5-4B71-B0A0-A081B096EBB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E00E25-E1A0-4972-A137-003775DDDB1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612F292-FBCA-499F-B0C0-68551F8CFA62}">
      <dgm:prSet/>
      <dgm:spPr/>
      <dgm:t>
        <a:bodyPr/>
        <a:lstStyle/>
        <a:p>
          <a:r>
            <a:rPr lang="cs-CZ" b="1" i="0" dirty="0"/>
            <a:t>Uživatelé staveb zařízení pro výchovu a vzdělávání, škol v přírodě, staveb pro zotavovací akce…</a:t>
          </a:r>
          <a:r>
            <a:rPr lang="cs-CZ" b="0" i="0" dirty="0"/>
            <a:t> jsou povinni zajistit, aby vnitřní prostředí pobytových místností v těchto stavbách odpovídalo hygienickým limitům chemických, fyzikálních a biologických ukazatelů, upravených prováděcími právními předpisy. Tím není dotčena povinnost vlastníka stavby podle zvláštních právních předpisů udržovat stavbu v dobrém stavebním stavu.</a:t>
          </a:r>
          <a:r>
            <a:rPr lang="cs-CZ" b="1" i="0" baseline="30000" dirty="0"/>
            <a:t> </a:t>
          </a:r>
          <a:endParaRPr lang="en-US" dirty="0"/>
        </a:p>
      </dgm:t>
    </dgm:pt>
    <dgm:pt modelId="{B342DB6F-8F4A-43C6-8C0B-2439C4E8592D}" type="parTrans" cxnId="{156C4426-07DA-4836-B98C-22FB237FB022}">
      <dgm:prSet/>
      <dgm:spPr/>
      <dgm:t>
        <a:bodyPr/>
        <a:lstStyle/>
        <a:p>
          <a:endParaRPr lang="en-US"/>
        </a:p>
      </dgm:t>
    </dgm:pt>
    <dgm:pt modelId="{32C7B4EB-193D-4C14-8C02-953DF6BE4F0F}" type="sibTrans" cxnId="{156C4426-07DA-4836-B98C-22FB237FB022}">
      <dgm:prSet/>
      <dgm:spPr/>
      <dgm:t>
        <a:bodyPr/>
        <a:lstStyle/>
        <a:p>
          <a:endParaRPr lang="en-US"/>
        </a:p>
      </dgm:t>
    </dgm:pt>
    <dgm:pt modelId="{179C8645-5E88-4BF3-893A-AB429264DFE8}">
      <dgm:prSet/>
      <dgm:spPr/>
      <dgm:t>
        <a:bodyPr/>
        <a:lstStyle/>
        <a:p>
          <a:r>
            <a:rPr lang="cs-CZ" b="1" i="0"/>
            <a:t>Provozovatel venkovní hrací plochy určené pro hry dětí </a:t>
          </a:r>
          <a:r>
            <a:rPr lang="cs-CZ" b="0" i="0"/>
            <a:t>je povinen zajistit, aby písek užívaný ke hrám dětí v pískovištích nebyl mikrobiálně, chemicky a parazitárně znečištěn nad hygienické limity upravené prováděcím právním předpisem. Podmínky provozování takové hrací plochy s pískovištěm, režim údržby a způsob zajištění stanovených hygienických limitů upraví provozovatel v provozním řádu.</a:t>
          </a:r>
          <a:endParaRPr lang="en-US"/>
        </a:p>
      </dgm:t>
    </dgm:pt>
    <dgm:pt modelId="{05CD12CA-27A9-41A8-AA80-05AA6446FDA4}" type="parTrans" cxnId="{3D83F045-F270-47DF-A7AB-49BBC252C98D}">
      <dgm:prSet/>
      <dgm:spPr/>
      <dgm:t>
        <a:bodyPr/>
        <a:lstStyle/>
        <a:p>
          <a:endParaRPr lang="en-US"/>
        </a:p>
      </dgm:t>
    </dgm:pt>
    <dgm:pt modelId="{7E507548-5371-4E9F-A75C-CF4172B192FE}" type="sibTrans" cxnId="{3D83F045-F270-47DF-A7AB-49BBC252C98D}">
      <dgm:prSet/>
      <dgm:spPr/>
      <dgm:t>
        <a:bodyPr/>
        <a:lstStyle/>
        <a:p>
          <a:endParaRPr lang="en-US"/>
        </a:p>
      </dgm:t>
    </dgm:pt>
    <dgm:pt modelId="{2D266256-A073-487B-9A57-3DFCD43ECDC9}" type="pres">
      <dgm:prSet presAssocID="{3AE00E25-E1A0-4972-A137-003775DDDB1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F06DE57-FC5B-4C13-BAD1-2FAAD9293613}" type="pres">
      <dgm:prSet presAssocID="{0612F292-FBCA-499F-B0C0-68551F8CFA62}" presName="hierRoot1" presStyleCnt="0"/>
      <dgm:spPr/>
    </dgm:pt>
    <dgm:pt modelId="{90CDA808-A4E8-4588-879F-2689BA63C44A}" type="pres">
      <dgm:prSet presAssocID="{0612F292-FBCA-499F-B0C0-68551F8CFA62}" presName="composite" presStyleCnt="0"/>
      <dgm:spPr/>
    </dgm:pt>
    <dgm:pt modelId="{D7BC4C64-0E3B-4EBE-B396-460449DE04C6}" type="pres">
      <dgm:prSet presAssocID="{0612F292-FBCA-499F-B0C0-68551F8CFA62}" presName="background" presStyleLbl="node0" presStyleIdx="0" presStyleCnt="2"/>
      <dgm:spPr/>
    </dgm:pt>
    <dgm:pt modelId="{7B203FD1-317D-4281-8729-1C7D7A5507DA}" type="pres">
      <dgm:prSet presAssocID="{0612F292-FBCA-499F-B0C0-68551F8CFA62}" presName="text" presStyleLbl="fgAcc0" presStyleIdx="0" presStyleCnt="2">
        <dgm:presLayoutVars>
          <dgm:chPref val="3"/>
        </dgm:presLayoutVars>
      </dgm:prSet>
      <dgm:spPr/>
    </dgm:pt>
    <dgm:pt modelId="{2C18B816-D34F-452D-95A9-EF013DF423B1}" type="pres">
      <dgm:prSet presAssocID="{0612F292-FBCA-499F-B0C0-68551F8CFA62}" presName="hierChild2" presStyleCnt="0"/>
      <dgm:spPr/>
    </dgm:pt>
    <dgm:pt modelId="{673821EC-C531-40C7-92D2-E7F1F993744F}" type="pres">
      <dgm:prSet presAssocID="{179C8645-5E88-4BF3-893A-AB429264DFE8}" presName="hierRoot1" presStyleCnt="0"/>
      <dgm:spPr/>
    </dgm:pt>
    <dgm:pt modelId="{9E183BB6-97E9-429D-8F47-8319FC1B43B3}" type="pres">
      <dgm:prSet presAssocID="{179C8645-5E88-4BF3-893A-AB429264DFE8}" presName="composite" presStyleCnt="0"/>
      <dgm:spPr/>
    </dgm:pt>
    <dgm:pt modelId="{7A397EE6-8DC0-45A4-AA30-B23BD3D2F419}" type="pres">
      <dgm:prSet presAssocID="{179C8645-5E88-4BF3-893A-AB429264DFE8}" presName="background" presStyleLbl="node0" presStyleIdx="1" presStyleCnt="2"/>
      <dgm:spPr/>
    </dgm:pt>
    <dgm:pt modelId="{BA2FF11E-BEC7-4504-8C22-29B5F7381D3B}" type="pres">
      <dgm:prSet presAssocID="{179C8645-5E88-4BF3-893A-AB429264DFE8}" presName="text" presStyleLbl="fgAcc0" presStyleIdx="1" presStyleCnt="2">
        <dgm:presLayoutVars>
          <dgm:chPref val="3"/>
        </dgm:presLayoutVars>
      </dgm:prSet>
      <dgm:spPr/>
    </dgm:pt>
    <dgm:pt modelId="{10D5AB42-561E-455D-957F-23C678A5EE38}" type="pres">
      <dgm:prSet presAssocID="{179C8645-5E88-4BF3-893A-AB429264DFE8}" presName="hierChild2" presStyleCnt="0"/>
      <dgm:spPr/>
    </dgm:pt>
  </dgm:ptLst>
  <dgm:cxnLst>
    <dgm:cxn modelId="{75EACE12-A478-4120-8F8E-3E1CE668586F}" type="presOf" srcId="{179C8645-5E88-4BF3-893A-AB429264DFE8}" destId="{BA2FF11E-BEC7-4504-8C22-29B5F7381D3B}" srcOrd="0" destOrd="0" presId="urn:microsoft.com/office/officeart/2005/8/layout/hierarchy1"/>
    <dgm:cxn modelId="{156C4426-07DA-4836-B98C-22FB237FB022}" srcId="{3AE00E25-E1A0-4972-A137-003775DDDB12}" destId="{0612F292-FBCA-499F-B0C0-68551F8CFA62}" srcOrd="0" destOrd="0" parTransId="{B342DB6F-8F4A-43C6-8C0B-2439C4E8592D}" sibTransId="{32C7B4EB-193D-4C14-8C02-953DF6BE4F0F}"/>
    <dgm:cxn modelId="{3D83F045-F270-47DF-A7AB-49BBC252C98D}" srcId="{3AE00E25-E1A0-4972-A137-003775DDDB12}" destId="{179C8645-5E88-4BF3-893A-AB429264DFE8}" srcOrd="1" destOrd="0" parTransId="{05CD12CA-27A9-41A8-AA80-05AA6446FDA4}" sibTransId="{7E507548-5371-4E9F-A75C-CF4172B192FE}"/>
    <dgm:cxn modelId="{AB67E851-577A-4BBB-9707-7B6FF955C3C6}" type="presOf" srcId="{3AE00E25-E1A0-4972-A137-003775DDDB12}" destId="{2D266256-A073-487B-9A57-3DFCD43ECDC9}" srcOrd="0" destOrd="0" presId="urn:microsoft.com/office/officeart/2005/8/layout/hierarchy1"/>
    <dgm:cxn modelId="{0E99B999-CD83-4969-9AA0-D7BE865A67B4}" type="presOf" srcId="{0612F292-FBCA-499F-B0C0-68551F8CFA62}" destId="{7B203FD1-317D-4281-8729-1C7D7A5507DA}" srcOrd="0" destOrd="0" presId="urn:microsoft.com/office/officeart/2005/8/layout/hierarchy1"/>
    <dgm:cxn modelId="{B05A0C7D-E345-486C-BB59-24035FBF5D3B}" type="presParOf" srcId="{2D266256-A073-487B-9A57-3DFCD43ECDC9}" destId="{7F06DE57-FC5B-4C13-BAD1-2FAAD9293613}" srcOrd="0" destOrd="0" presId="urn:microsoft.com/office/officeart/2005/8/layout/hierarchy1"/>
    <dgm:cxn modelId="{7007394A-AD9B-4034-A667-0711CB10D949}" type="presParOf" srcId="{7F06DE57-FC5B-4C13-BAD1-2FAAD9293613}" destId="{90CDA808-A4E8-4588-879F-2689BA63C44A}" srcOrd="0" destOrd="0" presId="urn:microsoft.com/office/officeart/2005/8/layout/hierarchy1"/>
    <dgm:cxn modelId="{CEA9BE7B-2538-4EE1-99E6-DC26DDA39A3A}" type="presParOf" srcId="{90CDA808-A4E8-4588-879F-2689BA63C44A}" destId="{D7BC4C64-0E3B-4EBE-B396-460449DE04C6}" srcOrd="0" destOrd="0" presId="urn:microsoft.com/office/officeart/2005/8/layout/hierarchy1"/>
    <dgm:cxn modelId="{9EEFB80D-4764-4929-9D2C-BC30A612A2FE}" type="presParOf" srcId="{90CDA808-A4E8-4588-879F-2689BA63C44A}" destId="{7B203FD1-317D-4281-8729-1C7D7A5507DA}" srcOrd="1" destOrd="0" presId="urn:microsoft.com/office/officeart/2005/8/layout/hierarchy1"/>
    <dgm:cxn modelId="{6874AB43-D481-4D37-8D42-F3213720E221}" type="presParOf" srcId="{7F06DE57-FC5B-4C13-BAD1-2FAAD9293613}" destId="{2C18B816-D34F-452D-95A9-EF013DF423B1}" srcOrd="1" destOrd="0" presId="urn:microsoft.com/office/officeart/2005/8/layout/hierarchy1"/>
    <dgm:cxn modelId="{EBCE48CE-D1D5-428A-98AC-ED2E3210CEC6}" type="presParOf" srcId="{2D266256-A073-487B-9A57-3DFCD43ECDC9}" destId="{673821EC-C531-40C7-92D2-E7F1F993744F}" srcOrd="1" destOrd="0" presId="urn:microsoft.com/office/officeart/2005/8/layout/hierarchy1"/>
    <dgm:cxn modelId="{21897A8B-8BDA-4A0C-BD09-7796379F76D3}" type="presParOf" srcId="{673821EC-C531-40C7-92D2-E7F1F993744F}" destId="{9E183BB6-97E9-429D-8F47-8319FC1B43B3}" srcOrd="0" destOrd="0" presId="urn:microsoft.com/office/officeart/2005/8/layout/hierarchy1"/>
    <dgm:cxn modelId="{939C4B2D-2331-4554-ABD8-EA9A1F0D32BD}" type="presParOf" srcId="{9E183BB6-97E9-429D-8F47-8319FC1B43B3}" destId="{7A397EE6-8DC0-45A4-AA30-B23BD3D2F419}" srcOrd="0" destOrd="0" presId="urn:microsoft.com/office/officeart/2005/8/layout/hierarchy1"/>
    <dgm:cxn modelId="{DF2C823A-C123-4DA2-8A7C-93209F1672C7}" type="presParOf" srcId="{9E183BB6-97E9-429D-8F47-8319FC1B43B3}" destId="{BA2FF11E-BEC7-4504-8C22-29B5F7381D3B}" srcOrd="1" destOrd="0" presId="urn:microsoft.com/office/officeart/2005/8/layout/hierarchy1"/>
    <dgm:cxn modelId="{BF93FD12-C01D-40E7-B0FD-2CC0BD08AC71}" type="presParOf" srcId="{673821EC-C531-40C7-92D2-E7F1F993744F}" destId="{10D5AB42-561E-455D-957F-23C678A5EE3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98EDF4-E9DE-42D6-8567-C4056345FB5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531EE2B-F6AA-48E3-B07E-8F5FFAFD7378}">
      <dgm:prSet/>
      <dgm:spPr/>
      <dgm:t>
        <a:bodyPr/>
        <a:lstStyle/>
        <a:p>
          <a:r>
            <a:rPr lang="cs-CZ" b="1" dirty="0"/>
            <a:t>Z. 89/2012 Sb., občanský zákoník:</a:t>
          </a:r>
          <a:endParaRPr lang="en-US" b="1" dirty="0"/>
        </a:p>
      </dgm:t>
    </dgm:pt>
    <dgm:pt modelId="{EB26295F-EF69-48CF-A9FB-FA17283B5ACB}" type="parTrans" cxnId="{9921537C-8293-4BDB-BAA4-074D4894F039}">
      <dgm:prSet/>
      <dgm:spPr/>
      <dgm:t>
        <a:bodyPr/>
        <a:lstStyle/>
        <a:p>
          <a:endParaRPr lang="en-US"/>
        </a:p>
      </dgm:t>
    </dgm:pt>
    <dgm:pt modelId="{E7F32C32-C943-4F87-9EC7-E77031936935}" type="sibTrans" cxnId="{9921537C-8293-4BDB-BAA4-074D4894F039}">
      <dgm:prSet/>
      <dgm:spPr/>
      <dgm:t>
        <a:bodyPr/>
        <a:lstStyle/>
        <a:p>
          <a:endParaRPr lang="en-US"/>
        </a:p>
      </dgm:t>
    </dgm:pt>
    <dgm:pt modelId="{65418F53-5288-496E-BF9A-89619ECB0D65}">
      <dgm:prSet/>
      <dgm:spPr/>
      <dgm:t>
        <a:bodyPr/>
        <a:lstStyle/>
        <a:p>
          <a:r>
            <a:rPr lang="cs-CZ"/>
            <a:t>§ 2910: škůdce, který vlastním zaviněním poruší povinnost stanovenou zákonem a zasáhne tak do absolutního práva poškozeného, nahradí poškozenému, co tím způsobil.</a:t>
          </a:r>
          <a:endParaRPr lang="en-US"/>
        </a:p>
      </dgm:t>
    </dgm:pt>
    <dgm:pt modelId="{68D6D349-8E03-48A2-AB0D-3796FB96A4E9}" type="parTrans" cxnId="{B6F83E33-AF6B-4086-80D0-0FBA163B5BE9}">
      <dgm:prSet/>
      <dgm:spPr/>
      <dgm:t>
        <a:bodyPr/>
        <a:lstStyle/>
        <a:p>
          <a:endParaRPr lang="en-US"/>
        </a:p>
      </dgm:t>
    </dgm:pt>
    <dgm:pt modelId="{7A8B18C3-03E0-4267-BF14-3552437DCEE7}" type="sibTrans" cxnId="{B6F83E33-AF6B-4086-80D0-0FBA163B5BE9}">
      <dgm:prSet/>
      <dgm:spPr/>
      <dgm:t>
        <a:bodyPr/>
        <a:lstStyle/>
        <a:p>
          <a:endParaRPr lang="en-US"/>
        </a:p>
      </dgm:t>
    </dgm:pt>
    <dgm:pt modelId="{B45D8D19-BAC9-4243-A2A5-3E2CC243E177}">
      <dgm:prSet/>
      <dgm:spPr/>
      <dgm:t>
        <a:bodyPr/>
        <a:lstStyle/>
        <a:p>
          <a:r>
            <a:rPr lang="cs-CZ"/>
            <a:t>§ 2958: při prokázání zaviněného vzniku škody na zdraví je pedagog (škůdce) povinen k náhradě škody – nemajetkové újmy na zdraví</a:t>
          </a:r>
          <a:endParaRPr lang="en-US"/>
        </a:p>
      </dgm:t>
    </dgm:pt>
    <dgm:pt modelId="{043E0162-119D-4AA1-844D-9385006125FE}" type="parTrans" cxnId="{3BF855BF-40C0-4D27-B6DD-250E60C02D8D}">
      <dgm:prSet/>
      <dgm:spPr/>
      <dgm:t>
        <a:bodyPr/>
        <a:lstStyle/>
        <a:p>
          <a:endParaRPr lang="en-US"/>
        </a:p>
      </dgm:t>
    </dgm:pt>
    <dgm:pt modelId="{AD8A6125-8A2D-40D6-A90D-76908674772A}" type="sibTrans" cxnId="{3BF855BF-40C0-4D27-B6DD-250E60C02D8D}">
      <dgm:prSet/>
      <dgm:spPr/>
      <dgm:t>
        <a:bodyPr/>
        <a:lstStyle/>
        <a:p>
          <a:endParaRPr lang="en-US"/>
        </a:p>
      </dgm:t>
    </dgm:pt>
    <dgm:pt modelId="{71780B72-9079-48A0-97C4-1F799B0772DA}">
      <dgm:prSet/>
      <dgm:spPr/>
      <dgm:t>
        <a:bodyPr/>
        <a:lstStyle/>
        <a:p>
          <a:r>
            <a:rPr lang="cs-CZ"/>
            <a:t>Odpovědnost subjektivní (prokázání zavinění) – pokyny ředitele školy</a:t>
          </a:r>
          <a:endParaRPr lang="en-US"/>
        </a:p>
      </dgm:t>
    </dgm:pt>
    <dgm:pt modelId="{B9044173-EBC7-4EDA-9AD8-FEFFF90D9DE0}" type="parTrans" cxnId="{DD0C4113-98B1-4CC9-BA70-5F23F612D15B}">
      <dgm:prSet/>
      <dgm:spPr/>
      <dgm:t>
        <a:bodyPr/>
        <a:lstStyle/>
        <a:p>
          <a:endParaRPr lang="en-US"/>
        </a:p>
      </dgm:t>
    </dgm:pt>
    <dgm:pt modelId="{71FD2BA9-7778-4FA6-8CDA-F124E69D0109}" type="sibTrans" cxnId="{DD0C4113-98B1-4CC9-BA70-5F23F612D15B}">
      <dgm:prSet/>
      <dgm:spPr/>
      <dgm:t>
        <a:bodyPr/>
        <a:lstStyle/>
        <a:p>
          <a:endParaRPr lang="en-US"/>
        </a:p>
      </dgm:t>
    </dgm:pt>
    <dgm:pt modelId="{2AB3F9E5-949A-4DA0-8B9B-7ABE31F93971}" type="pres">
      <dgm:prSet presAssocID="{1F98EDF4-E9DE-42D6-8567-C4056345FB54}" presName="vert0" presStyleCnt="0">
        <dgm:presLayoutVars>
          <dgm:dir/>
          <dgm:animOne val="branch"/>
          <dgm:animLvl val="lvl"/>
        </dgm:presLayoutVars>
      </dgm:prSet>
      <dgm:spPr/>
    </dgm:pt>
    <dgm:pt modelId="{00E99FE2-A3EC-4526-83B3-76A0AD53280D}" type="pres">
      <dgm:prSet presAssocID="{8531EE2B-F6AA-48E3-B07E-8F5FFAFD7378}" presName="thickLine" presStyleLbl="alignNode1" presStyleIdx="0" presStyleCnt="4"/>
      <dgm:spPr/>
    </dgm:pt>
    <dgm:pt modelId="{C01A2A28-7690-4B95-BD33-9630DDFD32F9}" type="pres">
      <dgm:prSet presAssocID="{8531EE2B-F6AA-48E3-B07E-8F5FFAFD7378}" presName="horz1" presStyleCnt="0"/>
      <dgm:spPr/>
    </dgm:pt>
    <dgm:pt modelId="{9342726C-EDBF-43AB-8F28-FF20A8C50F16}" type="pres">
      <dgm:prSet presAssocID="{8531EE2B-F6AA-48E3-B07E-8F5FFAFD7378}" presName="tx1" presStyleLbl="revTx" presStyleIdx="0" presStyleCnt="4"/>
      <dgm:spPr/>
    </dgm:pt>
    <dgm:pt modelId="{94601BB5-B129-4910-998C-A335065BE1EF}" type="pres">
      <dgm:prSet presAssocID="{8531EE2B-F6AA-48E3-B07E-8F5FFAFD7378}" presName="vert1" presStyleCnt="0"/>
      <dgm:spPr/>
    </dgm:pt>
    <dgm:pt modelId="{1E9B52AA-3B47-4117-A454-B2BA3EA7D176}" type="pres">
      <dgm:prSet presAssocID="{65418F53-5288-496E-BF9A-89619ECB0D65}" presName="thickLine" presStyleLbl="alignNode1" presStyleIdx="1" presStyleCnt="4"/>
      <dgm:spPr/>
    </dgm:pt>
    <dgm:pt modelId="{1C337C71-7C85-446A-97B3-C5250A0234BF}" type="pres">
      <dgm:prSet presAssocID="{65418F53-5288-496E-BF9A-89619ECB0D65}" presName="horz1" presStyleCnt="0"/>
      <dgm:spPr/>
    </dgm:pt>
    <dgm:pt modelId="{ADD56688-19DE-4C31-A415-A43BDD87054B}" type="pres">
      <dgm:prSet presAssocID="{65418F53-5288-496E-BF9A-89619ECB0D65}" presName="tx1" presStyleLbl="revTx" presStyleIdx="1" presStyleCnt="4"/>
      <dgm:spPr/>
    </dgm:pt>
    <dgm:pt modelId="{A845B529-0A7F-4A40-B710-566FEE281AC8}" type="pres">
      <dgm:prSet presAssocID="{65418F53-5288-496E-BF9A-89619ECB0D65}" presName="vert1" presStyleCnt="0"/>
      <dgm:spPr/>
    </dgm:pt>
    <dgm:pt modelId="{830C4FC2-ED18-42FE-A852-B096DA62836B}" type="pres">
      <dgm:prSet presAssocID="{B45D8D19-BAC9-4243-A2A5-3E2CC243E177}" presName="thickLine" presStyleLbl="alignNode1" presStyleIdx="2" presStyleCnt="4"/>
      <dgm:spPr/>
    </dgm:pt>
    <dgm:pt modelId="{9AA37E51-3ECE-4EEB-A095-059844FFF917}" type="pres">
      <dgm:prSet presAssocID="{B45D8D19-BAC9-4243-A2A5-3E2CC243E177}" presName="horz1" presStyleCnt="0"/>
      <dgm:spPr/>
    </dgm:pt>
    <dgm:pt modelId="{EEFF8097-D32E-4D9E-A710-F3AE4FB9B79E}" type="pres">
      <dgm:prSet presAssocID="{B45D8D19-BAC9-4243-A2A5-3E2CC243E177}" presName="tx1" presStyleLbl="revTx" presStyleIdx="2" presStyleCnt="4"/>
      <dgm:spPr/>
    </dgm:pt>
    <dgm:pt modelId="{3875E459-8942-4433-AD79-5469E65B4BEA}" type="pres">
      <dgm:prSet presAssocID="{B45D8D19-BAC9-4243-A2A5-3E2CC243E177}" presName="vert1" presStyleCnt="0"/>
      <dgm:spPr/>
    </dgm:pt>
    <dgm:pt modelId="{B7AA7930-016C-46E6-B35F-A928B69172D2}" type="pres">
      <dgm:prSet presAssocID="{71780B72-9079-48A0-97C4-1F799B0772DA}" presName="thickLine" presStyleLbl="alignNode1" presStyleIdx="3" presStyleCnt="4"/>
      <dgm:spPr/>
    </dgm:pt>
    <dgm:pt modelId="{CF90001D-BBEC-4C01-A78C-23AA71D8A525}" type="pres">
      <dgm:prSet presAssocID="{71780B72-9079-48A0-97C4-1F799B0772DA}" presName="horz1" presStyleCnt="0"/>
      <dgm:spPr/>
    </dgm:pt>
    <dgm:pt modelId="{A650AE6A-79E8-4C4F-AA29-DB0A8B4B0BB4}" type="pres">
      <dgm:prSet presAssocID="{71780B72-9079-48A0-97C4-1F799B0772DA}" presName="tx1" presStyleLbl="revTx" presStyleIdx="3" presStyleCnt="4"/>
      <dgm:spPr/>
    </dgm:pt>
    <dgm:pt modelId="{FEB9F1AD-491F-4D39-91B9-9A283412F0BE}" type="pres">
      <dgm:prSet presAssocID="{71780B72-9079-48A0-97C4-1F799B0772DA}" presName="vert1" presStyleCnt="0"/>
      <dgm:spPr/>
    </dgm:pt>
  </dgm:ptLst>
  <dgm:cxnLst>
    <dgm:cxn modelId="{DD0C4113-98B1-4CC9-BA70-5F23F612D15B}" srcId="{1F98EDF4-E9DE-42D6-8567-C4056345FB54}" destId="{71780B72-9079-48A0-97C4-1F799B0772DA}" srcOrd="3" destOrd="0" parTransId="{B9044173-EBC7-4EDA-9AD8-FEFFF90D9DE0}" sibTransId="{71FD2BA9-7778-4FA6-8CDA-F124E69D0109}"/>
    <dgm:cxn modelId="{B6F83E33-AF6B-4086-80D0-0FBA163B5BE9}" srcId="{1F98EDF4-E9DE-42D6-8567-C4056345FB54}" destId="{65418F53-5288-496E-BF9A-89619ECB0D65}" srcOrd="1" destOrd="0" parTransId="{68D6D349-8E03-48A2-AB0D-3796FB96A4E9}" sibTransId="{7A8B18C3-03E0-4267-BF14-3552437DCEE7}"/>
    <dgm:cxn modelId="{42819233-2938-45B4-BCB9-CB665B8D0359}" type="presOf" srcId="{8531EE2B-F6AA-48E3-B07E-8F5FFAFD7378}" destId="{9342726C-EDBF-43AB-8F28-FF20A8C50F16}" srcOrd="0" destOrd="0" presId="urn:microsoft.com/office/officeart/2008/layout/LinedList"/>
    <dgm:cxn modelId="{EAC98144-0890-49BC-B381-6B2ECE2B53A2}" type="presOf" srcId="{B45D8D19-BAC9-4243-A2A5-3E2CC243E177}" destId="{EEFF8097-D32E-4D9E-A710-F3AE4FB9B79E}" srcOrd="0" destOrd="0" presId="urn:microsoft.com/office/officeart/2008/layout/LinedList"/>
    <dgm:cxn modelId="{9921537C-8293-4BDB-BAA4-074D4894F039}" srcId="{1F98EDF4-E9DE-42D6-8567-C4056345FB54}" destId="{8531EE2B-F6AA-48E3-B07E-8F5FFAFD7378}" srcOrd="0" destOrd="0" parTransId="{EB26295F-EF69-48CF-A9FB-FA17283B5ACB}" sibTransId="{E7F32C32-C943-4F87-9EC7-E77031936935}"/>
    <dgm:cxn modelId="{EEF76C8E-DB8B-416C-AD0C-FB5B60EFD27D}" type="presOf" srcId="{65418F53-5288-496E-BF9A-89619ECB0D65}" destId="{ADD56688-19DE-4C31-A415-A43BDD87054B}" srcOrd="0" destOrd="0" presId="urn:microsoft.com/office/officeart/2008/layout/LinedList"/>
    <dgm:cxn modelId="{1D099A90-C455-456D-9F22-51CA2ED2801C}" type="presOf" srcId="{1F98EDF4-E9DE-42D6-8567-C4056345FB54}" destId="{2AB3F9E5-949A-4DA0-8B9B-7ABE31F93971}" srcOrd="0" destOrd="0" presId="urn:microsoft.com/office/officeart/2008/layout/LinedList"/>
    <dgm:cxn modelId="{3BF855BF-40C0-4D27-B6DD-250E60C02D8D}" srcId="{1F98EDF4-E9DE-42D6-8567-C4056345FB54}" destId="{B45D8D19-BAC9-4243-A2A5-3E2CC243E177}" srcOrd="2" destOrd="0" parTransId="{043E0162-119D-4AA1-844D-9385006125FE}" sibTransId="{AD8A6125-8A2D-40D6-A90D-76908674772A}"/>
    <dgm:cxn modelId="{620822FE-BC10-4932-8D52-843378961348}" type="presOf" srcId="{71780B72-9079-48A0-97C4-1F799B0772DA}" destId="{A650AE6A-79E8-4C4F-AA29-DB0A8B4B0BB4}" srcOrd="0" destOrd="0" presId="urn:microsoft.com/office/officeart/2008/layout/LinedList"/>
    <dgm:cxn modelId="{AFEAB2CB-C3FE-46E2-B4A6-E9141C0C6014}" type="presParOf" srcId="{2AB3F9E5-949A-4DA0-8B9B-7ABE31F93971}" destId="{00E99FE2-A3EC-4526-83B3-76A0AD53280D}" srcOrd="0" destOrd="0" presId="urn:microsoft.com/office/officeart/2008/layout/LinedList"/>
    <dgm:cxn modelId="{04F685A3-71E3-4857-B716-905A3DD1D97B}" type="presParOf" srcId="{2AB3F9E5-949A-4DA0-8B9B-7ABE31F93971}" destId="{C01A2A28-7690-4B95-BD33-9630DDFD32F9}" srcOrd="1" destOrd="0" presId="urn:microsoft.com/office/officeart/2008/layout/LinedList"/>
    <dgm:cxn modelId="{A5F60DF5-E1C9-4086-8254-6A21B629786E}" type="presParOf" srcId="{C01A2A28-7690-4B95-BD33-9630DDFD32F9}" destId="{9342726C-EDBF-43AB-8F28-FF20A8C50F16}" srcOrd="0" destOrd="0" presId="urn:microsoft.com/office/officeart/2008/layout/LinedList"/>
    <dgm:cxn modelId="{B0A6120D-F60D-476C-B49C-E8716838DBF5}" type="presParOf" srcId="{C01A2A28-7690-4B95-BD33-9630DDFD32F9}" destId="{94601BB5-B129-4910-998C-A335065BE1EF}" srcOrd="1" destOrd="0" presId="urn:microsoft.com/office/officeart/2008/layout/LinedList"/>
    <dgm:cxn modelId="{9BAF6EA7-C8FB-40AC-98A4-45E757BA1D5B}" type="presParOf" srcId="{2AB3F9E5-949A-4DA0-8B9B-7ABE31F93971}" destId="{1E9B52AA-3B47-4117-A454-B2BA3EA7D176}" srcOrd="2" destOrd="0" presId="urn:microsoft.com/office/officeart/2008/layout/LinedList"/>
    <dgm:cxn modelId="{85780068-E6E1-43B7-8995-C841DD67EB19}" type="presParOf" srcId="{2AB3F9E5-949A-4DA0-8B9B-7ABE31F93971}" destId="{1C337C71-7C85-446A-97B3-C5250A0234BF}" srcOrd="3" destOrd="0" presId="urn:microsoft.com/office/officeart/2008/layout/LinedList"/>
    <dgm:cxn modelId="{4E0C2146-BAA0-4B53-A6F9-38625D7239C9}" type="presParOf" srcId="{1C337C71-7C85-446A-97B3-C5250A0234BF}" destId="{ADD56688-19DE-4C31-A415-A43BDD87054B}" srcOrd="0" destOrd="0" presId="urn:microsoft.com/office/officeart/2008/layout/LinedList"/>
    <dgm:cxn modelId="{5AFE250F-70C0-4BAF-8C21-0CECDC78CF4E}" type="presParOf" srcId="{1C337C71-7C85-446A-97B3-C5250A0234BF}" destId="{A845B529-0A7F-4A40-B710-566FEE281AC8}" srcOrd="1" destOrd="0" presId="urn:microsoft.com/office/officeart/2008/layout/LinedList"/>
    <dgm:cxn modelId="{2B487C3C-C32F-4E72-AE14-5852BA471CDD}" type="presParOf" srcId="{2AB3F9E5-949A-4DA0-8B9B-7ABE31F93971}" destId="{830C4FC2-ED18-42FE-A852-B096DA62836B}" srcOrd="4" destOrd="0" presId="urn:microsoft.com/office/officeart/2008/layout/LinedList"/>
    <dgm:cxn modelId="{E7EA9018-EECD-4BD2-B74D-9084B6F370AA}" type="presParOf" srcId="{2AB3F9E5-949A-4DA0-8B9B-7ABE31F93971}" destId="{9AA37E51-3ECE-4EEB-A095-059844FFF917}" srcOrd="5" destOrd="0" presId="urn:microsoft.com/office/officeart/2008/layout/LinedList"/>
    <dgm:cxn modelId="{A10F8FF2-410C-4840-B0E0-D8AE337ACFF0}" type="presParOf" srcId="{9AA37E51-3ECE-4EEB-A095-059844FFF917}" destId="{EEFF8097-D32E-4D9E-A710-F3AE4FB9B79E}" srcOrd="0" destOrd="0" presId="urn:microsoft.com/office/officeart/2008/layout/LinedList"/>
    <dgm:cxn modelId="{6B97A784-E828-4CE9-B897-04892CD15947}" type="presParOf" srcId="{9AA37E51-3ECE-4EEB-A095-059844FFF917}" destId="{3875E459-8942-4433-AD79-5469E65B4BEA}" srcOrd="1" destOrd="0" presId="urn:microsoft.com/office/officeart/2008/layout/LinedList"/>
    <dgm:cxn modelId="{40D269C3-BCBB-4803-B8A5-510A8FD61526}" type="presParOf" srcId="{2AB3F9E5-949A-4DA0-8B9B-7ABE31F93971}" destId="{B7AA7930-016C-46E6-B35F-A928B69172D2}" srcOrd="6" destOrd="0" presId="urn:microsoft.com/office/officeart/2008/layout/LinedList"/>
    <dgm:cxn modelId="{12437EBA-1AF9-418D-85E1-E47366F7731C}" type="presParOf" srcId="{2AB3F9E5-949A-4DA0-8B9B-7ABE31F93971}" destId="{CF90001D-BBEC-4C01-A78C-23AA71D8A525}" srcOrd="7" destOrd="0" presId="urn:microsoft.com/office/officeart/2008/layout/LinedList"/>
    <dgm:cxn modelId="{68A27BF7-E955-4948-9C85-913CA41F748D}" type="presParOf" srcId="{CF90001D-BBEC-4C01-A78C-23AA71D8A525}" destId="{A650AE6A-79E8-4C4F-AA29-DB0A8B4B0BB4}" srcOrd="0" destOrd="0" presId="urn:microsoft.com/office/officeart/2008/layout/LinedList"/>
    <dgm:cxn modelId="{F757773C-501C-420E-976B-E03709DB37B9}" type="presParOf" srcId="{CF90001D-BBEC-4C01-A78C-23AA71D8A525}" destId="{FEB9F1AD-491F-4D39-91B9-9A283412F0B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2F66869-72E1-4067-B27A-7CBBD24CC54F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63D524E-5550-4700-8404-03FD92A2164C}">
      <dgm:prSet/>
      <dgm:spPr/>
      <dgm:t>
        <a:bodyPr/>
        <a:lstStyle/>
        <a:p>
          <a:r>
            <a:rPr lang="cs-CZ"/>
            <a:t>Z. 262/2006 Sb., zákoník práce - § 301</a:t>
          </a:r>
          <a:endParaRPr lang="en-US"/>
        </a:p>
      </dgm:t>
    </dgm:pt>
    <dgm:pt modelId="{9A067871-10B7-481E-9564-1A65746B23EC}" type="parTrans" cxnId="{FA819C70-BC76-4DA4-8B1D-D332CCF74BAF}">
      <dgm:prSet/>
      <dgm:spPr/>
      <dgm:t>
        <a:bodyPr/>
        <a:lstStyle/>
        <a:p>
          <a:endParaRPr lang="en-US"/>
        </a:p>
      </dgm:t>
    </dgm:pt>
    <dgm:pt modelId="{A474F83F-B456-40E4-9160-D4EE3BD103A8}" type="sibTrans" cxnId="{FA819C70-BC76-4DA4-8B1D-D332CCF74BAF}">
      <dgm:prSet/>
      <dgm:spPr/>
      <dgm:t>
        <a:bodyPr/>
        <a:lstStyle/>
        <a:p>
          <a:endParaRPr lang="en-US"/>
        </a:p>
      </dgm:t>
    </dgm:pt>
    <dgm:pt modelId="{B2FB6C0C-219F-41F7-9E71-77E8FA766359}">
      <dgm:prSet/>
      <dgm:spPr/>
      <dgm:t>
        <a:bodyPr/>
        <a:lstStyle/>
        <a:p>
          <a:r>
            <a:rPr lang="cs-CZ"/>
            <a:t>Školský zákon</a:t>
          </a:r>
          <a:endParaRPr lang="en-US"/>
        </a:p>
      </dgm:t>
    </dgm:pt>
    <dgm:pt modelId="{5F8123F8-D08E-4B43-B8B1-C894A8A47273}" type="parTrans" cxnId="{64B79188-6555-4D47-9D48-9F4F7E5A2385}">
      <dgm:prSet/>
      <dgm:spPr/>
      <dgm:t>
        <a:bodyPr/>
        <a:lstStyle/>
        <a:p>
          <a:endParaRPr lang="en-US"/>
        </a:p>
      </dgm:t>
    </dgm:pt>
    <dgm:pt modelId="{DEDCCFB4-D38E-4FEA-ABD9-8D67F020AE10}" type="sibTrans" cxnId="{64B79188-6555-4D47-9D48-9F4F7E5A2385}">
      <dgm:prSet/>
      <dgm:spPr/>
      <dgm:t>
        <a:bodyPr/>
        <a:lstStyle/>
        <a:p>
          <a:endParaRPr lang="en-US"/>
        </a:p>
      </dgm:t>
    </dgm:pt>
    <dgm:pt modelId="{F7B3AB85-202F-4770-8A11-C3FD8BBFB636}">
      <dgm:prSet/>
      <dgm:spPr/>
      <dgm:t>
        <a:bodyPr/>
        <a:lstStyle/>
        <a:p>
          <a:r>
            <a:rPr lang="cs-CZ"/>
            <a:t>Vyhl. č. 263/2007 Sb., kterou se stanoví pracovní řád pro zaměstnance škol a školských zařízení - § 6 odst. 4: pedagogický pracovník vykonává podle pokynů ředitele dohled i mimo školu a školské zařízení, zejména při kurzech, exkurzích a jiných činnostech vyplývajících ze školních vzdělávacích programů nebo učebních dokumentů, účasti na soutěžích, přehlídkách a jiných akcích organizovaných školou.</a:t>
          </a:r>
          <a:endParaRPr lang="en-US"/>
        </a:p>
      </dgm:t>
    </dgm:pt>
    <dgm:pt modelId="{30292EF3-12CB-4BC2-AD98-E1A9176F26BF}" type="parTrans" cxnId="{B5258D99-FB16-49DC-8241-42615BCBDB40}">
      <dgm:prSet/>
      <dgm:spPr/>
      <dgm:t>
        <a:bodyPr/>
        <a:lstStyle/>
        <a:p>
          <a:endParaRPr lang="en-US"/>
        </a:p>
      </dgm:t>
    </dgm:pt>
    <dgm:pt modelId="{F931A6A5-7F56-4E95-AC44-042118BCDB53}" type="sibTrans" cxnId="{B5258D99-FB16-49DC-8241-42615BCBDB40}">
      <dgm:prSet/>
      <dgm:spPr/>
      <dgm:t>
        <a:bodyPr/>
        <a:lstStyle/>
        <a:p>
          <a:endParaRPr lang="en-US"/>
        </a:p>
      </dgm:t>
    </dgm:pt>
    <dgm:pt modelId="{B9274852-9814-4639-A5BB-5868F5E46D71}" type="pres">
      <dgm:prSet presAssocID="{12F66869-72E1-4067-B27A-7CBBD24CC54F}" presName="Name0" presStyleCnt="0">
        <dgm:presLayoutVars>
          <dgm:dir/>
          <dgm:animLvl val="lvl"/>
          <dgm:resizeHandles val="exact"/>
        </dgm:presLayoutVars>
      </dgm:prSet>
      <dgm:spPr/>
    </dgm:pt>
    <dgm:pt modelId="{6B95670B-3595-4AE7-A7BF-CBA8252B0A05}" type="pres">
      <dgm:prSet presAssocID="{F7B3AB85-202F-4770-8A11-C3FD8BBFB636}" presName="boxAndChildren" presStyleCnt="0"/>
      <dgm:spPr/>
    </dgm:pt>
    <dgm:pt modelId="{53B27C78-F9C4-406C-8663-466B967C07F6}" type="pres">
      <dgm:prSet presAssocID="{F7B3AB85-202F-4770-8A11-C3FD8BBFB636}" presName="parentTextBox" presStyleLbl="node1" presStyleIdx="0" presStyleCnt="3"/>
      <dgm:spPr/>
    </dgm:pt>
    <dgm:pt modelId="{54117A85-FEFA-4EF5-9144-ABB2CD9F2800}" type="pres">
      <dgm:prSet presAssocID="{DEDCCFB4-D38E-4FEA-ABD9-8D67F020AE10}" presName="sp" presStyleCnt="0"/>
      <dgm:spPr/>
    </dgm:pt>
    <dgm:pt modelId="{C3412F1B-4FBD-4FDB-9BA6-0BAE8D34C9A2}" type="pres">
      <dgm:prSet presAssocID="{B2FB6C0C-219F-41F7-9E71-77E8FA766359}" presName="arrowAndChildren" presStyleCnt="0"/>
      <dgm:spPr/>
    </dgm:pt>
    <dgm:pt modelId="{B6B6CE54-C2BC-46B5-81A8-E41D8A1D45AC}" type="pres">
      <dgm:prSet presAssocID="{B2FB6C0C-219F-41F7-9E71-77E8FA766359}" presName="parentTextArrow" presStyleLbl="node1" presStyleIdx="1" presStyleCnt="3"/>
      <dgm:spPr/>
    </dgm:pt>
    <dgm:pt modelId="{99DC6B3A-C17C-4E98-B737-AF448FEE1A8D}" type="pres">
      <dgm:prSet presAssocID="{A474F83F-B456-40E4-9160-D4EE3BD103A8}" presName="sp" presStyleCnt="0"/>
      <dgm:spPr/>
    </dgm:pt>
    <dgm:pt modelId="{745DCF87-43A0-4D84-A5B0-6346A7598CAE}" type="pres">
      <dgm:prSet presAssocID="{663D524E-5550-4700-8404-03FD92A2164C}" presName="arrowAndChildren" presStyleCnt="0"/>
      <dgm:spPr/>
    </dgm:pt>
    <dgm:pt modelId="{DDFA4EF1-C91B-4DD1-810C-5E76E526BCC1}" type="pres">
      <dgm:prSet presAssocID="{663D524E-5550-4700-8404-03FD92A2164C}" presName="parentTextArrow" presStyleLbl="node1" presStyleIdx="2" presStyleCnt="3"/>
      <dgm:spPr/>
    </dgm:pt>
  </dgm:ptLst>
  <dgm:cxnLst>
    <dgm:cxn modelId="{AC20E432-BAFD-47D2-BCC8-650989191839}" type="presOf" srcId="{B2FB6C0C-219F-41F7-9E71-77E8FA766359}" destId="{B6B6CE54-C2BC-46B5-81A8-E41D8A1D45AC}" srcOrd="0" destOrd="0" presId="urn:microsoft.com/office/officeart/2005/8/layout/process4"/>
    <dgm:cxn modelId="{378D9B70-C020-4470-BCEE-13924476CE88}" type="presOf" srcId="{12F66869-72E1-4067-B27A-7CBBD24CC54F}" destId="{B9274852-9814-4639-A5BB-5868F5E46D71}" srcOrd="0" destOrd="0" presId="urn:microsoft.com/office/officeart/2005/8/layout/process4"/>
    <dgm:cxn modelId="{FA819C70-BC76-4DA4-8B1D-D332CCF74BAF}" srcId="{12F66869-72E1-4067-B27A-7CBBD24CC54F}" destId="{663D524E-5550-4700-8404-03FD92A2164C}" srcOrd="0" destOrd="0" parTransId="{9A067871-10B7-481E-9564-1A65746B23EC}" sibTransId="{A474F83F-B456-40E4-9160-D4EE3BD103A8}"/>
    <dgm:cxn modelId="{2490C758-C9DF-45D7-94EB-C5C60E772BF3}" type="presOf" srcId="{F7B3AB85-202F-4770-8A11-C3FD8BBFB636}" destId="{53B27C78-F9C4-406C-8663-466B967C07F6}" srcOrd="0" destOrd="0" presId="urn:microsoft.com/office/officeart/2005/8/layout/process4"/>
    <dgm:cxn modelId="{64B79188-6555-4D47-9D48-9F4F7E5A2385}" srcId="{12F66869-72E1-4067-B27A-7CBBD24CC54F}" destId="{B2FB6C0C-219F-41F7-9E71-77E8FA766359}" srcOrd="1" destOrd="0" parTransId="{5F8123F8-D08E-4B43-B8B1-C894A8A47273}" sibTransId="{DEDCCFB4-D38E-4FEA-ABD9-8D67F020AE10}"/>
    <dgm:cxn modelId="{D50C3F8E-D163-4C84-BE4E-75BB53AA74F9}" type="presOf" srcId="{663D524E-5550-4700-8404-03FD92A2164C}" destId="{DDFA4EF1-C91B-4DD1-810C-5E76E526BCC1}" srcOrd="0" destOrd="0" presId="urn:microsoft.com/office/officeart/2005/8/layout/process4"/>
    <dgm:cxn modelId="{B5258D99-FB16-49DC-8241-42615BCBDB40}" srcId="{12F66869-72E1-4067-B27A-7CBBD24CC54F}" destId="{F7B3AB85-202F-4770-8A11-C3FD8BBFB636}" srcOrd="2" destOrd="0" parTransId="{30292EF3-12CB-4BC2-AD98-E1A9176F26BF}" sibTransId="{F931A6A5-7F56-4E95-AC44-042118BCDB53}"/>
    <dgm:cxn modelId="{9B95E10D-CA1C-4523-976A-20F87E95BA85}" type="presParOf" srcId="{B9274852-9814-4639-A5BB-5868F5E46D71}" destId="{6B95670B-3595-4AE7-A7BF-CBA8252B0A05}" srcOrd="0" destOrd="0" presId="urn:microsoft.com/office/officeart/2005/8/layout/process4"/>
    <dgm:cxn modelId="{74BC1843-4CB9-460B-BBE2-178C5E4B6E5E}" type="presParOf" srcId="{6B95670B-3595-4AE7-A7BF-CBA8252B0A05}" destId="{53B27C78-F9C4-406C-8663-466B967C07F6}" srcOrd="0" destOrd="0" presId="urn:microsoft.com/office/officeart/2005/8/layout/process4"/>
    <dgm:cxn modelId="{DD7A66B2-C4D8-44C8-A88B-A083651F3610}" type="presParOf" srcId="{B9274852-9814-4639-A5BB-5868F5E46D71}" destId="{54117A85-FEFA-4EF5-9144-ABB2CD9F2800}" srcOrd="1" destOrd="0" presId="urn:microsoft.com/office/officeart/2005/8/layout/process4"/>
    <dgm:cxn modelId="{37D1991A-0040-4098-91F5-0C9B97A9FDAF}" type="presParOf" srcId="{B9274852-9814-4639-A5BB-5868F5E46D71}" destId="{C3412F1B-4FBD-4FDB-9BA6-0BAE8D34C9A2}" srcOrd="2" destOrd="0" presId="urn:microsoft.com/office/officeart/2005/8/layout/process4"/>
    <dgm:cxn modelId="{2A5E96AA-D92E-4851-8C70-6A4D31FD5507}" type="presParOf" srcId="{C3412F1B-4FBD-4FDB-9BA6-0BAE8D34C9A2}" destId="{B6B6CE54-C2BC-46B5-81A8-E41D8A1D45AC}" srcOrd="0" destOrd="0" presId="urn:microsoft.com/office/officeart/2005/8/layout/process4"/>
    <dgm:cxn modelId="{E6B80B4E-31E6-4480-B347-9F866647329B}" type="presParOf" srcId="{B9274852-9814-4639-A5BB-5868F5E46D71}" destId="{99DC6B3A-C17C-4E98-B737-AF448FEE1A8D}" srcOrd="3" destOrd="0" presId="urn:microsoft.com/office/officeart/2005/8/layout/process4"/>
    <dgm:cxn modelId="{530F1BEA-08CE-444D-99DF-A7760EC95DD2}" type="presParOf" srcId="{B9274852-9814-4639-A5BB-5868F5E46D71}" destId="{745DCF87-43A0-4D84-A5B0-6346A7598CAE}" srcOrd="4" destOrd="0" presId="urn:microsoft.com/office/officeart/2005/8/layout/process4"/>
    <dgm:cxn modelId="{D2CE6D72-446A-432B-9604-530F657CB56F}" type="presParOf" srcId="{745DCF87-43A0-4D84-A5B0-6346A7598CAE}" destId="{DDFA4EF1-C91B-4DD1-810C-5E76E526BCC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EE0284-2A28-4884-8F06-7476AB5B3D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5729EF5-358B-4372-9295-1BE97FB07783}">
      <dgm:prSet/>
      <dgm:spPr/>
      <dgm:t>
        <a:bodyPr/>
        <a:lstStyle/>
        <a:p>
          <a:r>
            <a:rPr lang="cs-CZ" b="0"/>
            <a:t>Zaměstnanci jsou mimo jiné povinni </a:t>
          </a:r>
          <a:r>
            <a:rPr lang="cs-CZ" b="1" i="0"/>
            <a:t>dodržovat </a:t>
          </a:r>
          <a:endParaRPr lang="en-US"/>
        </a:p>
      </dgm:t>
    </dgm:pt>
    <dgm:pt modelId="{FA26F1AB-A16D-4D57-B6D5-EC68571C2591}" type="parTrans" cxnId="{6955BDE2-5519-4A29-9A35-5F92FD4DDD56}">
      <dgm:prSet/>
      <dgm:spPr/>
      <dgm:t>
        <a:bodyPr/>
        <a:lstStyle/>
        <a:p>
          <a:endParaRPr lang="en-US"/>
        </a:p>
      </dgm:t>
    </dgm:pt>
    <dgm:pt modelId="{C3894D9F-4AE4-46DA-9EF0-078EC678219D}" type="sibTrans" cxnId="{6955BDE2-5519-4A29-9A35-5F92FD4DDD56}">
      <dgm:prSet/>
      <dgm:spPr/>
      <dgm:t>
        <a:bodyPr/>
        <a:lstStyle/>
        <a:p>
          <a:endParaRPr lang="en-US"/>
        </a:p>
      </dgm:t>
    </dgm:pt>
    <dgm:pt modelId="{D3B0C35A-3E89-43EB-A1A4-0012A8F366CB}">
      <dgm:prSet/>
      <dgm:spPr/>
      <dgm:t>
        <a:bodyPr/>
        <a:lstStyle/>
        <a:p>
          <a:r>
            <a:rPr lang="cs-CZ" b="1" i="0"/>
            <a:t>právní předpisy </a:t>
          </a:r>
          <a:r>
            <a:rPr lang="cs-CZ" b="0" i="0"/>
            <a:t>vztahující se k práci jimi vykonávané; </a:t>
          </a:r>
          <a:endParaRPr lang="en-US"/>
        </a:p>
      </dgm:t>
    </dgm:pt>
    <dgm:pt modelId="{81F987B3-0208-439B-BBEA-61812FB40581}" type="parTrans" cxnId="{86583B26-430B-402E-B203-27356B1B1327}">
      <dgm:prSet/>
      <dgm:spPr/>
      <dgm:t>
        <a:bodyPr/>
        <a:lstStyle/>
        <a:p>
          <a:endParaRPr lang="en-US"/>
        </a:p>
      </dgm:t>
    </dgm:pt>
    <dgm:pt modelId="{6DB7AAD2-8EA3-4366-B149-D4E13091ECF2}" type="sibTrans" cxnId="{86583B26-430B-402E-B203-27356B1B1327}">
      <dgm:prSet/>
      <dgm:spPr/>
      <dgm:t>
        <a:bodyPr/>
        <a:lstStyle/>
        <a:p>
          <a:endParaRPr lang="en-US"/>
        </a:p>
      </dgm:t>
    </dgm:pt>
    <dgm:pt modelId="{0B38F3E0-93AA-44BF-8318-F25AC6137FAC}">
      <dgm:prSet/>
      <dgm:spPr/>
      <dgm:t>
        <a:bodyPr/>
        <a:lstStyle/>
        <a:p>
          <a:r>
            <a:rPr lang="cs-CZ" b="1" i="0"/>
            <a:t>ostatní předpisy vztahující se k práci jimi vykonávané, pokud s nimi byli řádně seznámeni</a:t>
          </a:r>
          <a:r>
            <a:rPr lang="cs-CZ"/>
            <a:t>.</a:t>
          </a:r>
          <a:endParaRPr lang="en-US"/>
        </a:p>
      </dgm:t>
    </dgm:pt>
    <dgm:pt modelId="{30A2DF3D-8CE2-4A1E-B5C7-83B752B7E87F}" type="parTrans" cxnId="{364D4A49-E44B-4473-AE48-C0A4539ABA0E}">
      <dgm:prSet/>
      <dgm:spPr/>
      <dgm:t>
        <a:bodyPr/>
        <a:lstStyle/>
        <a:p>
          <a:endParaRPr lang="en-US"/>
        </a:p>
      </dgm:t>
    </dgm:pt>
    <dgm:pt modelId="{D8E0E14F-E808-4982-9DF9-044D7939BAB7}" type="sibTrans" cxnId="{364D4A49-E44B-4473-AE48-C0A4539ABA0E}">
      <dgm:prSet/>
      <dgm:spPr/>
      <dgm:t>
        <a:bodyPr/>
        <a:lstStyle/>
        <a:p>
          <a:endParaRPr lang="en-US"/>
        </a:p>
      </dgm:t>
    </dgm:pt>
    <dgm:pt modelId="{46AA1304-7B97-47F7-BBB7-B9D25F588E5E}" type="pres">
      <dgm:prSet presAssocID="{39EE0284-2A28-4884-8F06-7476AB5B3D02}" presName="vert0" presStyleCnt="0">
        <dgm:presLayoutVars>
          <dgm:dir/>
          <dgm:animOne val="branch"/>
          <dgm:animLvl val="lvl"/>
        </dgm:presLayoutVars>
      </dgm:prSet>
      <dgm:spPr/>
    </dgm:pt>
    <dgm:pt modelId="{9993E7D9-33D2-465E-A106-06668A249194}" type="pres">
      <dgm:prSet presAssocID="{25729EF5-358B-4372-9295-1BE97FB07783}" presName="thickLine" presStyleLbl="alignNode1" presStyleIdx="0" presStyleCnt="3"/>
      <dgm:spPr/>
    </dgm:pt>
    <dgm:pt modelId="{D4D66756-DDA5-4A27-9E27-62D4839935BB}" type="pres">
      <dgm:prSet presAssocID="{25729EF5-358B-4372-9295-1BE97FB07783}" presName="horz1" presStyleCnt="0"/>
      <dgm:spPr/>
    </dgm:pt>
    <dgm:pt modelId="{B6E0EFA1-0F3F-4471-B95D-C777E5A9CD93}" type="pres">
      <dgm:prSet presAssocID="{25729EF5-358B-4372-9295-1BE97FB07783}" presName="tx1" presStyleLbl="revTx" presStyleIdx="0" presStyleCnt="3"/>
      <dgm:spPr/>
    </dgm:pt>
    <dgm:pt modelId="{F24A74F3-CCD9-4E6F-BFB2-A853FC36C8F5}" type="pres">
      <dgm:prSet presAssocID="{25729EF5-358B-4372-9295-1BE97FB07783}" presName="vert1" presStyleCnt="0"/>
      <dgm:spPr/>
    </dgm:pt>
    <dgm:pt modelId="{1D0F2153-0C19-4ED0-93CD-75B0A454D7EA}" type="pres">
      <dgm:prSet presAssocID="{D3B0C35A-3E89-43EB-A1A4-0012A8F366CB}" presName="thickLine" presStyleLbl="alignNode1" presStyleIdx="1" presStyleCnt="3"/>
      <dgm:spPr/>
    </dgm:pt>
    <dgm:pt modelId="{06525CA8-20B0-47AA-AF00-792F6B7AF1D3}" type="pres">
      <dgm:prSet presAssocID="{D3B0C35A-3E89-43EB-A1A4-0012A8F366CB}" presName="horz1" presStyleCnt="0"/>
      <dgm:spPr/>
    </dgm:pt>
    <dgm:pt modelId="{A496E3C9-FA44-484E-B254-8ADE2DA0B119}" type="pres">
      <dgm:prSet presAssocID="{D3B0C35A-3E89-43EB-A1A4-0012A8F366CB}" presName="tx1" presStyleLbl="revTx" presStyleIdx="1" presStyleCnt="3"/>
      <dgm:spPr/>
    </dgm:pt>
    <dgm:pt modelId="{518AFC77-D5CA-4446-99ED-5CCDAC872FF7}" type="pres">
      <dgm:prSet presAssocID="{D3B0C35A-3E89-43EB-A1A4-0012A8F366CB}" presName="vert1" presStyleCnt="0"/>
      <dgm:spPr/>
    </dgm:pt>
    <dgm:pt modelId="{E74AE4A3-7433-43F9-94D1-C5B2914713E7}" type="pres">
      <dgm:prSet presAssocID="{0B38F3E0-93AA-44BF-8318-F25AC6137FAC}" presName="thickLine" presStyleLbl="alignNode1" presStyleIdx="2" presStyleCnt="3"/>
      <dgm:spPr/>
    </dgm:pt>
    <dgm:pt modelId="{5B452B92-16EE-4277-B805-1144A9B08709}" type="pres">
      <dgm:prSet presAssocID="{0B38F3E0-93AA-44BF-8318-F25AC6137FAC}" presName="horz1" presStyleCnt="0"/>
      <dgm:spPr/>
    </dgm:pt>
    <dgm:pt modelId="{6FC5A08C-2114-4A91-90F0-C698B5D49E6F}" type="pres">
      <dgm:prSet presAssocID="{0B38F3E0-93AA-44BF-8318-F25AC6137FAC}" presName="tx1" presStyleLbl="revTx" presStyleIdx="2" presStyleCnt="3"/>
      <dgm:spPr/>
    </dgm:pt>
    <dgm:pt modelId="{74CF9B72-F7C5-41CD-B0E5-D0EDDCD14AED}" type="pres">
      <dgm:prSet presAssocID="{0B38F3E0-93AA-44BF-8318-F25AC6137FAC}" presName="vert1" presStyleCnt="0"/>
      <dgm:spPr/>
    </dgm:pt>
  </dgm:ptLst>
  <dgm:cxnLst>
    <dgm:cxn modelId="{86583B26-430B-402E-B203-27356B1B1327}" srcId="{39EE0284-2A28-4884-8F06-7476AB5B3D02}" destId="{D3B0C35A-3E89-43EB-A1A4-0012A8F366CB}" srcOrd="1" destOrd="0" parTransId="{81F987B3-0208-439B-BBEA-61812FB40581}" sibTransId="{6DB7AAD2-8EA3-4366-B149-D4E13091ECF2}"/>
    <dgm:cxn modelId="{364D4A49-E44B-4473-AE48-C0A4539ABA0E}" srcId="{39EE0284-2A28-4884-8F06-7476AB5B3D02}" destId="{0B38F3E0-93AA-44BF-8318-F25AC6137FAC}" srcOrd="2" destOrd="0" parTransId="{30A2DF3D-8CE2-4A1E-B5C7-83B752B7E87F}" sibTransId="{D8E0E14F-E808-4982-9DF9-044D7939BAB7}"/>
    <dgm:cxn modelId="{DA1FC5AE-9DE2-4B63-BED2-3308E8F55AD6}" type="presOf" srcId="{39EE0284-2A28-4884-8F06-7476AB5B3D02}" destId="{46AA1304-7B97-47F7-BBB7-B9D25F588E5E}" srcOrd="0" destOrd="0" presId="urn:microsoft.com/office/officeart/2008/layout/LinedList"/>
    <dgm:cxn modelId="{C7D60ED4-39CB-4956-83BE-9B29484E5B9E}" type="presOf" srcId="{25729EF5-358B-4372-9295-1BE97FB07783}" destId="{B6E0EFA1-0F3F-4471-B95D-C777E5A9CD93}" srcOrd="0" destOrd="0" presId="urn:microsoft.com/office/officeart/2008/layout/LinedList"/>
    <dgm:cxn modelId="{EBA01CDC-8B97-4B64-9936-D28062E25FB8}" type="presOf" srcId="{0B38F3E0-93AA-44BF-8318-F25AC6137FAC}" destId="{6FC5A08C-2114-4A91-90F0-C698B5D49E6F}" srcOrd="0" destOrd="0" presId="urn:microsoft.com/office/officeart/2008/layout/LinedList"/>
    <dgm:cxn modelId="{6955BDE2-5519-4A29-9A35-5F92FD4DDD56}" srcId="{39EE0284-2A28-4884-8F06-7476AB5B3D02}" destId="{25729EF5-358B-4372-9295-1BE97FB07783}" srcOrd="0" destOrd="0" parTransId="{FA26F1AB-A16D-4D57-B6D5-EC68571C2591}" sibTransId="{C3894D9F-4AE4-46DA-9EF0-078EC678219D}"/>
    <dgm:cxn modelId="{FE4799F0-AE9A-4C30-B1D5-4C15A7404A90}" type="presOf" srcId="{D3B0C35A-3E89-43EB-A1A4-0012A8F366CB}" destId="{A496E3C9-FA44-484E-B254-8ADE2DA0B119}" srcOrd="0" destOrd="0" presId="urn:microsoft.com/office/officeart/2008/layout/LinedList"/>
    <dgm:cxn modelId="{CF3CC54D-A7F3-4532-93AF-9A7976FFB3B8}" type="presParOf" srcId="{46AA1304-7B97-47F7-BBB7-B9D25F588E5E}" destId="{9993E7D9-33D2-465E-A106-06668A249194}" srcOrd="0" destOrd="0" presId="urn:microsoft.com/office/officeart/2008/layout/LinedList"/>
    <dgm:cxn modelId="{E2AEF0D4-CB0C-4A5C-98F7-979A1D631B6B}" type="presParOf" srcId="{46AA1304-7B97-47F7-BBB7-B9D25F588E5E}" destId="{D4D66756-DDA5-4A27-9E27-62D4839935BB}" srcOrd="1" destOrd="0" presId="urn:microsoft.com/office/officeart/2008/layout/LinedList"/>
    <dgm:cxn modelId="{716BBEB7-60F5-44CD-A2CE-6E7D5FD0CE06}" type="presParOf" srcId="{D4D66756-DDA5-4A27-9E27-62D4839935BB}" destId="{B6E0EFA1-0F3F-4471-B95D-C777E5A9CD93}" srcOrd="0" destOrd="0" presId="urn:microsoft.com/office/officeart/2008/layout/LinedList"/>
    <dgm:cxn modelId="{5CF26866-BCF2-4DFE-85A0-5149F963F894}" type="presParOf" srcId="{D4D66756-DDA5-4A27-9E27-62D4839935BB}" destId="{F24A74F3-CCD9-4E6F-BFB2-A853FC36C8F5}" srcOrd="1" destOrd="0" presId="urn:microsoft.com/office/officeart/2008/layout/LinedList"/>
    <dgm:cxn modelId="{C69F78D2-1023-4E3C-B5C2-BF3981944FA5}" type="presParOf" srcId="{46AA1304-7B97-47F7-BBB7-B9D25F588E5E}" destId="{1D0F2153-0C19-4ED0-93CD-75B0A454D7EA}" srcOrd="2" destOrd="0" presId="urn:microsoft.com/office/officeart/2008/layout/LinedList"/>
    <dgm:cxn modelId="{0C650737-89C4-433D-97EA-CD7F8D3EA325}" type="presParOf" srcId="{46AA1304-7B97-47F7-BBB7-B9D25F588E5E}" destId="{06525CA8-20B0-47AA-AF00-792F6B7AF1D3}" srcOrd="3" destOrd="0" presId="urn:microsoft.com/office/officeart/2008/layout/LinedList"/>
    <dgm:cxn modelId="{39FC42F9-70C6-4536-A312-EE92F1C2A300}" type="presParOf" srcId="{06525CA8-20B0-47AA-AF00-792F6B7AF1D3}" destId="{A496E3C9-FA44-484E-B254-8ADE2DA0B119}" srcOrd="0" destOrd="0" presId="urn:microsoft.com/office/officeart/2008/layout/LinedList"/>
    <dgm:cxn modelId="{FBE3CB15-59EC-4569-8713-C024B5704F52}" type="presParOf" srcId="{06525CA8-20B0-47AA-AF00-792F6B7AF1D3}" destId="{518AFC77-D5CA-4446-99ED-5CCDAC872FF7}" srcOrd="1" destOrd="0" presId="urn:microsoft.com/office/officeart/2008/layout/LinedList"/>
    <dgm:cxn modelId="{5474E133-0827-4234-9304-47912DDEFE39}" type="presParOf" srcId="{46AA1304-7B97-47F7-BBB7-B9D25F588E5E}" destId="{E74AE4A3-7433-43F9-94D1-C5B2914713E7}" srcOrd="4" destOrd="0" presId="urn:microsoft.com/office/officeart/2008/layout/LinedList"/>
    <dgm:cxn modelId="{7C1B5632-E000-4FB5-BD69-571279D743FC}" type="presParOf" srcId="{46AA1304-7B97-47F7-BBB7-B9D25F588E5E}" destId="{5B452B92-16EE-4277-B805-1144A9B08709}" srcOrd="5" destOrd="0" presId="urn:microsoft.com/office/officeart/2008/layout/LinedList"/>
    <dgm:cxn modelId="{49D3B039-2BD6-4233-B54B-5FA7D93465E3}" type="presParOf" srcId="{5B452B92-16EE-4277-B805-1144A9B08709}" destId="{6FC5A08C-2114-4A91-90F0-C698B5D49E6F}" srcOrd="0" destOrd="0" presId="urn:microsoft.com/office/officeart/2008/layout/LinedList"/>
    <dgm:cxn modelId="{B63A526F-55CE-4426-9F53-88BBCC8B95EF}" type="presParOf" srcId="{5B452B92-16EE-4277-B805-1144A9B08709}" destId="{74CF9B72-F7C5-41CD-B0E5-D0EDDCD14AE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1E159E1-6398-49BC-92ED-45481CB7492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7CB6A4D-E0E1-4FFC-BB13-873ED0F8CCA4}">
      <dgm:prSet/>
      <dgm:spPr/>
      <dgm:t>
        <a:bodyPr/>
        <a:lstStyle/>
        <a:p>
          <a:r>
            <a:rPr lang="cs-CZ" b="1" i="0"/>
            <a:t>Povinnosti žáků, studentů a zákonných zástupců dětí a nezletilých žáků</a:t>
          </a:r>
          <a:endParaRPr lang="en-US"/>
        </a:p>
      </dgm:t>
    </dgm:pt>
    <dgm:pt modelId="{95278CEB-D3FE-4283-AFFB-D2F55E3433C2}" type="parTrans" cxnId="{785E4A9E-3833-4993-A3BF-ED8830E0CF53}">
      <dgm:prSet/>
      <dgm:spPr/>
      <dgm:t>
        <a:bodyPr/>
        <a:lstStyle/>
        <a:p>
          <a:endParaRPr lang="en-US"/>
        </a:p>
      </dgm:t>
    </dgm:pt>
    <dgm:pt modelId="{2DCAB463-FB56-4423-973B-D4A5D74F408A}" type="sibTrans" cxnId="{785E4A9E-3833-4993-A3BF-ED8830E0CF53}">
      <dgm:prSet/>
      <dgm:spPr/>
      <dgm:t>
        <a:bodyPr/>
        <a:lstStyle/>
        <a:p>
          <a:endParaRPr lang="en-US"/>
        </a:p>
      </dgm:t>
    </dgm:pt>
    <dgm:pt modelId="{1EFE06EF-4242-4A52-B44F-B1BE5E7E7C05}">
      <dgm:prSet/>
      <dgm:spPr/>
      <dgm:t>
        <a:bodyPr/>
        <a:lstStyle/>
        <a:p>
          <a:r>
            <a:rPr lang="cs-CZ" b="1" i="0"/>
            <a:t>(1)</a:t>
          </a:r>
          <a:r>
            <a:rPr lang="cs-CZ" b="0" i="0"/>
            <a:t> Žáci a studenti jsou zejména povinni</a:t>
          </a:r>
          <a:endParaRPr lang="en-US"/>
        </a:p>
      </dgm:t>
    </dgm:pt>
    <dgm:pt modelId="{7430AD37-6AEC-409B-AE15-EA2C92A177D1}" type="parTrans" cxnId="{F39700D0-1499-4140-8D8D-6C11F30962FB}">
      <dgm:prSet/>
      <dgm:spPr/>
      <dgm:t>
        <a:bodyPr/>
        <a:lstStyle/>
        <a:p>
          <a:endParaRPr lang="en-US"/>
        </a:p>
      </dgm:t>
    </dgm:pt>
    <dgm:pt modelId="{213CFB68-F54F-4787-985B-34F7290BF05D}" type="sibTrans" cxnId="{F39700D0-1499-4140-8D8D-6C11F30962FB}">
      <dgm:prSet/>
      <dgm:spPr/>
      <dgm:t>
        <a:bodyPr/>
        <a:lstStyle/>
        <a:p>
          <a:endParaRPr lang="en-US"/>
        </a:p>
      </dgm:t>
    </dgm:pt>
    <dgm:pt modelId="{B9C73376-1861-4CCA-8E78-D541A6B1437B}">
      <dgm:prSet/>
      <dgm:spPr/>
      <dgm:t>
        <a:bodyPr/>
        <a:lstStyle/>
        <a:p>
          <a:r>
            <a:rPr lang="cs-CZ" b="0" i="0"/>
            <a:t>dodržovat školní a vnitřní řád a předpisy a pokyny školy a školského zařízení k ochraně zdraví a bezpečnosti, s nimiž byli seznámeni,</a:t>
          </a:r>
          <a:endParaRPr lang="en-US"/>
        </a:p>
      </dgm:t>
    </dgm:pt>
    <dgm:pt modelId="{8527D183-0DD2-4CE6-A6AE-A5EA5587D61F}" type="parTrans" cxnId="{FA731FCD-73BD-4165-B5F6-BF8456BC496C}">
      <dgm:prSet/>
      <dgm:spPr/>
      <dgm:t>
        <a:bodyPr/>
        <a:lstStyle/>
        <a:p>
          <a:endParaRPr lang="en-US"/>
        </a:p>
      </dgm:t>
    </dgm:pt>
    <dgm:pt modelId="{9D629836-E0AB-4516-A6AD-E3F8CC0731D4}" type="sibTrans" cxnId="{FA731FCD-73BD-4165-B5F6-BF8456BC496C}">
      <dgm:prSet/>
      <dgm:spPr/>
      <dgm:t>
        <a:bodyPr/>
        <a:lstStyle/>
        <a:p>
          <a:endParaRPr lang="en-US"/>
        </a:p>
      </dgm:t>
    </dgm:pt>
    <dgm:pt modelId="{7686091C-CAE2-4D3A-9650-5FF306E5F325}">
      <dgm:prSet/>
      <dgm:spPr/>
      <dgm:t>
        <a:bodyPr/>
        <a:lstStyle/>
        <a:p>
          <a:r>
            <a:rPr lang="cs-CZ" b="1" i="0"/>
            <a:t>plnit pokyny pedagogických pracovníků škol a školských zařízení vydané v souladu s právními předpisy a školním nebo vnitřním řádem</a:t>
          </a:r>
          <a:r>
            <a:rPr lang="cs-CZ" b="0" i="0"/>
            <a:t>.</a:t>
          </a:r>
          <a:endParaRPr lang="en-US"/>
        </a:p>
      </dgm:t>
    </dgm:pt>
    <dgm:pt modelId="{9D1A20A7-A29C-448B-AF30-BF23D90CAE9F}" type="parTrans" cxnId="{607DBCA8-1E16-42EC-A773-B748030F383E}">
      <dgm:prSet/>
      <dgm:spPr/>
      <dgm:t>
        <a:bodyPr/>
        <a:lstStyle/>
        <a:p>
          <a:endParaRPr lang="en-US"/>
        </a:p>
      </dgm:t>
    </dgm:pt>
    <dgm:pt modelId="{5E71CB03-E8EC-4732-B816-564A1F483864}" type="sibTrans" cxnId="{607DBCA8-1E16-42EC-A773-B748030F383E}">
      <dgm:prSet/>
      <dgm:spPr/>
      <dgm:t>
        <a:bodyPr/>
        <a:lstStyle/>
        <a:p>
          <a:endParaRPr lang="en-US"/>
        </a:p>
      </dgm:t>
    </dgm:pt>
    <dgm:pt modelId="{D144E3B9-D648-4F57-B2A8-98CF47BA74F7}">
      <dgm:prSet/>
      <dgm:spPr/>
      <dgm:t>
        <a:bodyPr/>
        <a:lstStyle/>
        <a:p>
          <a:r>
            <a:rPr lang="cs-CZ" b="1" i="0"/>
            <a:t>(2)</a:t>
          </a:r>
          <a:r>
            <a:rPr lang="cs-CZ" b="0" i="0"/>
            <a:t> Zletilí žáci a studenti jsou dále povinni</a:t>
          </a:r>
          <a:endParaRPr lang="en-US"/>
        </a:p>
      </dgm:t>
    </dgm:pt>
    <dgm:pt modelId="{D2A00F18-15EF-4380-B92E-10EA3B5293D2}" type="parTrans" cxnId="{8A0DA5F9-D17F-454B-A60D-F188A35C0E77}">
      <dgm:prSet/>
      <dgm:spPr/>
      <dgm:t>
        <a:bodyPr/>
        <a:lstStyle/>
        <a:p>
          <a:endParaRPr lang="en-US"/>
        </a:p>
      </dgm:t>
    </dgm:pt>
    <dgm:pt modelId="{CD5DE5A4-EE06-43F4-BE81-A93075D94483}" type="sibTrans" cxnId="{8A0DA5F9-D17F-454B-A60D-F188A35C0E77}">
      <dgm:prSet/>
      <dgm:spPr/>
      <dgm:t>
        <a:bodyPr/>
        <a:lstStyle/>
        <a:p>
          <a:endParaRPr lang="en-US"/>
        </a:p>
      </dgm:t>
    </dgm:pt>
    <dgm:pt modelId="{E9F371C5-6317-4918-AC8F-556B51622A53}">
      <dgm:prSet/>
      <dgm:spPr/>
      <dgm:t>
        <a:bodyPr/>
        <a:lstStyle/>
        <a:p>
          <a:r>
            <a:rPr lang="cs-CZ" b="1" i="0"/>
            <a:t>informovat školu a školské zařízení o změně zdravotní způsobilosti, zdravotních obtížích nebo jiných závažných skutečnostech, které by mohly mít vliv na průběh vzdělávání.</a:t>
          </a:r>
          <a:endParaRPr lang="en-US"/>
        </a:p>
      </dgm:t>
    </dgm:pt>
    <dgm:pt modelId="{37BE3638-B10E-4D38-AB76-623FF74F66B9}" type="parTrans" cxnId="{C0D1BCB5-075F-41DE-BD28-57B0FF7EABDA}">
      <dgm:prSet/>
      <dgm:spPr/>
      <dgm:t>
        <a:bodyPr/>
        <a:lstStyle/>
        <a:p>
          <a:endParaRPr lang="en-US"/>
        </a:p>
      </dgm:t>
    </dgm:pt>
    <dgm:pt modelId="{61502ABA-55C2-4DDD-A8FF-A96094FED654}" type="sibTrans" cxnId="{C0D1BCB5-075F-41DE-BD28-57B0FF7EABDA}">
      <dgm:prSet/>
      <dgm:spPr/>
      <dgm:t>
        <a:bodyPr/>
        <a:lstStyle/>
        <a:p>
          <a:endParaRPr lang="en-US"/>
        </a:p>
      </dgm:t>
    </dgm:pt>
    <dgm:pt modelId="{5E8E5A89-2B0A-483B-A8F7-A695B502B619}" type="pres">
      <dgm:prSet presAssocID="{01E159E1-6398-49BC-92ED-45481CB74925}" presName="linear" presStyleCnt="0">
        <dgm:presLayoutVars>
          <dgm:animLvl val="lvl"/>
          <dgm:resizeHandles val="exact"/>
        </dgm:presLayoutVars>
      </dgm:prSet>
      <dgm:spPr/>
    </dgm:pt>
    <dgm:pt modelId="{D39DF835-2EC1-4E61-950B-955440D6D03B}" type="pres">
      <dgm:prSet presAssocID="{37CB6A4D-E0E1-4FFC-BB13-873ED0F8CCA4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F02A0365-E015-43CF-A991-C778DEA7F868}" type="pres">
      <dgm:prSet presAssocID="{2DCAB463-FB56-4423-973B-D4A5D74F408A}" presName="spacer" presStyleCnt="0"/>
      <dgm:spPr/>
    </dgm:pt>
    <dgm:pt modelId="{7CB91337-767F-4D57-AF11-3F877CF0AFD2}" type="pres">
      <dgm:prSet presAssocID="{1EFE06EF-4242-4A52-B44F-B1BE5E7E7C05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FD6675E-7F1F-4506-86F2-7693FC125916}" type="pres">
      <dgm:prSet presAssocID="{213CFB68-F54F-4787-985B-34F7290BF05D}" presName="spacer" presStyleCnt="0"/>
      <dgm:spPr/>
    </dgm:pt>
    <dgm:pt modelId="{43C2294D-9396-45AD-ADC5-C7754EBFC729}" type="pres">
      <dgm:prSet presAssocID="{B9C73376-1861-4CCA-8E78-D541A6B1437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9BA4097-4112-4E3E-A7C7-12EF00C964D0}" type="pres">
      <dgm:prSet presAssocID="{9D629836-E0AB-4516-A6AD-E3F8CC0731D4}" presName="spacer" presStyleCnt="0"/>
      <dgm:spPr/>
    </dgm:pt>
    <dgm:pt modelId="{92FE59B8-465E-471B-B1D1-625E5538E39B}" type="pres">
      <dgm:prSet presAssocID="{7686091C-CAE2-4D3A-9650-5FF306E5F32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5B61809C-781B-4C76-AAE5-C336C44F6BDD}" type="pres">
      <dgm:prSet presAssocID="{5E71CB03-E8EC-4732-B816-564A1F483864}" presName="spacer" presStyleCnt="0"/>
      <dgm:spPr/>
    </dgm:pt>
    <dgm:pt modelId="{3A4403AA-FE9F-40BD-902B-0B5FFDB60823}" type="pres">
      <dgm:prSet presAssocID="{D144E3B9-D648-4F57-B2A8-98CF47BA74F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DBE17E9-3C91-4B8F-9E6C-9515057F924A}" type="pres">
      <dgm:prSet presAssocID="{CD5DE5A4-EE06-43F4-BE81-A93075D94483}" presName="spacer" presStyleCnt="0"/>
      <dgm:spPr/>
    </dgm:pt>
    <dgm:pt modelId="{61A6B96D-DBE1-4AD7-A4AF-04B56D28317C}" type="pres">
      <dgm:prSet presAssocID="{E9F371C5-6317-4918-AC8F-556B51622A53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7DDE801-9FB5-4CB5-8E51-76EB473DFE63}" type="presOf" srcId="{1EFE06EF-4242-4A52-B44F-B1BE5E7E7C05}" destId="{7CB91337-767F-4D57-AF11-3F877CF0AFD2}" srcOrd="0" destOrd="0" presId="urn:microsoft.com/office/officeart/2005/8/layout/vList2"/>
    <dgm:cxn modelId="{40FDD81A-6BE8-4D89-AFA2-D8184F17EE73}" type="presOf" srcId="{37CB6A4D-E0E1-4FFC-BB13-873ED0F8CCA4}" destId="{D39DF835-2EC1-4E61-950B-955440D6D03B}" srcOrd="0" destOrd="0" presId="urn:microsoft.com/office/officeart/2005/8/layout/vList2"/>
    <dgm:cxn modelId="{2FE81C6B-B14B-4607-B0B5-C382FCDE0470}" type="presOf" srcId="{E9F371C5-6317-4918-AC8F-556B51622A53}" destId="{61A6B96D-DBE1-4AD7-A4AF-04B56D28317C}" srcOrd="0" destOrd="0" presId="urn:microsoft.com/office/officeart/2005/8/layout/vList2"/>
    <dgm:cxn modelId="{ACF33872-A26B-4D78-8507-ADA1BCE0F803}" type="presOf" srcId="{7686091C-CAE2-4D3A-9650-5FF306E5F325}" destId="{92FE59B8-465E-471B-B1D1-625E5538E39B}" srcOrd="0" destOrd="0" presId="urn:microsoft.com/office/officeart/2005/8/layout/vList2"/>
    <dgm:cxn modelId="{19B09F76-4003-4EDC-A8C1-4C1770866386}" type="presOf" srcId="{D144E3B9-D648-4F57-B2A8-98CF47BA74F7}" destId="{3A4403AA-FE9F-40BD-902B-0B5FFDB60823}" srcOrd="0" destOrd="0" presId="urn:microsoft.com/office/officeart/2005/8/layout/vList2"/>
    <dgm:cxn modelId="{F45B8A7C-449C-4EEE-AC14-97898D301AD9}" type="presOf" srcId="{01E159E1-6398-49BC-92ED-45481CB74925}" destId="{5E8E5A89-2B0A-483B-A8F7-A695B502B619}" srcOrd="0" destOrd="0" presId="urn:microsoft.com/office/officeart/2005/8/layout/vList2"/>
    <dgm:cxn modelId="{785E4A9E-3833-4993-A3BF-ED8830E0CF53}" srcId="{01E159E1-6398-49BC-92ED-45481CB74925}" destId="{37CB6A4D-E0E1-4FFC-BB13-873ED0F8CCA4}" srcOrd="0" destOrd="0" parTransId="{95278CEB-D3FE-4283-AFFB-D2F55E3433C2}" sibTransId="{2DCAB463-FB56-4423-973B-D4A5D74F408A}"/>
    <dgm:cxn modelId="{607DBCA8-1E16-42EC-A773-B748030F383E}" srcId="{01E159E1-6398-49BC-92ED-45481CB74925}" destId="{7686091C-CAE2-4D3A-9650-5FF306E5F325}" srcOrd="3" destOrd="0" parTransId="{9D1A20A7-A29C-448B-AF30-BF23D90CAE9F}" sibTransId="{5E71CB03-E8EC-4732-B816-564A1F483864}"/>
    <dgm:cxn modelId="{C0D1BCB5-075F-41DE-BD28-57B0FF7EABDA}" srcId="{01E159E1-6398-49BC-92ED-45481CB74925}" destId="{E9F371C5-6317-4918-AC8F-556B51622A53}" srcOrd="5" destOrd="0" parTransId="{37BE3638-B10E-4D38-AB76-623FF74F66B9}" sibTransId="{61502ABA-55C2-4DDD-A8FF-A96094FED654}"/>
    <dgm:cxn modelId="{FA731FCD-73BD-4165-B5F6-BF8456BC496C}" srcId="{01E159E1-6398-49BC-92ED-45481CB74925}" destId="{B9C73376-1861-4CCA-8E78-D541A6B1437B}" srcOrd="2" destOrd="0" parTransId="{8527D183-0DD2-4CE6-A6AE-A5EA5587D61F}" sibTransId="{9D629836-E0AB-4516-A6AD-E3F8CC0731D4}"/>
    <dgm:cxn modelId="{F39700D0-1499-4140-8D8D-6C11F30962FB}" srcId="{01E159E1-6398-49BC-92ED-45481CB74925}" destId="{1EFE06EF-4242-4A52-B44F-B1BE5E7E7C05}" srcOrd="1" destOrd="0" parTransId="{7430AD37-6AEC-409B-AE15-EA2C92A177D1}" sibTransId="{213CFB68-F54F-4787-985B-34F7290BF05D}"/>
    <dgm:cxn modelId="{F2A653F1-2692-479B-8F4A-ACF1BC747966}" type="presOf" srcId="{B9C73376-1861-4CCA-8E78-D541A6B1437B}" destId="{43C2294D-9396-45AD-ADC5-C7754EBFC729}" srcOrd="0" destOrd="0" presId="urn:microsoft.com/office/officeart/2005/8/layout/vList2"/>
    <dgm:cxn modelId="{8A0DA5F9-D17F-454B-A60D-F188A35C0E77}" srcId="{01E159E1-6398-49BC-92ED-45481CB74925}" destId="{D144E3B9-D648-4F57-B2A8-98CF47BA74F7}" srcOrd="4" destOrd="0" parTransId="{D2A00F18-15EF-4380-B92E-10EA3B5293D2}" sibTransId="{CD5DE5A4-EE06-43F4-BE81-A93075D94483}"/>
    <dgm:cxn modelId="{5A3668F5-F3EE-4954-AE73-7BD96D1DE318}" type="presParOf" srcId="{5E8E5A89-2B0A-483B-A8F7-A695B502B619}" destId="{D39DF835-2EC1-4E61-950B-955440D6D03B}" srcOrd="0" destOrd="0" presId="urn:microsoft.com/office/officeart/2005/8/layout/vList2"/>
    <dgm:cxn modelId="{92222947-81BB-4B31-9B3A-5B3A5BF06451}" type="presParOf" srcId="{5E8E5A89-2B0A-483B-A8F7-A695B502B619}" destId="{F02A0365-E015-43CF-A991-C778DEA7F868}" srcOrd="1" destOrd="0" presId="urn:microsoft.com/office/officeart/2005/8/layout/vList2"/>
    <dgm:cxn modelId="{93ECC591-70CE-4211-B655-43056BD1CCEB}" type="presParOf" srcId="{5E8E5A89-2B0A-483B-A8F7-A695B502B619}" destId="{7CB91337-767F-4D57-AF11-3F877CF0AFD2}" srcOrd="2" destOrd="0" presId="urn:microsoft.com/office/officeart/2005/8/layout/vList2"/>
    <dgm:cxn modelId="{0FAA22D5-7D77-47C3-8B5D-5AFC795DCEFB}" type="presParOf" srcId="{5E8E5A89-2B0A-483B-A8F7-A695B502B619}" destId="{6FD6675E-7F1F-4506-86F2-7693FC125916}" srcOrd="3" destOrd="0" presId="urn:microsoft.com/office/officeart/2005/8/layout/vList2"/>
    <dgm:cxn modelId="{D4F69103-11E4-442B-8101-E6A7242C5164}" type="presParOf" srcId="{5E8E5A89-2B0A-483B-A8F7-A695B502B619}" destId="{43C2294D-9396-45AD-ADC5-C7754EBFC729}" srcOrd="4" destOrd="0" presId="urn:microsoft.com/office/officeart/2005/8/layout/vList2"/>
    <dgm:cxn modelId="{BE92D2B0-8863-49A0-AD79-C38CC0E17942}" type="presParOf" srcId="{5E8E5A89-2B0A-483B-A8F7-A695B502B619}" destId="{79BA4097-4112-4E3E-A7C7-12EF00C964D0}" srcOrd="5" destOrd="0" presId="urn:microsoft.com/office/officeart/2005/8/layout/vList2"/>
    <dgm:cxn modelId="{BFB7F4C0-AC77-427A-9028-5EA0C155B3D4}" type="presParOf" srcId="{5E8E5A89-2B0A-483B-A8F7-A695B502B619}" destId="{92FE59B8-465E-471B-B1D1-625E5538E39B}" srcOrd="6" destOrd="0" presId="urn:microsoft.com/office/officeart/2005/8/layout/vList2"/>
    <dgm:cxn modelId="{53BF1B63-6A96-496F-968A-14F14B6A2AF9}" type="presParOf" srcId="{5E8E5A89-2B0A-483B-A8F7-A695B502B619}" destId="{5B61809C-781B-4C76-AAE5-C336C44F6BDD}" srcOrd="7" destOrd="0" presId="urn:microsoft.com/office/officeart/2005/8/layout/vList2"/>
    <dgm:cxn modelId="{A3933CFF-4972-4E0F-AABD-4F4E45405E92}" type="presParOf" srcId="{5E8E5A89-2B0A-483B-A8F7-A695B502B619}" destId="{3A4403AA-FE9F-40BD-902B-0B5FFDB60823}" srcOrd="8" destOrd="0" presId="urn:microsoft.com/office/officeart/2005/8/layout/vList2"/>
    <dgm:cxn modelId="{DFF45106-DB4F-4C1A-9119-7F3DC7ECB673}" type="presParOf" srcId="{5E8E5A89-2B0A-483B-A8F7-A695B502B619}" destId="{CDBE17E9-3C91-4B8F-9E6C-9515057F924A}" srcOrd="9" destOrd="0" presId="urn:microsoft.com/office/officeart/2005/8/layout/vList2"/>
    <dgm:cxn modelId="{100847FC-A64E-444E-9D3A-17EA70ED1659}" type="presParOf" srcId="{5E8E5A89-2B0A-483B-A8F7-A695B502B619}" destId="{61A6B96D-DBE1-4AD7-A4AF-04B56D28317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CA89A-F9E7-4298-9ACF-A5C824744A7F}">
      <dsp:nvSpPr>
        <dsp:cNvPr id="0" name=""/>
        <dsp:cNvSpPr/>
      </dsp:nvSpPr>
      <dsp:spPr>
        <a:xfrm>
          <a:off x="9709" y="38911"/>
          <a:ext cx="8826423" cy="9216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dirty="0"/>
            <a:t>Hygienické požadavky na prostory a provoz škol a školských zařízení - § 7 </a:t>
          </a:r>
          <a:endParaRPr lang="en-US" sz="1500" kern="1200" dirty="0"/>
        </a:p>
      </dsp:txBody>
      <dsp:txXfrm>
        <a:off x="36703" y="65905"/>
        <a:ext cx="7754033" cy="867642"/>
      </dsp:txXfrm>
    </dsp:sp>
    <dsp:sp modelId="{16434E09-7F62-4B47-A486-88A0EDE15AE5}">
      <dsp:nvSpPr>
        <dsp:cNvPr id="0" name=""/>
        <dsp:cNvSpPr/>
      </dsp:nvSpPr>
      <dsp:spPr>
        <a:xfrm>
          <a:off x="739212" y="1089199"/>
          <a:ext cx="8826423" cy="921630"/>
        </a:xfrm>
        <a:prstGeom prst="roundRect">
          <a:avLst>
            <a:gd name="adj" fmla="val 10000"/>
          </a:avLst>
        </a:prstGeom>
        <a:solidFill>
          <a:schemeClr val="accent2">
            <a:hueOff val="498055"/>
            <a:satOff val="-282"/>
            <a:lumOff val="24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dirty="0"/>
            <a:t>(1)</a:t>
          </a:r>
          <a:r>
            <a:rPr lang="cs-CZ" sz="1500" b="0" i="0" kern="1200" dirty="0"/>
            <a:t> </a:t>
          </a:r>
          <a:r>
            <a:rPr lang="cs-CZ" sz="1500" b="1" i="0" kern="1200" dirty="0"/>
            <a:t>Školy a školská zařízení jsou povinny zajistit</a:t>
          </a:r>
          <a:r>
            <a:rPr lang="cs-CZ" sz="1500" b="0" i="0" kern="1200" dirty="0"/>
            <a:t>, aby byly splněny hygienické požadavky upravené prováděcím právním předpisem na prostorové podmínky, vybavení, provoz, osvětlení, vytápění, mikroklimatické podmínky, zásobování vodou, úklid a nakládání s prádlem. </a:t>
          </a:r>
          <a:endParaRPr lang="en-US" sz="1500" kern="1200" dirty="0"/>
        </a:p>
      </dsp:txBody>
      <dsp:txXfrm>
        <a:off x="766206" y="1116193"/>
        <a:ext cx="7434162" cy="867642"/>
      </dsp:txXfrm>
    </dsp:sp>
    <dsp:sp modelId="{2FF38307-C27D-4A88-85C9-238D56D55D6A}">
      <dsp:nvSpPr>
        <dsp:cNvPr id="0" name=""/>
        <dsp:cNvSpPr/>
      </dsp:nvSpPr>
      <dsp:spPr>
        <a:xfrm>
          <a:off x="1467392" y="2178399"/>
          <a:ext cx="8826423" cy="921630"/>
        </a:xfrm>
        <a:prstGeom prst="roundRect">
          <a:avLst>
            <a:gd name="adj" fmla="val 10000"/>
          </a:avLst>
        </a:prstGeom>
        <a:solidFill>
          <a:schemeClr val="accent2">
            <a:hueOff val="996110"/>
            <a:satOff val="-563"/>
            <a:lumOff val="49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dirty="0"/>
            <a:t>(2)</a:t>
          </a:r>
          <a:r>
            <a:rPr lang="cs-CZ" sz="1500" b="0" i="0" kern="1200" dirty="0"/>
            <a:t> </a:t>
          </a:r>
          <a:r>
            <a:rPr lang="cs-CZ" sz="1500" b="1" i="0" kern="1200" dirty="0"/>
            <a:t>Režim dne zohledňující věkové a fyzické zvláštnosti</a:t>
          </a:r>
          <a:r>
            <a:rPr lang="cs-CZ" sz="1500" b="0" i="0" kern="1200" dirty="0"/>
            <a:t> dětí a mladistvých, podmínky jejich pohybové výchovy a otužování, podmínky odborného výcviku a učební praxe, režim stravování včetně pitného režimu upraví zařízení pro výchovu a vzdělávání v provozním řádu.</a:t>
          </a:r>
          <a:endParaRPr lang="en-US" sz="1500" kern="1200" dirty="0"/>
        </a:p>
      </dsp:txBody>
      <dsp:txXfrm>
        <a:off x="1494386" y="2205393"/>
        <a:ext cx="7445195" cy="867642"/>
      </dsp:txXfrm>
    </dsp:sp>
    <dsp:sp modelId="{810F21EC-8B7C-4E0E-A051-5D64264EAFD4}">
      <dsp:nvSpPr>
        <dsp:cNvPr id="0" name=""/>
        <dsp:cNvSpPr/>
      </dsp:nvSpPr>
      <dsp:spPr>
        <a:xfrm>
          <a:off x="2206605" y="3267598"/>
          <a:ext cx="8826423" cy="921630"/>
        </a:xfrm>
        <a:prstGeom prst="roundRect">
          <a:avLst>
            <a:gd name="adj" fmla="val 10000"/>
          </a:avLst>
        </a:prstGeom>
        <a:solidFill>
          <a:schemeClr val="accent2">
            <a:hueOff val="1494165"/>
            <a:satOff val="-845"/>
            <a:lumOff val="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dirty="0"/>
            <a:t>(3)</a:t>
          </a:r>
          <a:r>
            <a:rPr lang="cs-CZ" sz="1500" b="0" i="0" kern="1200" dirty="0"/>
            <a:t> K </a:t>
          </a:r>
          <a:r>
            <a:rPr lang="cs-CZ" sz="1500" b="1" i="0" kern="1200" dirty="0"/>
            <a:t>předcházení vzniku a šíření infekčních onemocnění </a:t>
          </a:r>
          <a:r>
            <a:rPr lang="cs-CZ" sz="1500" b="0" i="0" kern="1200" dirty="0"/>
            <a:t>je zařízení pro výchovu a vzdělávání povinno zajistit oddělení dítěte nebo mladistvého, kteří vykazují známky akutního onemocnění, od ostatních dětí a mladistvých a zajistit pro ně dohled zletilé fyzické osoby.</a:t>
          </a:r>
          <a:endParaRPr lang="en-US" sz="1500" kern="1200" dirty="0"/>
        </a:p>
      </dsp:txBody>
      <dsp:txXfrm>
        <a:off x="2233599" y="3294592"/>
        <a:ext cx="7434162" cy="867642"/>
      </dsp:txXfrm>
    </dsp:sp>
    <dsp:sp modelId="{8DCC2E96-14D1-42A9-8DC9-A78D4726D535}">
      <dsp:nvSpPr>
        <dsp:cNvPr id="0" name=""/>
        <dsp:cNvSpPr/>
      </dsp:nvSpPr>
      <dsp:spPr>
        <a:xfrm>
          <a:off x="8227363" y="705885"/>
          <a:ext cx="599059" cy="599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362151" y="705885"/>
        <a:ext cx="329483" cy="450792"/>
      </dsp:txXfrm>
    </dsp:sp>
    <dsp:sp modelId="{B44FF743-B76F-43A8-A323-F44C70059B3E}">
      <dsp:nvSpPr>
        <dsp:cNvPr id="0" name=""/>
        <dsp:cNvSpPr/>
      </dsp:nvSpPr>
      <dsp:spPr>
        <a:xfrm>
          <a:off x="8966576" y="1795084"/>
          <a:ext cx="599059" cy="599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442914"/>
            <a:satOff val="7892"/>
            <a:lumOff val="72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442914"/>
              <a:satOff val="7892"/>
              <a:lumOff val="72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9101364" y="1795084"/>
        <a:ext cx="329483" cy="450792"/>
      </dsp:txXfrm>
    </dsp:sp>
    <dsp:sp modelId="{8EE242F7-6E26-4FC8-A6D9-E5D5424705A9}">
      <dsp:nvSpPr>
        <dsp:cNvPr id="0" name=""/>
        <dsp:cNvSpPr/>
      </dsp:nvSpPr>
      <dsp:spPr>
        <a:xfrm>
          <a:off x="9694756" y="2884284"/>
          <a:ext cx="599059" cy="599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885828"/>
            <a:satOff val="15785"/>
            <a:lumOff val="143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885828"/>
              <a:satOff val="15785"/>
              <a:lumOff val="14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9829544" y="2884284"/>
        <a:ext cx="329483" cy="4507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B09B7-5D56-496D-9269-5750ADBB80F7}">
      <dsp:nvSpPr>
        <dsp:cNvPr id="0" name=""/>
        <dsp:cNvSpPr/>
      </dsp:nvSpPr>
      <dsp:spPr>
        <a:xfrm>
          <a:off x="0" y="0"/>
          <a:ext cx="8826423" cy="9216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i="0" kern="1200"/>
            <a:t>Školy a školská zařízení vedou podle povahy své činnosti tuto dokumentaci:</a:t>
          </a:r>
          <a:endParaRPr lang="en-US" sz="2300" kern="1200"/>
        </a:p>
      </dsp:txBody>
      <dsp:txXfrm>
        <a:off x="26994" y="26994"/>
        <a:ext cx="7754033" cy="867642"/>
      </dsp:txXfrm>
    </dsp:sp>
    <dsp:sp modelId="{DCE28C23-A862-4A13-86BF-9D2B7A7B260F}">
      <dsp:nvSpPr>
        <dsp:cNvPr id="0" name=""/>
        <dsp:cNvSpPr/>
      </dsp:nvSpPr>
      <dsp:spPr>
        <a:xfrm>
          <a:off x="739212" y="1089199"/>
          <a:ext cx="8826423" cy="921630"/>
        </a:xfrm>
        <a:prstGeom prst="roundRect">
          <a:avLst>
            <a:gd name="adj" fmla="val 10000"/>
          </a:avLst>
        </a:prstGeom>
        <a:solidFill>
          <a:schemeClr val="accent2">
            <a:hueOff val="498055"/>
            <a:satOff val="-282"/>
            <a:lumOff val="24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i="0" kern="1200"/>
            <a:t>školní řád nebo vnitřní řád</a:t>
          </a:r>
          <a:endParaRPr lang="en-US" sz="2300" kern="1200"/>
        </a:p>
      </dsp:txBody>
      <dsp:txXfrm>
        <a:off x="766206" y="1116193"/>
        <a:ext cx="7434162" cy="867642"/>
      </dsp:txXfrm>
    </dsp:sp>
    <dsp:sp modelId="{25C9D4B7-FE1E-4D82-9E52-22A26B1D2D4F}">
      <dsp:nvSpPr>
        <dsp:cNvPr id="0" name=""/>
        <dsp:cNvSpPr/>
      </dsp:nvSpPr>
      <dsp:spPr>
        <a:xfrm>
          <a:off x="1467392" y="2178399"/>
          <a:ext cx="8826423" cy="921630"/>
        </a:xfrm>
        <a:prstGeom prst="roundRect">
          <a:avLst>
            <a:gd name="adj" fmla="val 10000"/>
          </a:avLst>
        </a:prstGeom>
        <a:solidFill>
          <a:schemeClr val="accent2">
            <a:hueOff val="996110"/>
            <a:satOff val="-563"/>
            <a:lumOff val="49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i="0" kern="1200"/>
            <a:t>knihu úrazů a záznamy o úrazech dětí, žáků a studentů, popřípadě lékařské posudky,</a:t>
          </a:r>
          <a:endParaRPr lang="en-US" sz="2300" kern="1200"/>
        </a:p>
      </dsp:txBody>
      <dsp:txXfrm>
        <a:off x="1494386" y="2205393"/>
        <a:ext cx="7445195" cy="867642"/>
      </dsp:txXfrm>
    </dsp:sp>
    <dsp:sp modelId="{30F0C68F-DEF1-4B87-AA50-7DEC40213BE2}">
      <dsp:nvSpPr>
        <dsp:cNvPr id="0" name=""/>
        <dsp:cNvSpPr/>
      </dsp:nvSpPr>
      <dsp:spPr>
        <a:xfrm>
          <a:off x="2206605" y="3267598"/>
          <a:ext cx="8826423" cy="921630"/>
        </a:xfrm>
        <a:prstGeom prst="roundRect">
          <a:avLst>
            <a:gd name="adj" fmla="val 10000"/>
          </a:avLst>
        </a:prstGeom>
        <a:solidFill>
          <a:schemeClr val="accent2">
            <a:hueOff val="1494165"/>
            <a:satOff val="-845"/>
            <a:lumOff val="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i="0" kern="1200"/>
            <a:t>protokoly a záznamy o provedených kontrolách a inspekční zprávy.</a:t>
          </a:r>
          <a:endParaRPr lang="en-US" sz="2300" kern="1200"/>
        </a:p>
      </dsp:txBody>
      <dsp:txXfrm>
        <a:off x="2233599" y="3294592"/>
        <a:ext cx="7434162" cy="867642"/>
      </dsp:txXfrm>
    </dsp:sp>
    <dsp:sp modelId="{C5DCAFA0-74EF-4E06-A153-502B794C27B1}">
      <dsp:nvSpPr>
        <dsp:cNvPr id="0" name=""/>
        <dsp:cNvSpPr/>
      </dsp:nvSpPr>
      <dsp:spPr>
        <a:xfrm>
          <a:off x="8227363" y="705885"/>
          <a:ext cx="599059" cy="599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362151" y="705885"/>
        <a:ext cx="329483" cy="450792"/>
      </dsp:txXfrm>
    </dsp:sp>
    <dsp:sp modelId="{847866C3-638E-4A3E-8D6D-E4707BF69C95}">
      <dsp:nvSpPr>
        <dsp:cNvPr id="0" name=""/>
        <dsp:cNvSpPr/>
      </dsp:nvSpPr>
      <dsp:spPr>
        <a:xfrm>
          <a:off x="8966576" y="1795084"/>
          <a:ext cx="599059" cy="599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442914"/>
            <a:satOff val="7892"/>
            <a:lumOff val="72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442914"/>
              <a:satOff val="7892"/>
              <a:lumOff val="72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9101364" y="1795084"/>
        <a:ext cx="329483" cy="450792"/>
      </dsp:txXfrm>
    </dsp:sp>
    <dsp:sp modelId="{1847C471-11D8-45C9-A3D7-38757B551D45}">
      <dsp:nvSpPr>
        <dsp:cNvPr id="0" name=""/>
        <dsp:cNvSpPr/>
      </dsp:nvSpPr>
      <dsp:spPr>
        <a:xfrm>
          <a:off x="9694756" y="2884284"/>
          <a:ext cx="599059" cy="599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885828"/>
            <a:satOff val="15785"/>
            <a:lumOff val="143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885828"/>
              <a:satOff val="15785"/>
              <a:lumOff val="14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9829544" y="2884284"/>
        <a:ext cx="329483" cy="45079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E53B8-DECE-4BFC-8A6A-43F026C067EB}">
      <dsp:nvSpPr>
        <dsp:cNvPr id="0" name=""/>
        <dsp:cNvSpPr/>
      </dsp:nvSpPr>
      <dsp:spPr>
        <a:xfrm>
          <a:off x="0" y="725"/>
          <a:ext cx="7240146" cy="169775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84D78E-9DBB-4C32-B943-20E9DBD91203}">
      <dsp:nvSpPr>
        <dsp:cNvPr id="0" name=""/>
        <dsp:cNvSpPr/>
      </dsp:nvSpPr>
      <dsp:spPr>
        <a:xfrm>
          <a:off x="513571" y="382720"/>
          <a:ext cx="933766" cy="93376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8C1092-F520-413D-A714-4FD93D7A70F9}">
      <dsp:nvSpPr>
        <dsp:cNvPr id="0" name=""/>
        <dsp:cNvSpPr/>
      </dsp:nvSpPr>
      <dsp:spPr>
        <a:xfrm>
          <a:off x="1960909" y="725"/>
          <a:ext cx="5279236" cy="1697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679" tIns="179679" rIns="179679" bIns="17967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>
              <a:hlinkClick xmlns:r="http://schemas.openxmlformats.org/officeDocument/2006/relationships" r:id="rId3"/>
            </a:rPr>
            <a:t>§ 148 </a:t>
          </a:r>
          <a:r>
            <a:rPr lang="cs-CZ" sz="1700" b="0" i="0" kern="1200">
              <a:hlinkClick xmlns:r="http://schemas.openxmlformats.org/officeDocument/2006/relationships" r:id="rId3"/>
            </a:rPr>
            <a:t>Ublížení na zdraví z nedbalosti</a:t>
          </a:r>
          <a:endParaRPr lang="en-US" sz="1700" kern="1200"/>
        </a:p>
      </dsp:txBody>
      <dsp:txXfrm>
        <a:off x="1960909" y="725"/>
        <a:ext cx="5279236" cy="1697756"/>
      </dsp:txXfrm>
    </dsp:sp>
    <dsp:sp modelId="{F4799036-8829-42E5-B9EC-E8885489A150}">
      <dsp:nvSpPr>
        <dsp:cNvPr id="0" name=""/>
        <dsp:cNvSpPr/>
      </dsp:nvSpPr>
      <dsp:spPr>
        <a:xfrm>
          <a:off x="0" y="2122921"/>
          <a:ext cx="7240146" cy="169775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0EA7DE-329F-4014-8A74-CFCDE8214BBC}">
      <dsp:nvSpPr>
        <dsp:cNvPr id="0" name=""/>
        <dsp:cNvSpPr/>
      </dsp:nvSpPr>
      <dsp:spPr>
        <a:xfrm>
          <a:off x="513571" y="2504916"/>
          <a:ext cx="933766" cy="933766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74D2E5-46EC-4AB1-A971-6B772615B111}">
      <dsp:nvSpPr>
        <dsp:cNvPr id="0" name=""/>
        <dsp:cNvSpPr/>
      </dsp:nvSpPr>
      <dsp:spPr>
        <a:xfrm>
          <a:off x="1960909" y="2122921"/>
          <a:ext cx="5279236" cy="1697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679" tIns="179679" rIns="179679" bIns="17967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0" kern="1200"/>
            <a:t>(1)</a:t>
          </a:r>
          <a:r>
            <a:rPr lang="cs-CZ" sz="1700" kern="1200"/>
            <a:t> Kdo jinému z nedbalosti ublíží na zdraví tím, že poruší důležitou povinnost vyplývající z jeho zaměstnání, povolání, postavení nebo funkce nebo uloženou mu podle zákona, bude potrestán odnětím svobody až na jeden rok nebo zákazem činnosti.</a:t>
          </a:r>
          <a:endParaRPr lang="en-US" sz="1700" kern="1200"/>
        </a:p>
      </dsp:txBody>
      <dsp:txXfrm>
        <a:off x="1960909" y="2122921"/>
        <a:ext cx="5279236" cy="1697756"/>
      </dsp:txXfrm>
    </dsp:sp>
    <dsp:sp modelId="{4760845D-6DA9-40FB-88D7-A2A16D1C4186}">
      <dsp:nvSpPr>
        <dsp:cNvPr id="0" name=""/>
        <dsp:cNvSpPr/>
      </dsp:nvSpPr>
      <dsp:spPr>
        <a:xfrm>
          <a:off x="0" y="4245117"/>
          <a:ext cx="7240146" cy="16977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797E4-9942-4D72-B959-20BCA0B60613}">
      <dsp:nvSpPr>
        <dsp:cNvPr id="0" name=""/>
        <dsp:cNvSpPr/>
      </dsp:nvSpPr>
      <dsp:spPr>
        <a:xfrm>
          <a:off x="513571" y="4627112"/>
          <a:ext cx="933766" cy="933766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0D86E5-CCC7-4321-B297-6D7EE9D49074}">
      <dsp:nvSpPr>
        <dsp:cNvPr id="0" name=""/>
        <dsp:cNvSpPr/>
      </dsp:nvSpPr>
      <dsp:spPr>
        <a:xfrm>
          <a:off x="1960909" y="4245117"/>
          <a:ext cx="5279236" cy="1697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679" tIns="179679" rIns="179679" bIns="17967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0" kern="1200"/>
            <a:t>(2)</a:t>
          </a:r>
          <a:r>
            <a:rPr lang="cs-CZ" sz="1700" kern="1200"/>
            <a:t> Kdo z nedbalosti způsobí ublížení na zdraví nejméně dvou osob proto, že hrubě porušil zákony o ochraně životního prostředí nebo zákony o bezpečnosti práce nebo dopravy anebo hygienické zákony, bude potrestán odnětím svobody až na tři léta.</a:t>
          </a:r>
          <a:endParaRPr lang="en-US" sz="1700" kern="1200"/>
        </a:p>
      </dsp:txBody>
      <dsp:txXfrm>
        <a:off x="1960909" y="4245117"/>
        <a:ext cx="5279236" cy="169775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A28020-A564-4EAD-8FF4-E3C3374202CE}">
      <dsp:nvSpPr>
        <dsp:cNvPr id="0" name=""/>
        <dsp:cNvSpPr/>
      </dsp:nvSpPr>
      <dsp:spPr>
        <a:xfrm>
          <a:off x="1346" y="518852"/>
          <a:ext cx="5252540" cy="3151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0" kern="1200"/>
            <a:t>Obecně platí, že škola odpovídá za veškerou škodu vzniklou žákovi, a to i když neporušila žádnou svoji povinnost (tzv. objektivní odpovědnost). To platí jak pro újmu na zdraví, tak také pro škodu na majetku. Znamená to tedy, že v případě, že žákovi vznikne újma na zdraví nebo škoda na majetku, škola by ji měla vždy odškodnit.</a:t>
          </a:r>
          <a:endParaRPr lang="en-US" sz="1900" kern="1200"/>
        </a:p>
      </dsp:txBody>
      <dsp:txXfrm>
        <a:off x="1346" y="518852"/>
        <a:ext cx="5252540" cy="3151524"/>
      </dsp:txXfrm>
    </dsp:sp>
    <dsp:sp modelId="{5F30F72A-CFB5-4B2A-AD1F-7CE1E1966633}">
      <dsp:nvSpPr>
        <dsp:cNvPr id="0" name=""/>
        <dsp:cNvSpPr/>
      </dsp:nvSpPr>
      <dsp:spPr>
        <a:xfrm>
          <a:off x="5779141" y="518852"/>
          <a:ext cx="5252540" cy="3151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0" kern="1200"/>
            <a:t>Výjimkou z tohoto pravidla jsou následující případy, kdy škola odpovědná není, pokud škoda vznikla:</a:t>
          </a:r>
          <a:endParaRPr lang="en-US" sz="19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b="0" i="0" kern="1200"/>
            <a:t>Tím, že žák svým zaviněním porušil předpisy nebo pokyny k zajištění bezpečnosti, ačkoliv s nimi byl řádně seznámen a jejich znalost a dodržování byly soustavně vyžadovány a kontrolovány;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b="0" i="0" kern="1200"/>
            <a:t>V důsledku opilosti žák nebo v důsledku zneužití jiných návykových látek, pokud škola nemohla vzniku škody zabránit;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b="0" i="0" kern="1200"/>
            <a:t>Tím, že se žák choval v rozporu s obvyklým způsobem chování, přestože si musel být vědom, že si může způsobit újmu na zdraví.</a:t>
          </a:r>
          <a:endParaRPr lang="en-US" sz="1500" kern="1200"/>
        </a:p>
      </dsp:txBody>
      <dsp:txXfrm>
        <a:off x="5779141" y="518852"/>
        <a:ext cx="5252540" cy="315152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64441F-7D36-4D5A-9C9E-89326150E6F5}">
      <dsp:nvSpPr>
        <dsp:cNvPr id="0" name=""/>
        <dsp:cNvSpPr/>
      </dsp:nvSpPr>
      <dsp:spPr>
        <a:xfrm>
          <a:off x="0" y="2434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86FB56-EF2E-4077-B5CA-88FC62241CC3}">
      <dsp:nvSpPr>
        <dsp:cNvPr id="0" name=""/>
        <dsp:cNvSpPr/>
      </dsp:nvSpPr>
      <dsp:spPr>
        <a:xfrm>
          <a:off x="0" y="2434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i="0" kern="1200"/>
            <a:t>Zákon č. 89/2012 Sb., občanský zákoník ("OZ")</a:t>
          </a:r>
          <a:endParaRPr lang="en-US" sz="1500" kern="1200"/>
        </a:p>
      </dsp:txBody>
      <dsp:txXfrm>
        <a:off x="0" y="2434"/>
        <a:ext cx="9448799" cy="452867"/>
      </dsp:txXfrm>
    </dsp:sp>
    <dsp:sp modelId="{201BA9D7-BAD2-4B33-93EF-913323FEF378}">
      <dsp:nvSpPr>
        <dsp:cNvPr id="0" name=""/>
        <dsp:cNvSpPr/>
      </dsp:nvSpPr>
      <dsp:spPr>
        <a:xfrm>
          <a:off x="0" y="455302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41A66-14D3-44C6-BD44-8E611B27AA19}">
      <dsp:nvSpPr>
        <dsp:cNvPr id="0" name=""/>
        <dsp:cNvSpPr/>
      </dsp:nvSpPr>
      <dsp:spPr>
        <a:xfrm>
          <a:off x="0" y="455302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i="0" kern="1200" dirty="0"/>
            <a:t>Zákon č. 40/ 2009 Sb., Trestní zákoník</a:t>
          </a:r>
          <a:endParaRPr lang="en-US" sz="1500" kern="1200" dirty="0"/>
        </a:p>
      </dsp:txBody>
      <dsp:txXfrm>
        <a:off x="0" y="455302"/>
        <a:ext cx="9448799" cy="452867"/>
      </dsp:txXfrm>
    </dsp:sp>
    <dsp:sp modelId="{D64C4BE2-60FD-42A4-9BA9-7ACC929D353C}">
      <dsp:nvSpPr>
        <dsp:cNvPr id="0" name=""/>
        <dsp:cNvSpPr/>
      </dsp:nvSpPr>
      <dsp:spPr>
        <a:xfrm>
          <a:off x="0" y="908170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55093-6C26-42B3-AFC3-4BF9D56334A9}">
      <dsp:nvSpPr>
        <dsp:cNvPr id="0" name=""/>
        <dsp:cNvSpPr/>
      </dsp:nvSpPr>
      <dsp:spPr>
        <a:xfrm>
          <a:off x="0" y="908170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/>
            <a:t>Zákon č. 561/2004 Sb., o předškolním, základním, středním, vyšším odborném a jiném vzdělávání (školský zákon) </a:t>
          </a:r>
          <a:endParaRPr lang="en-US" sz="1500" kern="1200"/>
        </a:p>
      </dsp:txBody>
      <dsp:txXfrm>
        <a:off x="0" y="908170"/>
        <a:ext cx="9448799" cy="452867"/>
      </dsp:txXfrm>
    </dsp:sp>
    <dsp:sp modelId="{77492613-FDCF-4725-875A-C7D9D5512316}">
      <dsp:nvSpPr>
        <dsp:cNvPr id="0" name=""/>
        <dsp:cNvSpPr/>
      </dsp:nvSpPr>
      <dsp:spPr>
        <a:xfrm>
          <a:off x="0" y="1361038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3D263D-F3C7-4B60-ADE1-59705CB5E54C}">
      <dsp:nvSpPr>
        <dsp:cNvPr id="0" name=""/>
        <dsp:cNvSpPr/>
      </dsp:nvSpPr>
      <dsp:spPr>
        <a:xfrm>
          <a:off x="0" y="1361038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/>
            <a:t>Zákon č. 563/2004 Sb., o pedagogických pracovnících a o změně některých zákonů </a:t>
          </a:r>
          <a:endParaRPr lang="en-US" sz="1500" kern="1200"/>
        </a:p>
      </dsp:txBody>
      <dsp:txXfrm>
        <a:off x="0" y="1361038"/>
        <a:ext cx="9448799" cy="452867"/>
      </dsp:txXfrm>
    </dsp:sp>
    <dsp:sp modelId="{A1469C92-D4FF-43DB-B887-6188952AB0E7}">
      <dsp:nvSpPr>
        <dsp:cNvPr id="0" name=""/>
        <dsp:cNvSpPr/>
      </dsp:nvSpPr>
      <dsp:spPr>
        <a:xfrm>
          <a:off x="0" y="1813906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EA021D-B813-411B-92DA-1622F4146EEC}">
      <dsp:nvSpPr>
        <dsp:cNvPr id="0" name=""/>
        <dsp:cNvSpPr/>
      </dsp:nvSpPr>
      <dsp:spPr>
        <a:xfrm>
          <a:off x="0" y="1813906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/>
            <a:t>Zákon č. 258/2000 Sb., o ochraně veřejného zdraví </a:t>
          </a:r>
          <a:endParaRPr lang="en-US" sz="1500" kern="1200"/>
        </a:p>
      </dsp:txBody>
      <dsp:txXfrm>
        <a:off x="0" y="1813906"/>
        <a:ext cx="9448799" cy="452867"/>
      </dsp:txXfrm>
    </dsp:sp>
    <dsp:sp modelId="{154BD2BD-4C40-4B83-8BD1-F369840B1AA4}">
      <dsp:nvSpPr>
        <dsp:cNvPr id="0" name=""/>
        <dsp:cNvSpPr/>
      </dsp:nvSpPr>
      <dsp:spPr>
        <a:xfrm>
          <a:off x="0" y="2266774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8A8D59-9DA4-41D6-9A56-6CE45D891FBC}">
      <dsp:nvSpPr>
        <dsp:cNvPr id="0" name=""/>
        <dsp:cNvSpPr/>
      </dsp:nvSpPr>
      <dsp:spPr>
        <a:xfrm>
          <a:off x="0" y="2266774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/>
            <a:t>Zákon č. 262/2006 Sb., zákoník práce</a:t>
          </a:r>
          <a:endParaRPr lang="en-US" sz="1500" kern="1200"/>
        </a:p>
      </dsp:txBody>
      <dsp:txXfrm>
        <a:off x="0" y="2266774"/>
        <a:ext cx="9448799" cy="452867"/>
      </dsp:txXfrm>
    </dsp:sp>
    <dsp:sp modelId="{9E53447A-EBFB-4939-A819-5CB4B4090563}">
      <dsp:nvSpPr>
        <dsp:cNvPr id="0" name=""/>
        <dsp:cNvSpPr/>
      </dsp:nvSpPr>
      <dsp:spPr>
        <a:xfrm>
          <a:off x="0" y="2719641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5E802D-38EB-4419-B554-41FA5D583E61}">
      <dsp:nvSpPr>
        <dsp:cNvPr id="0" name=""/>
        <dsp:cNvSpPr/>
      </dsp:nvSpPr>
      <dsp:spPr>
        <a:xfrm>
          <a:off x="0" y="2719641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/>
            <a:t>Zákon č. 373/2011 sb., o specifických zdravotních službách (zdravotní způsobilost ke vzdělávání, výchově a sportu)</a:t>
          </a:r>
          <a:endParaRPr lang="en-US" sz="1500" kern="1200"/>
        </a:p>
      </dsp:txBody>
      <dsp:txXfrm>
        <a:off x="0" y="2719641"/>
        <a:ext cx="9448799" cy="452867"/>
      </dsp:txXfrm>
    </dsp:sp>
    <dsp:sp modelId="{BA31362A-2BC8-4B38-8FE7-64AD80A32347}">
      <dsp:nvSpPr>
        <dsp:cNvPr id="0" name=""/>
        <dsp:cNvSpPr/>
      </dsp:nvSpPr>
      <dsp:spPr>
        <a:xfrm>
          <a:off x="0" y="3172509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E39E5F-7275-405E-BC7E-B70510E4D965}">
      <dsp:nvSpPr>
        <dsp:cNvPr id="0" name=""/>
        <dsp:cNvSpPr/>
      </dsp:nvSpPr>
      <dsp:spPr>
        <a:xfrm>
          <a:off x="0" y="3172509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/>
            <a:t>Vyhláška MŠMT č. 48/2005 Sb., o základním vzdělávání a některých náležitostech plnění povinné školní docházky</a:t>
          </a:r>
          <a:endParaRPr lang="en-US" sz="1500" kern="1200"/>
        </a:p>
      </dsp:txBody>
      <dsp:txXfrm>
        <a:off x="0" y="3172509"/>
        <a:ext cx="9448799" cy="452867"/>
      </dsp:txXfrm>
    </dsp:sp>
    <dsp:sp modelId="{43E1A2C0-93E4-4C99-8969-74FF70F44BB1}">
      <dsp:nvSpPr>
        <dsp:cNvPr id="0" name=""/>
        <dsp:cNvSpPr/>
      </dsp:nvSpPr>
      <dsp:spPr>
        <a:xfrm>
          <a:off x="0" y="3625377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D1D448-3E29-49A8-A829-42271848D20E}">
      <dsp:nvSpPr>
        <dsp:cNvPr id="0" name=""/>
        <dsp:cNvSpPr/>
      </dsp:nvSpPr>
      <dsp:spPr>
        <a:xfrm>
          <a:off x="0" y="3625377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Vyhláška č. 273/2007 Sb., kterou se stanoví pracovní řád pro zaměstnance školy a školských zařízení</a:t>
          </a:r>
          <a:endParaRPr lang="en-US" sz="1500" kern="1200"/>
        </a:p>
      </dsp:txBody>
      <dsp:txXfrm>
        <a:off x="0" y="3625377"/>
        <a:ext cx="9448799" cy="452867"/>
      </dsp:txXfrm>
    </dsp:sp>
    <dsp:sp modelId="{4BEF57B1-D3E5-42FE-846D-6FFF8588C38D}">
      <dsp:nvSpPr>
        <dsp:cNvPr id="0" name=""/>
        <dsp:cNvSpPr/>
      </dsp:nvSpPr>
      <dsp:spPr>
        <a:xfrm>
          <a:off x="0" y="4078245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445B4A-09F0-4189-ADD0-145DFC0053E5}">
      <dsp:nvSpPr>
        <dsp:cNvPr id="0" name=""/>
        <dsp:cNvSpPr/>
      </dsp:nvSpPr>
      <dsp:spPr>
        <a:xfrm>
          <a:off x="0" y="4078245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Vyhláška 393/2013, kterou se stanoví zdravotní způsobilost k tělesné výchově a sportu</a:t>
          </a:r>
          <a:endParaRPr lang="en-US" sz="1500" kern="1200"/>
        </a:p>
      </dsp:txBody>
      <dsp:txXfrm>
        <a:off x="0" y="4078245"/>
        <a:ext cx="9448799" cy="452867"/>
      </dsp:txXfrm>
    </dsp:sp>
    <dsp:sp modelId="{D4073F0C-4135-4FA0-B701-59012DAA62D3}">
      <dsp:nvSpPr>
        <dsp:cNvPr id="0" name=""/>
        <dsp:cNvSpPr/>
      </dsp:nvSpPr>
      <dsp:spPr>
        <a:xfrm>
          <a:off x="0" y="4531113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4E267E-98B1-421F-A90B-1F70B3A8DFAD}">
      <dsp:nvSpPr>
        <dsp:cNvPr id="0" name=""/>
        <dsp:cNvSpPr/>
      </dsp:nvSpPr>
      <dsp:spPr>
        <a:xfrm>
          <a:off x="0" y="4531113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Metodika k náhradě nemajetkové újmy na zdraví k § 2958 OZ</a:t>
          </a:r>
          <a:endParaRPr lang="en-US" sz="1500" kern="1200"/>
        </a:p>
      </dsp:txBody>
      <dsp:txXfrm>
        <a:off x="0" y="4531113"/>
        <a:ext cx="9448799" cy="4528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7BD555-3FDB-4A33-9B49-DB052C5D3B6F}">
      <dsp:nvSpPr>
        <dsp:cNvPr id="0" name=""/>
        <dsp:cNvSpPr/>
      </dsp:nvSpPr>
      <dsp:spPr>
        <a:xfrm>
          <a:off x="0" y="0"/>
          <a:ext cx="9378074" cy="125676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dirty="0"/>
            <a:t>Škola v přírodě a zotavovací akce</a:t>
          </a:r>
          <a:endParaRPr lang="en-US" sz="1800" kern="1200" dirty="0"/>
        </a:p>
      </dsp:txBody>
      <dsp:txXfrm>
        <a:off x="36809" y="36809"/>
        <a:ext cx="8021924" cy="1183150"/>
      </dsp:txXfrm>
    </dsp:sp>
    <dsp:sp modelId="{77F64603-D842-4A1B-A660-B756C6A24764}">
      <dsp:nvSpPr>
        <dsp:cNvPr id="0" name=""/>
        <dsp:cNvSpPr/>
      </dsp:nvSpPr>
      <dsp:spPr>
        <a:xfrm>
          <a:off x="827477" y="1366285"/>
          <a:ext cx="9378074" cy="1456657"/>
        </a:xfrm>
        <a:prstGeom prst="roundRect">
          <a:avLst>
            <a:gd name="adj" fmla="val 10000"/>
          </a:avLst>
        </a:prstGeom>
        <a:solidFill>
          <a:schemeClr val="accent2">
            <a:hueOff val="747083"/>
            <a:satOff val="-423"/>
            <a:lumOff val="3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i="0" kern="1200" dirty="0"/>
            <a:t>(1)</a:t>
          </a:r>
          <a:r>
            <a:rPr lang="cs-CZ" sz="1100" b="0" i="0" kern="1200" dirty="0"/>
            <a:t> </a:t>
          </a:r>
          <a:r>
            <a:rPr lang="cs-CZ" sz="1100" b="1" i="0" kern="1200" dirty="0"/>
            <a:t>Zotavovací akcí je organizovaný pobyt 30 a více dětí ve věku do 15 let na dobu delší než 5 dnů</a:t>
          </a:r>
          <a:r>
            <a:rPr lang="cs-CZ" sz="1100" b="0" i="0" kern="1200" dirty="0"/>
            <a:t>, jehož účelem je posílit zdraví dětí, zvýšit jejich tělesnou zdatnost, popřípadě i získat specifické znalosti nebo dovednosti. Zotavovací akce se může skládat z více běhů. Pro účely účasti na zotavovací akci se za dítě ve věku do 15 let považuje i dítě, které v kalendářním roce, kdy je zotavovací akce pořádána, dovrší věk 15 let. Školou v přírodě se pro účely tohoto zákona rozumí zotavovací pobyt bez přerušení vzdělávání dětí mateřské školy nebo žáků základní školy, který organizuje mateřská nebo základní škola.</a:t>
          </a:r>
          <a:endParaRPr lang="en-US" sz="1100" kern="1200" dirty="0"/>
        </a:p>
      </dsp:txBody>
      <dsp:txXfrm>
        <a:off x="870141" y="1408949"/>
        <a:ext cx="7648369" cy="1371329"/>
      </dsp:txXfrm>
    </dsp:sp>
    <dsp:sp modelId="{A48CF1A4-276D-424E-8B7A-DFE99FDDEAD7}">
      <dsp:nvSpPr>
        <dsp:cNvPr id="0" name=""/>
        <dsp:cNvSpPr/>
      </dsp:nvSpPr>
      <dsp:spPr>
        <a:xfrm>
          <a:off x="1654954" y="2932460"/>
          <a:ext cx="9378074" cy="1256768"/>
        </a:xfrm>
        <a:prstGeom prst="roundRect">
          <a:avLst>
            <a:gd name="adj" fmla="val 10000"/>
          </a:avLst>
        </a:prstGeom>
        <a:solidFill>
          <a:schemeClr val="accent2">
            <a:hueOff val="1494165"/>
            <a:satOff val="-845"/>
            <a:lumOff val="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i="0" kern="1200" dirty="0"/>
            <a:t>(2)</a:t>
          </a:r>
          <a:r>
            <a:rPr lang="cs-CZ" sz="1100" b="0" i="0" kern="1200" dirty="0"/>
            <a:t> Osoba, která přijala děti na zotavovací akci (dále jen "pořádající osoba"), je povinna zajistit její </a:t>
          </a:r>
          <a:r>
            <a:rPr lang="cs-CZ" sz="1100" b="1" i="0" kern="1200" dirty="0"/>
            <a:t>umístění, zásobování vodou a odstraňování odpadků a splaškových vod v souladu s hygienickými požadavky </a:t>
          </a:r>
          <a:r>
            <a:rPr lang="cs-CZ" sz="1100" b="0" i="0" kern="1200" dirty="0"/>
            <a:t>upravenými prováděcím právním předpisem. Pořádající osoba je dále povinna dodržet </a:t>
          </a:r>
          <a:r>
            <a:rPr lang="cs-CZ" sz="1100" b="1" i="0" kern="1200" dirty="0"/>
            <a:t>hygienické požadavky na prostorové a funkční členění staveb a zařízení, jejich vybavení a osvětlení, ubytování, úklid, stravování a režim dne, které upraví prováděcí právní předpis. Prováděcí právní předpis stanoví, které potraviny nesmí pořádající osoba na zotavovací akci podávat ani používat k přípravě pokrmů, ledaže budou splněny podmínky upravené tímto prováděcím právním předpisem.</a:t>
          </a:r>
          <a:endParaRPr lang="en-US" sz="1100" kern="1200" dirty="0"/>
        </a:p>
      </dsp:txBody>
      <dsp:txXfrm>
        <a:off x="1691763" y="2969269"/>
        <a:ext cx="7660079" cy="1183150"/>
      </dsp:txXfrm>
    </dsp:sp>
    <dsp:sp modelId="{DD246DB1-8516-4FB6-BE40-7AE3A0B4D1A6}">
      <dsp:nvSpPr>
        <dsp:cNvPr id="0" name=""/>
        <dsp:cNvSpPr/>
      </dsp:nvSpPr>
      <dsp:spPr>
        <a:xfrm>
          <a:off x="8561174" y="953049"/>
          <a:ext cx="816899" cy="8168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8744976" y="953049"/>
        <a:ext cx="449295" cy="614716"/>
      </dsp:txXfrm>
    </dsp:sp>
    <dsp:sp modelId="{10F7309B-ACDC-4A1D-8F35-2CDA7130FEBC}">
      <dsp:nvSpPr>
        <dsp:cNvPr id="0" name=""/>
        <dsp:cNvSpPr/>
      </dsp:nvSpPr>
      <dsp:spPr>
        <a:xfrm>
          <a:off x="9388652" y="2410901"/>
          <a:ext cx="816899" cy="8168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885828"/>
            <a:satOff val="15785"/>
            <a:lumOff val="143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885828"/>
              <a:satOff val="15785"/>
              <a:lumOff val="14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9572454" y="2410901"/>
        <a:ext cx="449295" cy="6147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A62E18-2A8F-4B9C-80DD-E9E14520B984}">
      <dsp:nvSpPr>
        <dsp:cNvPr id="0" name=""/>
        <dsp:cNvSpPr/>
      </dsp:nvSpPr>
      <dsp:spPr>
        <a:xfrm>
          <a:off x="0" y="913142"/>
          <a:ext cx="2880360" cy="18290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556797-75F0-423E-856E-56D96EF2192B}">
      <dsp:nvSpPr>
        <dsp:cNvPr id="0" name=""/>
        <dsp:cNvSpPr/>
      </dsp:nvSpPr>
      <dsp:spPr>
        <a:xfrm>
          <a:off x="320039" y="1217180"/>
          <a:ext cx="2880360" cy="18290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i="0" kern="1200"/>
            <a:t>Podmínky účasti fyzických osob činných při škole v přírodě a zotavovací akci</a:t>
          </a:r>
          <a:endParaRPr lang="en-US" sz="1700" kern="1200"/>
        </a:p>
      </dsp:txBody>
      <dsp:txXfrm>
        <a:off x="373609" y="1270750"/>
        <a:ext cx="2773220" cy="1721888"/>
      </dsp:txXfrm>
    </dsp:sp>
    <dsp:sp modelId="{7ACE1EEC-1573-4CED-B8DF-A5ACE2085552}">
      <dsp:nvSpPr>
        <dsp:cNvPr id="0" name=""/>
        <dsp:cNvSpPr/>
      </dsp:nvSpPr>
      <dsp:spPr>
        <a:xfrm>
          <a:off x="3520440" y="913142"/>
          <a:ext cx="2880360" cy="18290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0BD06-F456-4F58-9351-F86348325624}">
      <dsp:nvSpPr>
        <dsp:cNvPr id="0" name=""/>
        <dsp:cNvSpPr/>
      </dsp:nvSpPr>
      <dsp:spPr>
        <a:xfrm>
          <a:off x="3840479" y="1217180"/>
          <a:ext cx="2880360" cy="18290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dirty="0"/>
            <a:t>Fyzické osoby činné při škole v přírodě nebo zotavovací akci jako dozor nebo zdravotník musejí být k této činnosti </a:t>
          </a:r>
          <a:r>
            <a:rPr lang="cs-CZ" sz="1700" b="1" i="0" kern="1200" dirty="0"/>
            <a:t>zdravotně způsobilé</a:t>
          </a:r>
          <a:r>
            <a:rPr lang="cs-CZ" sz="1700" b="0" i="0" kern="1200" dirty="0"/>
            <a:t>.</a:t>
          </a:r>
          <a:endParaRPr lang="en-US" sz="1700" kern="1200" dirty="0"/>
        </a:p>
      </dsp:txBody>
      <dsp:txXfrm>
        <a:off x="3894049" y="1270750"/>
        <a:ext cx="2773220" cy="1721888"/>
      </dsp:txXfrm>
    </dsp:sp>
    <dsp:sp modelId="{D20F692A-9F81-4621-A5A2-86CBA596F05A}">
      <dsp:nvSpPr>
        <dsp:cNvPr id="0" name=""/>
        <dsp:cNvSpPr/>
      </dsp:nvSpPr>
      <dsp:spPr>
        <a:xfrm>
          <a:off x="7040880" y="913142"/>
          <a:ext cx="2880360" cy="18290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D21204-AF72-4426-8881-123AE4980B86}">
      <dsp:nvSpPr>
        <dsp:cNvPr id="0" name=""/>
        <dsp:cNvSpPr/>
      </dsp:nvSpPr>
      <dsp:spPr>
        <a:xfrm>
          <a:off x="7360920" y="1217180"/>
          <a:ext cx="2880360" cy="18290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i="0" kern="1200" dirty="0"/>
            <a:t>Fyzické osoby činné při </a:t>
          </a:r>
          <a:r>
            <a:rPr lang="cs-CZ" sz="1700" b="1" i="0" kern="1200" dirty="0"/>
            <a:t>stravování musí splňovat požadavky stanovené pro výkon činností epidemiologicky závažných </a:t>
          </a:r>
          <a:endParaRPr lang="en-US" sz="1700" b="1" kern="1200" dirty="0"/>
        </a:p>
      </dsp:txBody>
      <dsp:txXfrm>
        <a:off x="7414490" y="1270750"/>
        <a:ext cx="2773220" cy="17218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A5EDD7-CA5F-496D-B3EE-9281C2F87B7F}">
      <dsp:nvSpPr>
        <dsp:cNvPr id="0" name=""/>
        <dsp:cNvSpPr/>
      </dsp:nvSpPr>
      <dsp:spPr>
        <a:xfrm>
          <a:off x="1346" y="344205"/>
          <a:ext cx="4727286" cy="30018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606D6F-DA3F-4383-A725-FF43F5138425}">
      <dsp:nvSpPr>
        <dsp:cNvPr id="0" name=""/>
        <dsp:cNvSpPr/>
      </dsp:nvSpPr>
      <dsp:spPr>
        <a:xfrm>
          <a:off x="526600" y="843196"/>
          <a:ext cx="4727286" cy="3001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i="0" kern="1200"/>
            <a:t>Jiné podobné akce pro děti a škola v přírodě na kratší dobu</a:t>
          </a:r>
          <a:endParaRPr lang="en-US" sz="1400" kern="1200"/>
        </a:p>
      </dsp:txBody>
      <dsp:txXfrm>
        <a:off x="614520" y="931116"/>
        <a:ext cx="4551446" cy="2825986"/>
      </dsp:txXfrm>
    </dsp:sp>
    <dsp:sp modelId="{8038E349-0A06-494A-98A8-810A7A36CB73}">
      <dsp:nvSpPr>
        <dsp:cNvPr id="0" name=""/>
        <dsp:cNvSpPr/>
      </dsp:nvSpPr>
      <dsp:spPr>
        <a:xfrm>
          <a:off x="5779141" y="344205"/>
          <a:ext cx="4727286" cy="30018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9C5BBF-2F72-4E22-A9D3-D926F44D8564}">
      <dsp:nvSpPr>
        <dsp:cNvPr id="0" name=""/>
        <dsp:cNvSpPr/>
      </dsp:nvSpPr>
      <dsp:spPr>
        <a:xfrm>
          <a:off x="6304395" y="843196"/>
          <a:ext cx="4727286" cy="3001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kern="1200"/>
            <a:t>Při organizovaném pobytu dětí v počtu menším nebo po dobu kratší, než stanoví § 8 odst. 1 věta první, s výjimkou akcí pořádaných pro děti v poměru rodinném a obdobném, </a:t>
          </a:r>
          <a:r>
            <a:rPr lang="cs-CZ" sz="1400" b="1" i="0" kern="1200"/>
            <a:t>musí osoba, která akci pořádá, zajistit hygienicky nezávadný stav zařízení, zásobování akce pitnou vodou v rozsahu stanoveném prováděcím právním předpisem pro zotavovací akce a účast pouze fyzických osob, které splňují podmínky stanovené v § 10 odst. 1 a 3. Škola, která vysílá děti na školu v přírodě na dobu 5 dnů nebo kratší, musí zajistit hygienicky nezávadný stav zařízení a zásobování akce pitnou vodou v rozsahu stanoveném prováděcím právním předpisem pro zotavovací akce.</a:t>
          </a:r>
          <a:endParaRPr lang="en-US" sz="1400" kern="1200"/>
        </a:p>
      </dsp:txBody>
      <dsp:txXfrm>
        <a:off x="6392315" y="931116"/>
        <a:ext cx="4551446" cy="28259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C4C64-0E3B-4EBE-B396-460449DE04C6}">
      <dsp:nvSpPr>
        <dsp:cNvPr id="0" name=""/>
        <dsp:cNvSpPr/>
      </dsp:nvSpPr>
      <dsp:spPr>
        <a:xfrm>
          <a:off x="1346" y="344205"/>
          <a:ext cx="4727286" cy="30018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203FD1-317D-4281-8729-1C7D7A5507DA}">
      <dsp:nvSpPr>
        <dsp:cNvPr id="0" name=""/>
        <dsp:cNvSpPr/>
      </dsp:nvSpPr>
      <dsp:spPr>
        <a:xfrm>
          <a:off x="526600" y="843196"/>
          <a:ext cx="4727286" cy="3001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dirty="0"/>
            <a:t>Uživatelé staveb zařízení pro výchovu a vzdělávání, škol v přírodě, staveb pro zotavovací akce…</a:t>
          </a:r>
          <a:r>
            <a:rPr lang="cs-CZ" sz="1800" b="0" i="0" kern="1200" dirty="0"/>
            <a:t> jsou povinni zajistit, aby vnitřní prostředí pobytových místností v těchto stavbách odpovídalo hygienickým limitům chemických, fyzikálních a biologických ukazatelů, upravených prováděcími právními předpisy. Tím není dotčena povinnost vlastníka stavby podle zvláštních právních předpisů udržovat stavbu v dobrém stavebním stavu.</a:t>
          </a:r>
          <a:r>
            <a:rPr lang="cs-CZ" sz="1800" b="1" i="0" kern="1200" baseline="30000" dirty="0"/>
            <a:t> </a:t>
          </a:r>
          <a:endParaRPr lang="en-US" sz="1800" kern="1200" dirty="0"/>
        </a:p>
      </dsp:txBody>
      <dsp:txXfrm>
        <a:off x="614520" y="931116"/>
        <a:ext cx="4551446" cy="2825986"/>
      </dsp:txXfrm>
    </dsp:sp>
    <dsp:sp modelId="{7A397EE6-8DC0-45A4-AA30-B23BD3D2F419}">
      <dsp:nvSpPr>
        <dsp:cNvPr id="0" name=""/>
        <dsp:cNvSpPr/>
      </dsp:nvSpPr>
      <dsp:spPr>
        <a:xfrm>
          <a:off x="5779141" y="344205"/>
          <a:ext cx="4727286" cy="30018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2FF11E-BEC7-4504-8C22-29B5F7381D3B}">
      <dsp:nvSpPr>
        <dsp:cNvPr id="0" name=""/>
        <dsp:cNvSpPr/>
      </dsp:nvSpPr>
      <dsp:spPr>
        <a:xfrm>
          <a:off x="6304395" y="843196"/>
          <a:ext cx="4727286" cy="3001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/>
            <a:t>Provozovatel venkovní hrací plochy určené pro hry dětí </a:t>
          </a:r>
          <a:r>
            <a:rPr lang="cs-CZ" sz="1800" b="0" i="0" kern="1200"/>
            <a:t>je povinen zajistit, aby písek užívaný ke hrám dětí v pískovištích nebyl mikrobiálně, chemicky a parazitárně znečištěn nad hygienické limity upravené prováděcím právním předpisem. Podmínky provozování takové hrací plochy s pískovištěm, režim údržby a způsob zajištění stanovených hygienických limitů upraví provozovatel v provozním řádu.</a:t>
          </a:r>
          <a:endParaRPr lang="en-US" sz="1800" kern="1200"/>
        </a:p>
      </dsp:txBody>
      <dsp:txXfrm>
        <a:off x="6392315" y="931116"/>
        <a:ext cx="4551446" cy="28259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99FE2-A3EC-4526-83B3-76A0AD53280D}">
      <dsp:nvSpPr>
        <dsp:cNvPr id="0" name=""/>
        <dsp:cNvSpPr/>
      </dsp:nvSpPr>
      <dsp:spPr>
        <a:xfrm>
          <a:off x="0" y="0"/>
          <a:ext cx="724014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42726C-EDBF-43AB-8F28-FF20A8C50F16}">
      <dsp:nvSpPr>
        <dsp:cNvPr id="0" name=""/>
        <dsp:cNvSpPr/>
      </dsp:nvSpPr>
      <dsp:spPr>
        <a:xfrm>
          <a:off x="0" y="0"/>
          <a:ext cx="7240146" cy="1485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/>
            <a:t>Z. 89/2012 Sb., občanský zákoník:</a:t>
          </a:r>
          <a:endParaRPr lang="en-US" sz="2300" b="1" kern="1200" dirty="0"/>
        </a:p>
      </dsp:txBody>
      <dsp:txXfrm>
        <a:off x="0" y="0"/>
        <a:ext cx="7240146" cy="1485900"/>
      </dsp:txXfrm>
    </dsp:sp>
    <dsp:sp modelId="{1E9B52AA-3B47-4117-A454-B2BA3EA7D176}">
      <dsp:nvSpPr>
        <dsp:cNvPr id="0" name=""/>
        <dsp:cNvSpPr/>
      </dsp:nvSpPr>
      <dsp:spPr>
        <a:xfrm>
          <a:off x="0" y="1485900"/>
          <a:ext cx="7240146" cy="0"/>
        </a:xfrm>
        <a:prstGeom prst="line">
          <a:avLst/>
        </a:prstGeom>
        <a:solidFill>
          <a:schemeClr val="accent2">
            <a:hueOff val="498055"/>
            <a:satOff val="-282"/>
            <a:lumOff val="2484"/>
            <a:alphaOff val="0"/>
          </a:schemeClr>
        </a:solidFill>
        <a:ln w="12700" cap="flat" cmpd="sng" algn="ctr">
          <a:solidFill>
            <a:schemeClr val="accent2">
              <a:hueOff val="498055"/>
              <a:satOff val="-282"/>
              <a:lumOff val="24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56688-19DE-4C31-A415-A43BDD87054B}">
      <dsp:nvSpPr>
        <dsp:cNvPr id="0" name=""/>
        <dsp:cNvSpPr/>
      </dsp:nvSpPr>
      <dsp:spPr>
        <a:xfrm>
          <a:off x="0" y="1485900"/>
          <a:ext cx="7240146" cy="1485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§ 2910: škůdce, který vlastním zaviněním poruší povinnost stanovenou zákonem a zasáhne tak do absolutního práva poškozeného, nahradí poškozenému, co tím způsobil.</a:t>
          </a:r>
          <a:endParaRPr lang="en-US" sz="2300" kern="1200"/>
        </a:p>
      </dsp:txBody>
      <dsp:txXfrm>
        <a:off x="0" y="1485900"/>
        <a:ext cx="7240146" cy="1485900"/>
      </dsp:txXfrm>
    </dsp:sp>
    <dsp:sp modelId="{830C4FC2-ED18-42FE-A852-B096DA62836B}">
      <dsp:nvSpPr>
        <dsp:cNvPr id="0" name=""/>
        <dsp:cNvSpPr/>
      </dsp:nvSpPr>
      <dsp:spPr>
        <a:xfrm>
          <a:off x="0" y="2971800"/>
          <a:ext cx="7240146" cy="0"/>
        </a:xfrm>
        <a:prstGeom prst="line">
          <a:avLst/>
        </a:prstGeom>
        <a:solidFill>
          <a:schemeClr val="accent2">
            <a:hueOff val="996110"/>
            <a:satOff val="-563"/>
            <a:lumOff val="4967"/>
            <a:alphaOff val="0"/>
          </a:schemeClr>
        </a:solidFill>
        <a:ln w="12700" cap="flat" cmpd="sng" algn="ctr">
          <a:solidFill>
            <a:schemeClr val="accent2">
              <a:hueOff val="996110"/>
              <a:satOff val="-563"/>
              <a:lumOff val="496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FF8097-D32E-4D9E-A710-F3AE4FB9B79E}">
      <dsp:nvSpPr>
        <dsp:cNvPr id="0" name=""/>
        <dsp:cNvSpPr/>
      </dsp:nvSpPr>
      <dsp:spPr>
        <a:xfrm>
          <a:off x="0" y="2971800"/>
          <a:ext cx="7240146" cy="1485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§ 2958: při prokázání zaviněného vzniku škody na zdraví je pedagog (škůdce) povinen k náhradě škody – nemajetkové újmy na zdraví</a:t>
          </a:r>
          <a:endParaRPr lang="en-US" sz="2300" kern="1200"/>
        </a:p>
      </dsp:txBody>
      <dsp:txXfrm>
        <a:off x="0" y="2971800"/>
        <a:ext cx="7240146" cy="1485900"/>
      </dsp:txXfrm>
    </dsp:sp>
    <dsp:sp modelId="{B7AA7930-016C-46E6-B35F-A928B69172D2}">
      <dsp:nvSpPr>
        <dsp:cNvPr id="0" name=""/>
        <dsp:cNvSpPr/>
      </dsp:nvSpPr>
      <dsp:spPr>
        <a:xfrm>
          <a:off x="0" y="4457699"/>
          <a:ext cx="7240146" cy="0"/>
        </a:xfrm>
        <a:prstGeom prst="line">
          <a:avLst/>
        </a:prstGeom>
        <a:solidFill>
          <a:schemeClr val="accent2">
            <a:hueOff val="1494165"/>
            <a:satOff val="-845"/>
            <a:lumOff val="7451"/>
            <a:alphaOff val="0"/>
          </a:schemeClr>
        </a:solidFill>
        <a:ln w="12700" cap="flat" cmpd="sng" algn="ctr">
          <a:solidFill>
            <a:schemeClr val="accent2">
              <a:hueOff val="1494165"/>
              <a:satOff val="-845"/>
              <a:lumOff val="7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50AE6A-79E8-4C4F-AA29-DB0A8B4B0BB4}">
      <dsp:nvSpPr>
        <dsp:cNvPr id="0" name=""/>
        <dsp:cNvSpPr/>
      </dsp:nvSpPr>
      <dsp:spPr>
        <a:xfrm>
          <a:off x="0" y="4457699"/>
          <a:ext cx="7240146" cy="1485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Odpovědnost subjektivní (prokázání zavinění) – pokyny ředitele školy</a:t>
          </a:r>
          <a:endParaRPr lang="en-US" sz="2300" kern="1200"/>
        </a:p>
      </dsp:txBody>
      <dsp:txXfrm>
        <a:off x="0" y="4457699"/>
        <a:ext cx="7240146" cy="14859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27C78-F9C4-406C-8663-466B967C07F6}">
      <dsp:nvSpPr>
        <dsp:cNvPr id="0" name=""/>
        <dsp:cNvSpPr/>
      </dsp:nvSpPr>
      <dsp:spPr>
        <a:xfrm>
          <a:off x="0" y="4474062"/>
          <a:ext cx="7240146" cy="14684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Vyhl. č. 263/2007 Sb., kterou se stanoví pracovní řád pro zaměstnance škol a školských zařízení - § 6 odst. 4: pedagogický pracovník vykonává podle pokynů ředitele dohled i mimo školu a školské zařízení, zejména při kurzech, exkurzích a jiných činnostech vyplývajících ze školních vzdělávacích programů nebo učebních dokumentů, účasti na soutěžích, přehlídkách a jiných akcích organizovaných školou.</a:t>
          </a:r>
          <a:endParaRPr lang="en-US" sz="1600" kern="1200"/>
        </a:p>
      </dsp:txBody>
      <dsp:txXfrm>
        <a:off x="0" y="4474062"/>
        <a:ext cx="7240146" cy="1468487"/>
      </dsp:txXfrm>
    </dsp:sp>
    <dsp:sp modelId="{B6B6CE54-C2BC-46B5-81A8-E41D8A1D45AC}">
      <dsp:nvSpPr>
        <dsp:cNvPr id="0" name=""/>
        <dsp:cNvSpPr/>
      </dsp:nvSpPr>
      <dsp:spPr>
        <a:xfrm rot="10800000">
          <a:off x="0" y="2237556"/>
          <a:ext cx="7240146" cy="2258533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Školský zákon</a:t>
          </a:r>
          <a:endParaRPr lang="en-US" sz="1600" kern="1200"/>
        </a:p>
      </dsp:txBody>
      <dsp:txXfrm rot="10800000">
        <a:off x="0" y="2237556"/>
        <a:ext cx="7240146" cy="1467527"/>
      </dsp:txXfrm>
    </dsp:sp>
    <dsp:sp modelId="{DDFA4EF1-C91B-4DD1-810C-5E76E526BCC1}">
      <dsp:nvSpPr>
        <dsp:cNvPr id="0" name=""/>
        <dsp:cNvSpPr/>
      </dsp:nvSpPr>
      <dsp:spPr>
        <a:xfrm rot="10800000">
          <a:off x="0" y="1050"/>
          <a:ext cx="7240146" cy="2258533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Z. 262/2006 Sb., zákoník práce - § 301</a:t>
          </a:r>
          <a:endParaRPr lang="en-US" sz="1600" kern="1200"/>
        </a:p>
      </dsp:txBody>
      <dsp:txXfrm rot="10800000">
        <a:off x="0" y="1050"/>
        <a:ext cx="7240146" cy="146752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93E7D9-33D2-465E-A106-06668A249194}">
      <dsp:nvSpPr>
        <dsp:cNvPr id="0" name=""/>
        <dsp:cNvSpPr/>
      </dsp:nvSpPr>
      <dsp:spPr>
        <a:xfrm>
          <a:off x="0" y="2902"/>
          <a:ext cx="724014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0EFA1-0F3F-4471-B95D-C777E5A9CD93}">
      <dsp:nvSpPr>
        <dsp:cNvPr id="0" name=""/>
        <dsp:cNvSpPr/>
      </dsp:nvSpPr>
      <dsp:spPr>
        <a:xfrm>
          <a:off x="0" y="2902"/>
          <a:ext cx="7240146" cy="1979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kern="1200"/>
            <a:t>Zaměstnanci jsou mimo jiné povinni </a:t>
          </a:r>
          <a:r>
            <a:rPr lang="cs-CZ" sz="3700" b="1" i="0" kern="1200"/>
            <a:t>dodržovat </a:t>
          </a:r>
          <a:endParaRPr lang="en-US" sz="3700" kern="1200"/>
        </a:p>
      </dsp:txBody>
      <dsp:txXfrm>
        <a:off x="0" y="2902"/>
        <a:ext cx="7240146" cy="1979265"/>
      </dsp:txXfrm>
    </dsp:sp>
    <dsp:sp modelId="{1D0F2153-0C19-4ED0-93CD-75B0A454D7EA}">
      <dsp:nvSpPr>
        <dsp:cNvPr id="0" name=""/>
        <dsp:cNvSpPr/>
      </dsp:nvSpPr>
      <dsp:spPr>
        <a:xfrm>
          <a:off x="0" y="1982167"/>
          <a:ext cx="724014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6E3C9-FA44-484E-B254-8ADE2DA0B119}">
      <dsp:nvSpPr>
        <dsp:cNvPr id="0" name=""/>
        <dsp:cNvSpPr/>
      </dsp:nvSpPr>
      <dsp:spPr>
        <a:xfrm>
          <a:off x="0" y="1982167"/>
          <a:ext cx="7240146" cy="1979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1" i="0" kern="1200"/>
            <a:t>právní předpisy </a:t>
          </a:r>
          <a:r>
            <a:rPr lang="cs-CZ" sz="3700" b="0" i="0" kern="1200"/>
            <a:t>vztahující se k práci jimi vykonávané; </a:t>
          </a:r>
          <a:endParaRPr lang="en-US" sz="3700" kern="1200"/>
        </a:p>
      </dsp:txBody>
      <dsp:txXfrm>
        <a:off x="0" y="1982167"/>
        <a:ext cx="7240146" cy="1979265"/>
      </dsp:txXfrm>
    </dsp:sp>
    <dsp:sp modelId="{E74AE4A3-7433-43F9-94D1-C5B2914713E7}">
      <dsp:nvSpPr>
        <dsp:cNvPr id="0" name=""/>
        <dsp:cNvSpPr/>
      </dsp:nvSpPr>
      <dsp:spPr>
        <a:xfrm>
          <a:off x="0" y="3961432"/>
          <a:ext cx="724014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5A08C-2114-4A91-90F0-C698B5D49E6F}">
      <dsp:nvSpPr>
        <dsp:cNvPr id="0" name=""/>
        <dsp:cNvSpPr/>
      </dsp:nvSpPr>
      <dsp:spPr>
        <a:xfrm>
          <a:off x="0" y="3961432"/>
          <a:ext cx="7240146" cy="1979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1" i="0" kern="1200"/>
            <a:t>ostatní předpisy vztahující se k práci jimi vykonávané, pokud s nimi byli řádně seznámeni</a:t>
          </a:r>
          <a:r>
            <a:rPr lang="cs-CZ" sz="3700" kern="1200"/>
            <a:t>.</a:t>
          </a:r>
          <a:endParaRPr lang="en-US" sz="3700" kern="1200"/>
        </a:p>
      </dsp:txBody>
      <dsp:txXfrm>
        <a:off x="0" y="3961432"/>
        <a:ext cx="7240146" cy="197926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9DF835-2EC1-4E61-950B-955440D6D03B}">
      <dsp:nvSpPr>
        <dsp:cNvPr id="0" name=""/>
        <dsp:cNvSpPr/>
      </dsp:nvSpPr>
      <dsp:spPr>
        <a:xfrm>
          <a:off x="0" y="44349"/>
          <a:ext cx="7240146" cy="9374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i="0" kern="1200"/>
            <a:t>Povinnosti žáků, studentů a zákonných zástupců dětí a nezletilých žáků</a:t>
          </a:r>
          <a:endParaRPr lang="en-US" sz="1600" kern="1200"/>
        </a:p>
      </dsp:txBody>
      <dsp:txXfrm>
        <a:off x="45761" y="90110"/>
        <a:ext cx="7148624" cy="845894"/>
      </dsp:txXfrm>
    </dsp:sp>
    <dsp:sp modelId="{7CB91337-767F-4D57-AF11-3F877CF0AFD2}">
      <dsp:nvSpPr>
        <dsp:cNvPr id="0" name=""/>
        <dsp:cNvSpPr/>
      </dsp:nvSpPr>
      <dsp:spPr>
        <a:xfrm>
          <a:off x="0" y="1027846"/>
          <a:ext cx="7240146" cy="937416"/>
        </a:xfrm>
        <a:prstGeom prst="roundRect">
          <a:avLst/>
        </a:prstGeom>
        <a:solidFill>
          <a:schemeClr val="accent2">
            <a:hueOff val="298833"/>
            <a:satOff val="-169"/>
            <a:lumOff val="1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i="0" kern="1200"/>
            <a:t>(1)</a:t>
          </a:r>
          <a:r>
            <a:rPr lang="cs-CZ" sz="1600" b="0" i="0" kern="1200"/>
            <a:t> Žáci a studenti jsou zejména povinni</a:t>
          </a:r>
          <a:endParaRPr lang="en-US" sz="1600" kern="1200"/>
        </a:p>
      </dsp:txBody>
      <dsp:txXfrm>
        <a:off x="45761" y="1073607"/>
        <a:ext cx="7148624" cy="845894"/>
      </dsp:txXfrm>
    </dsp:sp>
    <dsp:sp modelId="{43C2294D-9396-45AD-ADC5-C7754EBFC729}">
      <dsp:nvSpPr>
        <dsp:cNvPr id="0" name=""/>
        <dsp:cNvSpPr/>
      </dsp:nvSpPr>
      <dsp:spPr>
        <a:xfrm>
          <a:off x="0" y="2011343"/>
          <a:ext cx="7240146" cy="937416"/>
        </a:xfrm>
        <a:prstGeom prst="roundRect">
          <a:avLst/>
        </a:prstGeom>
        <a:solidFill>
          <a:schemeClr val="accent2">
            <a:hueOff val="597666"/>
            <a:satOff val="-338"/>
            <a:lumOff val="2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i="0" kern="1200"/>
            <a:t>dodržovat školní a vnitřní řád a předpisy a pokyny školy a školského zařízení k ochraně zdraví a bezpečnosti, s nimiž byli seznámeni,</a:t>
          </a:r>
          <a:endParaRPr lang="en-US" sz="1600" kern="1200"/>
        </a:p>
      </dsp:txBody>
      <dsp:txXfrm>
        <a:off x="45761" y="2057104"/>
        <a:ext cx="7148624" cy="845894"/>
      </dsp:txXfrm>
    </dsp:sp>
    <dsp:sp modelId="{92FE59B8-465E-471B-B1D1-625E5538E39B}">
      <dsp:nvSpPr>
        <dsp:cNvPr id="0" name=""/>
        <dsp:cNvSpPr/>
      </dsp:nvSpPr>
      <dsp:spPr>
        <a:xfrm>
          <a:off x="0" y="2994840"/>
          <a:ext cx="7240146" cy="937416"/>
        </a:xfrm>
        <a:prstGeom prst="roundRect">
          <a:avLst/>
        </a:prstGeom>
        <a:solidFill>
          <a:schemeClr val="accent2">
            <a:hueOff val="896499"/>
            <a:satOff val="-507"/>
            <a:lumOff val="4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i="0" kern="1200"/>
            <a:t>plnit pokyny pedagogických pracovníků škol a školských zařízení vydané v souladu s právními předpisy a školním nebo vnitřním řádem</a:t>
          </a:r>
          <a:r>
            <a:rPr lang="cs-CZ" sz="1600" b="0" i="0" kern="1200"/>
            <a:t>.</a:t>
          </a:r>
          <a:endParaRPr lang="en-US" sz="1600" kern="1200"/>
        </a:p>
      </dsp:txBody>
      <dsp:txXfrm>
        <a:off x="45761" y="3040601"/>
        <a:ext cx="7148624" cy="845894"/>
      </dsp:txXfrm>
    </dsp:sp>
    <dsp:sp modelId="{3A4403AA-FE9F-40BD-902B-0B5FFDB60823}">
      <dsp:nvSpPr>
        <dsp:cNvPr id="0" name=""/>
        <dsp:cNvSpPr/>
      </dsp:nvSpPr>
      <dsp:spPr>
        <a:xfrm>
          <a:off x="0" y="3978336"/>
          <a:ext cx="7240146" cy="937416"/>
        </a:xfrm>
        <a:prstGeom prst="roundRect">
          <a:avLst/>
        </a:prstGeom>
        <a:solidFill>
          <a:schemeClr val="accent2">
            <a:hueOff val="1195332"/>
            <a:satOff val="-676"/>
            <a:lumOff val="5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i="0" kern="1200"/>
            <a:t>(2)</a:t>
          </a:r>
          <a:r>
            <a:rPr lang="cs-CZ" sz="1600" b="0" i="0" kern="1200"/>
            <a:t> Zletilí žáci a studenti jsou dále povinni</a:t>
          </a:r>
          <a:endParaRPr lang="en-US" sz="1600" kern="1200"/>
        </a:p>
      </dsp:txBody>
      <dsp:txXfrm>
        <a:off x="45761" y="4024097"/>
        <a:ext cx="7148624" cy="845894"/>
      </dsp:txXfrm>
    </dsp:sp>
    <dsp:sp modelId="{61A6B96D-DBE1-4AD7-A4AF-04B56D28317C}">
      <dsp:nvSpPr>
        <dsp:cNvPr id="0" name=""/>
        <dsp:cNvSpPr/>
      </dsp:nvSpPr>
      <dsp:spPr>
        <a:xfrm>
          <a:off x="0" y="4961833"/>
          <a:ext cx="7240146" cy="937416"/>
        </a:xfrm>
        <a:prstGeom prst="roundRect">
          <a:avLst/>
        </a:prstGeom>
        <a:solidFill>
          <a:schemeClr val="accent2">
            <a:hueOff val="1494165"/>
            <a:satOff val="-845"/>
            <a:lumOff val="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i="0" kern="1200"/>
            <a:t>informovat školu a školské zařízení o změně zdravotní způsobilosti, zdravotních obtížích nebo jiných závažných skutečnostech, které by mohly mít vliv na průběh vzdělávání.</a:t>
          </a:r>
          <a:endParaRPr lang="en-US" sz="1600" kern="1200"/>
        </a:p>
      </dsp:txBody>
      <dsp:txXfrm>
        <a:off x="45761" y="5007594"/>
        <a:ext cx="7148624" cy="845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#30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Sunday, October 20,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7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Sunday, October 20,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5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Sunday, October 20,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2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Sunday, October 20,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96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Sunday, October 20,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3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Sunday, October 20,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027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Sunday, October 20,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40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Sunday, October 20,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8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Sunday, October 20,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23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Sunday, October 20,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7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Sunday, October 20,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Sunday, October 20, 2024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84812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00" r:id="rId4"/>
    <p:sldLayoutId id="2147483701" r:id="rId5"/>
    <p:sldLayoutId id="2147483706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y.centrum.cz/trestni-zakonik/cast-2-hlava-1-dil-2-paragraf-147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chemeClr val="accent2"/>
              </a:gs>
              <a:gs pos="100000">
                <a:schemeClr val="accent6">
                  <a:lumMod val="75000"/>
                  <a:alpha val="8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5">
                  <a:alpha val="35000"/>
                </a:schemeClr>
              </a:gs>
              <a:gs pos="100000">
                <a:schemeClr val="accent6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68FF24-22FB-1908-F0A8-AA7690636B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316" b="6421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7C8610-F120-EE8B-E89A-6D3614B3DC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825" y="2950387"/>
            <a:ext cx="3077044" cy="3531403"/>
          </a:xfrm>
        </p:spPr>
        <p:txBody>
          <a:bodyPr anchor="t">
            <a:normAutofit/>
          </a:bodyPr>
          <a:lstStyle/>
          <a:p>
            <a:pPr algn="r"/>
            <a:r>
              <a:rPr lang="cs-CZ" sz="1800" dirty="0">
                <a:solidFill>
                  <a:schemeClr val="bg1"/>
                </a:solidFill>
              </a:rPr>
              <a:t>Odpovědnost učitele na</a:t>
            </a:r>
            <a:br>
              <a:rPr lang="cs-CZ" sz="1800" dirty="0">
                <a:solidFill>
                  <a:schemeClr val="bg1"/>
                </a:solidFill>
              </a:rPr>
            </a:br>
            <a:r>
              <a:rPr lang="cs-CZ" sz="1800" dirty="0">
                <a:solidFill>
                  <a:schemeClr val="bg1"/>
                </a:solidFill>
              </a:rPr>
              <a:t>akcích konaných mimo školu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25F7949-3A1A-8CBD-D7DC-0D5A1C47D0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026" y="525970"/>
            <a:ext cx="2937753" cy="1600225"/>
          </a:xfrm>
        </p:spPr>
        <p:txBody>
          <a:bodyPr anchor="b">
            <a:normAutofit/>
          </a:bodyPr>
          <a:lstStyle/>
          <a:p>
            <a:pPr algn="r"/>
            <a:r>
              <a:rPr lang="cs-CZ" sz="1200" dirty="0">
                <a:solidFill>
                  <a:schemeClr val="bg1"/>
                </a:solidFill>
              </a:rPr>
              <a:t>Jana Dudová</a:t>
            </a:r>
          </a:p>
        </p:txBody>
      </p:sp>
    </p:spTree>
    <p:extLst>
      <p:ext uri="{BB962C8B-B14F-4D97-AF65-F5344CB8AC3E}">
        <p14:creationId xmlns:p14="http://schemas.microsoft.com/office/powerpoint/2010/main" val="3204048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872C10F-C591-3886-7D9C-3CD52C7C3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200">
                <a:solidFill>
                  <a:schemeClr val="bg1"/>
                </a:solidFill>
              </a:rPr>
              <a:t>Zákon o ochraně veřejného zdraví §13</a:t>
            </a:r>
          </a:p>
        </p:txBody>
      </p:sp>
      <p:graphicFrame>
        <p:nvGraphicFramePr>
          <p:cNvPr id="18" name="Zástupný obsah 2">
            <a:extLst>
              <a:ext uri="{FF2B5EF4-FFF2-40B4-BE49-F238E27FC236}">
                <a16:creationId xmlns:a16="http://schemas.microsoft.com/office/drawing/2014/main" id="{9E32E654-C204-FCE7-5C5D-BB54F5740F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997254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214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14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925016-E317-290B-20A1-5771726F3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cs-CZ" sz="2000">
                <a:solidFill>
                  <a:schemeClr val="bg1"/>
                </a:solidFill>
              </a:rPr>
              <a:t>Civilněprávní odpovědnost</a:t>
            </a:r>
          </a:p>
        </p:txBody>
      </p:sp>
      <p:graphicFrame>
        <p:nvGraphicFramePr>
          <p:cNvPr id="26" name="Zástupný obsah 2">
            <a:extLst>
              <a:ext uri="{FF2B5EF4-FFF2-40B4-BE49-F238E27FC236}">
                <a16:creationId xmlns:a16="http://schemas.microsoft.com/office/drawing/2014/main" id="{88CBFABF-254A-789C-5539-F92ACA621F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1781709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2461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9F6B13B-492F-2C84-0A0E-71D4CA577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cs-CZ" sz="1500">
                <a:solidFill>
                  <a:schemeClr val="bg1"/>
                </a:solidFill>
              </a:rPr>
              <a:t>Pracovněprávní odpovědnost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A5315B7-2A88-B90D-F578-2DEEA738F8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536815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5290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840077-F0B3-2C24-634E-E19A9F11E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cs-CZ" sz="1500">
                <a:solidFill>
                  <a:schemeClr val="bg1"/>
                </a:solidFill>
              </a:rPr>
              <a:t>Pracovněprávní odpovědnost- zákoník práce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85F1359-C2DA-605D-C235-7B1E8223C2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18787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6616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DFB0F51-C13C-10BF-5F8B-FEA3341B6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cs-CZ" sz="2700" dirty="0">
                <a:solidFill>
                  <a:schemeClr val="bg1"/>
                </a:solidFill>
              </a:rPr>
              <a:t>Vybraná ustanovení školského zákona §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CE9928-879F-0622-5D44-D98341949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endParaRPr lang="cs-CZ" sz="1800" b="0" i="0" dirty="0">
              <a:effectLst/>
              <a:latin typeface="Arial" panose="020B0604020202020204" pitchFamily="34" charset="0"/>
            </a:endParaRPr>
          </a:p>
          <a:p>
            <a:r>
              <a:rPr lang="cs-CZ" sz="1800" b="0" i="0" dirty="0">
                <a:effectLst/>
                <a:latin typeface="Arial" panose="020B0604020202020204" pitchFamily="34" charset="0"/>
              </a:rPr>
              <a:t>Tento zákon upravuje předškolní, základní, střední, vyšší odborné a některé jiné vzdělávání ve školách a školských zařízeních, stanoví podmínky, za nichž se vzdělávání a výchova (dále jen "vzdělávání") uskutečňuje, vymezuje práva a povinnosti fyzických a právnických osob při vzdělávání a stanoví působnost orgánů vykonávajících státní správu a samosprávu ve školství.</a:t>
            </a:r>
          </a:p>
          <a:p>
            <a:pPr marL="0" indent="0">
              <a:buNone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539647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50DEBEF-5C67-FFB2-E42F-259FBD047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cs-CZ" sz="2700" dirty="0">
                <a:solidFill>
                  <a:schemeClr val="bg1"/>
                </a:solidFill>
              </a:rPr>
              <a:t>Vybraná ustanovení školského zákona § 22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E0D11BE-02F5-7DC5-4B9A-297475447D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8841393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1141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40F3C8-1BF5-C0F5-761F-B0874721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cs-CZ" sz="2700" dirty="0">
                <a:solidFill>
                  <a:schemeClr val="bg1"/>
                </a:solidFill>
              </a:rPr>
              <a:t>Vybraná ustanovení školského</a:t>
            </a:r>
            <a:br>
              <a:rPr lang="cs-CZ" sz="2700" dirty="0">
                <a:solidFill>
                  <a:schemeClr val="bg1"/>
                </a:solidFill>
              </a:rPr>
            </a:br>
            <a:r>
              <a:rPr lang="cs-CZ" sz="2700" dirty="0">
                <a:solidFill>
                  <a:schemeClr val="bg1"/>
                </a:solidFill>
              </a:rPr>
              <a:t>Zákona §22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2D1166-44F0-8B2F-9D0B-F6F692096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i="0" dirty="0">
                <a:effectLst/>
                <a:latin typeface="Arial" panose="020B0604020202020204" pitchFamily="34" charset="0"/>
              </a:rPr>
              <a:t>Zákonní zástupci dětí a nezletilých žáků jsou povinni</a:t>
            </a:r>
          </a:p>
          <a:p>
            <a:pPr marL="0" indent="0">
              <a:buNone/>
            </a:pPr>
            <a:r>
              <a:rPr lang="cs-CZ" sz="1800" b="1" i="0" dirty="0">
                <a:effectLst/>
                <a:latin typeface="Arial" panose="020B0604020202020204" pitchFamily="34" charset="0"/>
              </a:rPr>
              <a:t>a)</a:t>
            </a:r>
            <a:r>
              <a:rPr lang="cs-CZ" sz="18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1800" b="1" i="0" dirty="0">
                <a:effectLst/>
                <a:latin typeface="Arial" panose="020B0604020202020204" pitchFamily="34" charset="0"/>
              </a:rPr>
              <a:t>zajistit, aby dítě a žák docházel řádně </a:t>
            </a:r>
            <a:r>
              <a:rPr lang="cs-CZ" sz="1800" b="0" i="0" dirty="0">
                <a:effectLst/>
                <a:latin typeface="Arial" panose="020B0604020202020204" pitchFamily="34" charset="0"/>
              </a:rPr>
              <a:t>do školy nebo školského zařízení,</a:t>
            </a:r>
          </a:p>
          <a:p>
            <a:pPr marL="0" indent="0">
              <a:buNone/>
            </a:pPr>
            <a:r>
              <a:rPr lang="cs-CZ" sz="1800" b="1" i="0" dirty="0">
                <a:effectLst/>
                <a:latin typeface="Arial" panose="020B0604020202020204" pitchFamily="34" charset="0"/>
              </a:rPr>
              <a:t>b)</a:t>
            </a:r>
            <a:r>
              <a:rPr lang="cs-CZ" sz="1800" b="0" i="0" dirty="0">
                <a:effectLst/>
                <a:latin typeface="Arial" panose="020B0604020202020204" pitchFamily="34" charset="0"/>
              </a:rPr>
              <a:t> na vyzvání ředitele školy nebo školského zařízení se </a:t>
            </a:r>
            <a:r>
              <a:rPr lang="cs-CZ" sz="1800" b="1" i="0" dirty="0">
                <a:effectLst/>
                <a:latin typeface="Arial" panose="020B0604020202020204" pitchFamily="34" charset="0"/>
              </a:rPr>
              <a:t>osobně zúčastnit projednání závažných otázek </a:t>
            </a:r>
            <a:r>
              <a:rPr lang="cs-CZ" sz="1800" b="0" i="0" dirty="0">
                <a:effectLst/>
                <a:latin typeface="Arial" panose="020B0604020202020204" pitchFamily="34" charset="0"/>
              </a:rPr>
              <a:t>týkajících se vzdělávání dítěte nebo žáka,</a:t>
            </a:r>
          </a:p>
          <a:p>
            <a:pPr marL="0" indent="0">
              <a:buNone/>
            </a:pPr>
            <a:r>
              <a:rPr lang="cs-CZ" sz="1800" b="1" i="0" dirty="0">
                <a:effectLst/>
                <a:latin typeface="Arial" panose="020B0604020202020204" pitchFamily="34" charset="0"/>
              </a:rPr>
              <a:t>c)</a:t>
            </a:r>
            <a:r>
              <a:rPr lang="cs-CZ" sz="18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1800" b="1" i="0" dirty="0">
                <a:effectLst/>
                <a:latin typeface="Arial" panose="020B0604020202020204" pitchFamily="34" charset="0"/>
              </a:rPr>
              <a:t>informovat školu a školské zařízení o změně zdravotní způsobilosti, zdravotních obtížích dítěte nebo žáka nebo jiných závažných skutečnostech, které by mohly mít vliv na průběh vzdělávání</a:t>
            </a:r>
            <a:r>
              <a:rPr lang="cs-CZ" sz="1800" b="0" i="0" dirty="0">
                <a:effectLst/>
                <a:latin typeface="Arial" panose="020B0604020202020204" pitchFamily="34" charset="0"/>
              </a:rPr>
              <a:t>,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59620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549F77B-C1AE-B80D-E471-EB089D49A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cs-CZ" sz="2700" dirty="0">
                <a:solidFill>
                  <a:schemeClr val="bg1"/>
                </a:solidFill>
              </a:rPr>
              <a:t>Vybraná ustanovení školského </a:t>
            </a:r>
            <a:r>
              <a:rPr lang="cs-CZ" sz="2700" dirty="0" err="1">
                <a:solidFill>
                  <a:schemeClr val="bg1"/>
                </a:solidFill>
              </a:rPr>
              <a:t>zákonA</a:t>
            </a:r>
            <a:br>
              <a:rPr lang="cs-CZ" sz="2700" dirty="0">
                <a:solidFill>
                  <a:schemeClr val="bg1"/>
                </a:solidFill>
              </a:rPr>
            </a:br>
            <a:r>
              <a:rPr lang="cs-CZ" sz="2700" dirty="0">
                <a:solidFill>
                  <a:schemeClr val="bg1"/>
                </a:solidFill>
              </a:rPr>
              <a:t> §22A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B4A27-DA4D-B3E5-6AC8-E54966B30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1700" b="1" i="0" dirty="0">
                <a:effectLst/>
                <a:latin typeface="Arial" panose="020B0604020202020204" pitchFamily="34" charset="0"/>
              </a:rPr>
              <a:t>Práva pedagogických pracovníků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700" b="0" i="0" dirty="0">
                <a:effectLst/>
                <a:latin typeface="Arial" panose="020B0604020202020204" pitchFamily="34" charset="0"/>
              </a:rPr>
              <a:t>Pedagogičtí pracovníci mají při výkonu své pedagogické činnosti právo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700" b="1" i="0" dirty="0">
                <a:effectLst/>
                <a:latin typeface="Arial" panose="020B0604020202020204" pitchFamily="34" charset="0"/>
              </a:rPr>
              <a:t> a)</a:t>
            </a:r>
            <a:r>
              <a:rPr lang="cs-CZ" sz="1700" b="0" i="0" dirty="0">
                <a:effectLst/>
                <a:latin typeface="Arial" panose="020B0604020202020204" pitchFamily="34" charset="0"/>
              </a:rPr>
              <a:t> na zajištění podmínek potřebných pro výkon jejich pedagogické činnosti, zejména </a:t>
            </a:r>
            <a:r>
              <a:rPr lang="cs-CZ" sz="1700" b="1" i="0" dirty="0">
                <a:effectLst/>
                <a:latin typeface="Arial" panose="020B0604020202020204" pitchFamily="34" charset="0"/>
              </a:rPr>
              <a:t>na ochranu před fyzickým násilím nebo psychickým nátlakem </a:t>
            </a:r>
            <a:r>
              <a:rPr lang="cs-CZ" sz="1700" b="0" i="0" dirty="0">
                <a:effectLst/>
                <a:latin typeface="Arial" panose="020B0604020202020204" pitchFamily="34" charset="0"/>
              </a:rPr>
              <a:t>ze strany dětí, žáků, studentů nebo zákonných zástupců dětí a žáků a dalších osob, které jsou v přímém kontaktu s pedagogickým pracovníkem ve škole,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700" b="1" i="0" dirty="0">
                <a:effectLst/>
                <a:latin typeface="Arial" panose="020B0604020202020204" pitchFamily="34" charset="0"/>
              </a:rPr>
              <a:t>b)</a:t>
            </a:r>
            <a:r>
              <a:rPr lang="cs-CZ" sz="17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1700" b="1" i="0" dirty="0">
                <a:effectLst/>
                <a:latin typeface="Arial" panose="020B0604020202020204" pitchFamily="34" charset="0"/>
              </a:rPr>
              <a:t>aby nebylo do jejich přímé pedagogické činnosti zasahováno v rozporu s právními předpisy</a:t>
            </a:r>
            <a:r>
              <a:rPr lang="cs-CZ" sz="1700" b="0" i="0" dirty="0">
                <a:effectLst/>
                <a:latin typeface="Arial" panose="020B0604020202020204" pitchFamily="34" charset="0"/>
              </a:rPr>
              <a:t>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700" b="1" i="0" dirty="0">
                <a:effectLst/>
                <a:latin typeface="Arial" panose="020B0604020202020204" pitchFamily="34" charset="0"/>
              </a:rPr>
              <a:t>c)</a:t>
            </a:r>
            <a:r>
              <a:rPr lang="cs-CZ" sz="17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1700" b="1" i="0" dirty="0">
                <a:effectLst/>
                <a:latin typeface="Arial" panose="020B0604020202020204" pitchFamily="34" charset="0"/>
              </a:rPr>
              <a:t>na využívání metod, forem a prostředků dle vlastního uvážení </a:t>
            </a:r>
            <a:r>
              <a:rPr lang="cs-CZ" sz="1700" b="0" i="0" dirty="0">
                <a:effectLst/>
                <a:latin typeface="Arial" panose="020B0604020202020204" pitchFamily="34" charset="0"/>
              </a:rPr>
              <a:t>v souladu se zásadami a cíli vzdělávání při přímé vyučovací, výchovné, </a:t>
            </a:r>
            <a:r>
              <a:rPr lang="cs-CZ" sz="1700" b="0" i="0" dirty="0" err="1">
                <a:effectLst/>
                <a:latin typeface="Arial" panose="020B0604020202020204" pitchFamily="34" charset="0"/>
              </a:rPr>
              <a:t>speciálněpedagogické</a:t>
            </a:r>
            <a:r>
              <a:rPr lang="cs-CZ" sz="1700" b="0" i="0" dirty="0">
                <a:effectLst/>
                <a:latin typeface="Arial" panose="020B0604020202020204" pitchFamily="34" charset="0"/>
              </a:rPr>
              <a:t> a pedagogicko-psychologické činnosti,</a:t>
            </a:r>
          </a:p>
          <a:p>
            <a:pPr>
              <a:lnSpc>
                <a:spcPct val="110000"/>
              </a:lnSpc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584539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DCF9FB7-7E1D-D4F8-EDB7-76FE01450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200">
                <a:solidFill>
                  <a:schemeClr val="bg1"/>
                </a:solidFill>
              </a:rPr>
              <a:t>Vybraná ustanovení školského zákona-§ 28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6C80D8C-11A5-7DD6-EA28-088B693B93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442745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5359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C1D3494-652E-0ECD-11B5-537ED9104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cs-CZ" sz="2700" dirty="0">
                <a:solidFill>
                  <a:schemeClr val="bg1"/>
                </a:solidFill>
              </a:rPr>
              <a:t>Vybraná ustanovení školského zákona</a:t>
            </a:r>
            <a:br>
              <a:rPr lang="cs-CZ" sz="2700" dirty="0">
                <a:solidFill>
                  <a:schemeClr val="bg1"/>
                </a:solidFill>
              </a:rPr>
            </a:br>
            <a:r>
              <a:rPr lang="cs-CZ" sz="2700" dirty="0">
                <a:solidFill>
                  <a:schemeClr val="bg1"/>
                </a:solidFill>
              </a:rPr>
              <a:t>§29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142DB3-6395-2D9A-D419-C280256DC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643812"/>
            <a:ext cx="6273972" cy="587828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400" b="0" i="0" dirty="0">
                <a:effectLst/>
                <a:latin typeface="Arial" panose="020B0604020202020204" pitchFamily="34" charset="0"/>
              </a:rPr>
              <a:t>Školy a školská zařízení jsou při vzdělávání a s ním přímo souvisejících činnostech a při poskytování školských služeb povinny </a:t>
            </a:r>
            <a:r>
              <a:rPr lang="cs-CZ" sz="1400" b="1" i="0" dirty="0">
                <a:effectLst/>
                <a:latin typeface="Arial" panose="020B0604020202020204" pitchFamily="34" charset="0"/>
              </a:rPr>
              <a:t>přihlížet k základním fyziologickým potřebám dětí, žáků a studentů a vytvářet podmínky pro jejich zdravý vývoj a pro předcházení vzniku sociálně patologických jevů.</a:t>
            </a:r>
          </a:p>
          <a:p>
            <a:pPr>
              <a:lnSpc>
                <a:spcPct val="110000"/>
              </a:lnSpc>
            </a:pPr>
            <a:r>
              <a:rPr lang="cs-CZ" sz="1400" b="0" i="0" dirty="0">
                <a:effectLst/>
                <a:latin typeface="Arial" panose="020B0604020202020204" pitchFamily="34" charset="0"/>
              </a:rPr>
              <a:t> Školy a školská zařízení zajišťují bezpečnost a ochranu zdraví dětí, žáků a studentů při vzdělávání a s ním přímo souvisejících činnostech a při poskytování školských služeb a poskytují žákům a studentům nezbytné </a:t>
            </a:r>
            <a:r>
              <a:rPr lang="cs-CZ" sz="1400" b="1" i="0" dirty="0">
                <a:effectLst/>
                <a:latin typeface="Arial" panose="020B0604020202020204" pitchFamily="34" charset="0"/>
              </a:rPr>
              <a:t>informace k zajištění bezpečnosti a ochrany zdraví. 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Ministerstvo stanoví vyhláškou opatření k zajištění bezpečnosti a ochrany zdraví dětí, žáků a studentů při vzdělávání ve školách a školských zařízeních a při činnostech s ním souvisejících.</a:t>
            </a:r>
          </a:p>
          <a:p>
            <a:pPr>
              <a:lnSpc>
                <a:spcPct val="110000"/>
              </a:lnSpc>
            </a:pPr>
            <a:r>
              <a:rPr lang="cs-CZ" sz="1400" b="0" i="0" dirty="0">
                <a:effectLst/>
                <a:latin typeface="Arial" panose="020B0604020202020204" pitchFamily="34" charset="0"/>
              </a:rPr>
              <a:t> Školy a školská zařízení jsou povinny vést </a:t>
            </a:r>
            <a:r>
              <a:rPr lang="cs-CZ" sz="1400" b="1" i="0" dirty="0">
                <a:effectLst/>
                <a:latin typeface="Arial" panose="020B0604020202020204" pitchFamily="34" charset="0"/>
              </a:rPr>
              <a:t>evidenci úrazů dětí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, žáků a studentů, k nimž došlo při činnostech uvedených v odstavci 2, vyhotovit a zaslat záznam o úrazu stanoveným orgánům a institucím. Ministerstvo stanoví vyhláškou způsob evidence úrazů, hlášení a zasílání záznamu o úrazu, vzor záznamu o úrazu a okruh orgánů a institucí, jimž se záznam o úrazu zasílá.</a:t>
            </a:r>
          </a:p>
          <a:p>
            <a:pPr marL="0" indent="0">
              <a:lnSpc>
                <a:spcPct val="110000"/>
              </a:lnSpc>
              <a:buNone/>
            </a:pP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58057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825B1BF-A65C-8551-8C43-31916F363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200">
                <a:solidFill>
                  <a:schemeClr val="bg1"/>
                </a:solidFill>
              </a:rPr>
              <a:t>Zákon o ochraně veřejného zdraví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BE7DDB9-C2CA-C0C2-C1B9-4219034FD2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825771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2310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2304D66-192F-98A3-E0BA-35E4BAB17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cs-CZ" sz="2700" dirty="0">
                <a:solidFill>
                  <a:schemeClr val="bg1"/>
                </a:solidFill>
              </a:rPr>
              <a:t>Vybraná ustanovení školského Vybraná ustanovení školského zákona-§29</a:t>
            </a:r>
            <a:br>
              <a:rPr lang="cs-CZ" sz="2700" dirty="0">
                <a:solidFill>
                  <a:schemeClr val="bg1"/>
                </a:solidFill>
              </a:rPr>
            </a:br>
            <a:endParaRPr lang="cs-CZ" sz="2700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3F39F3-3905-13D5-8DDF-A82905A44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1500" b="0" i="0">
                <a:effectLst/>
                <a:latin typeface="Arial" panose="020B0604020202020204" pitchFamily="34" charset="0"/>
              </a:rPr>
              <a:t>Žáci mohou při vzdělávání a poskytování školských služeb ve školách a školských zařízeních a s ním přímo souvisejících činnostech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500" b="1" i="0">
                <a:effectLst/>
                <a:latin typeface="Arial" panose="020B0604020202020204" pitchFamily="34" charset="0"/>
              </a:rPr>
              <a:t>a)</a:t>
            </a:r>
            <a:r>
              <a:rPr lang="cs-CZ" sz="1500" b="0" i="0">
                <a:effectLst/>
                <a:latin typeface="Arial" panose="020B0604020202020204" pitchFamily="34" charset="0"/>
              </a:rPr>
              <a:t> </a:t>
            </a:r>
            <a:r>
              <a:rPr lang="cs-CZ" sz="1500" b="1" i="0">
                <a:effectLst/>
                <a:latin typeface="Arial" panose="020B0604020202020204" pitchFamily="34" charset="0"/>
              </a:rPr>
              <a:t>nakládat s nebezpečnými chemickými látkami nebo směsmi </a:t>
            </a:r>
            <a:r>
              <a:rPr lang="cs-CZ" sz="1500" b="0" i="0">
                <a:effectLst/>
                <a:latin typeface="Arial" panose="020B0604020202020204" pitchFamily="34" charset="0"/>
              </a:rPr>
              <a:t>klasifikovanými jako vysoce toxické, které jsou stanoveny prováděcím právním předpisem, </a:t>
            </a:r>
            <a:r>
              <a:rPr lang="cs-CZ" sz="1500" b="1" i="0">
                <a:effectLst/>
                <a:latin typeface="Arial" panose="020B0604020202020204" pitchFamily="34" charset="0"/>
              </a:rPr>
              <a:t>pouze pod dohledem osoby s odbornou způsobilostí </a:t>
            </a:r>
            <a:r>
              <a:rPr lang="cs-CZ" sz="1500" b="0" i="0">
                <a:effectLst/>
                <a:latin typeface="Arial" panose="020B0604020202020204" pitchFamily="34" charset="0"/>
              </a:rPr>
              <a:t>podle zákona upravujícího ochranu veřejného zdraví</a:t>
            </a:r>
            <a:r>
              <a:rPr lang="cs-CZ" sz="1500" b="1" baseline="30000">
                <a:latin typeface="Arial" panose="020B0604020202020204" pitchFamily="34" charset="0"/>
              </a:rPr>
              <a:t> </a:t>
            </a:r>
            <a:r>
              <a:rPr lang="cs-CZ" sz="1500" b="0" i="0">
                <a:effectLst/>
                <a:latin typeface="Arial" panose="020B0604020202020204" pitchFamily="34" charset="0"/>
              </a:rPr>
              <a:t>vykonávaným způsobem stanoveným prováděcím právním předpisem,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500" b="1" i="0">
                <a:effectLst/>
                <a:latin typeface="Arial" panose="020B0604020202020204" pitchFamily="34" charset="0"/>
              </a:rPr>
              <a:t>b)</a:t>
            </a:r>
            <a:r>
              <a:rPr lang="cs-CZ" sz="1500" b="0" i="0">
                <a:effectLst/>
                <a:latin typeface="Arial" panose="020B0604020202020204" pitchFamily="34" charset="0"/>
              </a:rPr>
              <a:t> nakládat s nebezpečnými chemickými látkami nebo směsmi neuvedenými v písmenu a) nebo vykonávat činnosti spojené s nebezpečnou expozicí prachu nebo biologickým činitelům, které jsou stanoveny prováděcím právním předpisem, pouze </a:t>
            </a:r>
            <a:r>
              <a:rPr lang="cs-CZ" sz="1500" b="1" i="0">
                <a:effectLst/>
                <a:latin typeface="Arial" panose="020B0604020202020204" pitchFamily="34" charset="0"/>
              </a:rPr>
              <a:t>pod dohledem odpovědné osoby</a:t>
            </a:r>
            <a:r>
              <a:rPr lang="cs-CZ" sz="1500" b="0" i="0">
                <a:effectLst/>
                <a:latin typeface="Arial" panose="020B0604020202020204" pitchFamily="34" charset="0"/>
              </a:rPr>
              <a:t>, která vykonává pedagogickou činnost a splňuje požadavky stanovené prováděcím právním předpisem, nebo instruktora na pracovišti právnických nebo fyzických osob, kde žáci vykonávají praktické vyučování, vykonávaným způsobem stanoveným prováděcím právním předpisem.</a:t>
            </a:r>
          </a:p>
          <a:p>
            <a:pPr>
              <a:lnSpc>
                <a:spcPct val="110000"/>
              </a:lnSpc>
            </a:pPr>
            <a:endParaRPr lang="cs-CZ" sz="1500"/>
          </a:p>
        </p:txBody>
      </p:sp>
    </p:spTree>
    <p:extLst>
      <p:ext uri="{BB962C8B-B14F-4D97-AF65-F5344CB8AC3E}">
        <p14:creationId xmlns:p14="http://schemas.microsoft.com/office/powerpoint/2010/main" val="995714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20E4F97-B0EB-834D-07C8-AED47996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cs-CZ" sz="2700" dirty="0">
                <a:solidFill>
                  <a:schemeClr val="bg1"/>
                </a:solidFill>
              </a:rPr>
              <a:t>Vybraná ustanovení školského </a:t>
            </a:r>
            <a:r>
              <a:rPr lang="cs-CZ" sz="2700" dirty="0" err="1">
                <a:solidFill>
                  <a:schemeClr val="bg1"/>
                </a:solidFill>
              </a:rPr>
              <a:t>zákonA</a:t>
            </a:r>
            <a:br>
              <a:rPr lang="cs-CZ" sz="2700" dirty="0">
                <a:solidFill>
                  <a:schemeClr val="bg1"/>
                </a:solidFill>
              </a:rPr>
            </a:br>
            <a:r>
              <a:rPr lang="cs-CZ" sz="2700" dirty="0">
                <a:solidFill>
                  <a:schemeClr val="bg1"/>
                </a:solidFill>
              </a:rPr>
              <a:t>§30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4534E-1FD4-3921-C756-6FCC1719D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(1)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1400" b="1" i="0" dirty="0">
                <a:effectLst/>
                <a:latin typeface="Arial" panose="020B0604020202020204" pitchFamily="34" charset="0"/>
              </a:rPr>
              <a:t>Ředitel školy vydá školní řád; ředitel školského zařízení vnitřní řád. Školní řád a vnitřní řád upravuje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a)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podrobnosti k výkonu práv a povinností dětí, žáků, studentů a jejich zákonných zástupců ve škole nebo školském zařízení a </a:t>
            </a:r>
            <a:r>
              <a:rPr lang="cs-CZ" sz="1400" b="1" i="0" dirty="0">
                <a:effectLst/>
                <a:latin typeface="Arial" panose="020B0604020202020204" pitchFamily="34" charset="0"/>
              </a:rPr>
              <a:t>podrobnosti o pravidlech vzájemných vztahů se zaměstnanci ve škole nebo školském zařízení,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b)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provoz a vnitřní režim školy nebo školského zařízení,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c)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1400" b="1" i="0" dirty="0">
                <a:effectLst/>
                <a:latin typeface="Arial" panose="020B0604020202020204" pitchFamily="34" charset="0"/>
              </a:rPr>
              <a:t>podmínky zajištění bezpečnosti a ochrany zdraví 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dětí, žáků nebo studentů a jejich ochrany před sociálně patologickými jevy a před projevy diskriminace, nepřátelství nebo násilí,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d)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1400" b="1" i="0" dirty="0">
                <a:effectLst/>
                <a:latin typeface="Arial" panose="020B0604020202020204" pitchFamily="34" charset="0"/>
              </a:rPr>
              <a:t>podmínky zacházení s majetkem 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školy nebo školského zařízení ze strany dětí, žáků a studentů.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(2)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Školní řád obsahuje také pravidla pro hodnocení výsledků vzdělávání žáků a studentů.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(3)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Školní řád nebo vnitřní řád </a:t>
            </a:r>
            <a:r>
              <a:rPr lang="cs-CZ" sz="1400" b="1" i="0" dirty="0">
                <a:effectLst/>
                <a:latin typeface="Arial" panose="020B0604020202020204" pitchFamily="34" charset="0"/>
              </a:rPr>
              <a:t>může omezit nebo zakázat používání mobilních telefonů nebo jiných elektronických zařízení 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dětmi, žáky nebo studenty, s výjimkou jejich používání v nezbytném rozsahu ze zdravotních důvodů.</a:t>
            </a:r>
          </a:p>
          <a:p>
            <a:pPr>
              <a:lnSpc>
                <a:spcPct val="110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99152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23857C-4459-A4CF-DDD8-2DFDFC34F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cs-CZ" sz="1800" dirty="0">
                <a:solidFill>
                  <a:schemeClr val="bg1"/>
                </a:solidFill>
              </a:rPr>
              <a:t>Trestněprávní odpovědnost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DDC891-B1E9-20EB-55D7-CCAA9FEBB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800" b="1" u="none" strike="noStrike">
                <a:effectLst/>
                <a:latin typeface="Open Sans" panose="020B0606030504020204" pitchFamily="34" charset="0"/>
                <a:hlinkClick r:id="rId2"/>
              </a:rPr>
              <a:t>§ 147 </a:t>
            </a:r>
            <a:r>
              <a:rPr lang="cs-CZ" sz="1800" b="0" i="0" u="none" strike="noStrike">
                <a:effectLst/>
                <a:latin typeface="Open Sans" panose="020B0606030504020204" pitchFamily="34" charset="0"/>
                <a:hlinkClick r:id="rId2"/>
              </a:rPr>
              <a:t>Těžké ublížení na zdraví z nedbalosti</a:t>
            </a:r>
            <a:endParaRPr lang="cs-CZ" sz="1800" b="1">
              <a:effectLst/>
              <a:latin typeface="Open Sans" panose="020B0606030504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1800" i="0">
                <a:effectLst/>
                <a:latin typeface="Helvetica Neue"/>
              </a:rPr>
              <a:t>(1)</a:t>
            </a:r>
            <a:r>
              <a:rPr lang="cs-CZ" sz="1800">
                <a:effectLst/>
                <a:latin typeface="Helvetica Neue"/>
              </a:rPr>
              <a:t> Kdo jinému z nedbalosti způsobí těžkou újmu na zdraví, bude potrestán odnětím svobody až na dvě léta nebo zákazem činnosti.</a:t>
            </a:r>
          </a:p>
          <a:p>
            <a:pPr>
              <a:lnSpc>
                <a:spcPct val="110000"/>
              </a:lnSpc>
            </a:pPr>
            <a:r>
              <a:rPr lang="cs-CZ" sz="1800" i="0">
                <a:effectLst/>
                <a:latin typeface="Helvetica Neue"/>
              </a:rPr>
              <a:t>(2)</a:t>
            </a:r>
            <a:r>
              <a:rPr lang="cs-CZ" sz="1800">
                <a:effectLst/>
                <a:latin typeface="Helvetica Neue"/>
              </a:rPr>
              <a:t> Odnětím svobody na šest měsíců až čtyři léta nebo peněžitým trestem bude pachatel potrestán, spáchá-li čin uvedený v odstavci 1 proto, že porušil důležitou povinnost vyplývající z jeho zaměstnání, povolání, postavení nebo funkce nebo uloženou mu podle zákona.</a:t>
            </a:r>
          </a:p>
          <a:p>
            <a:pPr>
              <a:lnSpc>
                <a:spcPct val="110000"/>
              </a:lnSpc>
            </a:pPr>
            <a:r>
              <a:rPr lang="cs-CZ" sz="1800" i="0">
                <a:effectLst/>
                <a:latin typeface="Helvetica Neue"/>
              </a:rPr>
              <a:t>(3)</a:t>
            </a:r>
            <a:r>
              <a:rPr lang="cs-CZ" sz="1800">
                <a:effectLst/>
                <a:latin typeface="Helvetica Neue"/>
              </a:rPr>
              <a:t> Kdo z nedbalosti způsobí těžkou újmu na zdraví nejméně dvou osob proto, že hrubě porušil zákony o ochraně životního prostředí nebo zákony o bezpečnosti práce nebo dopravy anebo hygienické zákony, bude potrestán odnětím svobody na dvě léta až osm let.</a:t>
            </a:r>
          </a:p>
          <a:p>
            <a:pPr>
              <a:lnSpc>
                <a:spcPct val="110000"/>
              </a:lnSpc>
            </a:pP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326156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D674F1-DD9A-95FE-4B09-C8EC1C373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cs-CZ" sz="2000">
                <a:solidFill>
                  <a:schemeClr val="bg1"/>
                </a:solidFill>
              </a:rPr>
              <a:t>Trestněprávní odpovědnost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40571531-8F6E-4D19-04C3-89904E7029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516712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51280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8B8C37-B73A-8E37-9D15-20A5387F2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Odpovědnost školy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0FE65E9-CC9A-F1C3-7454-157F88A850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56491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68931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23C8BB-AA2F-F452-6DB4-D32B1E951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cs-CZ" sz="2200">
                <a:solidFill>
                  <a:schemeClr val="bg1"/>
                </a:solidFill>
              </a:rPr>
              <a:t>Odpovědnost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7BACF7-B064-5751-B2E3-8C99725C2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800" b="0" i="0">
                <a:effectLst/>
                <a:latin typeface="Open Sans" panose="020B0606030504020204" pitchFamily="34" charset="0"/>
              </a:rPr>
              <a:t>Pokud škola žáka odškodní, může zaplacenou částku (nebo její část) požadovat za určitých podmínek po učiteli, který škodu zavinil. V prvé řadě v případě učitele musí z jeho strany dojít k </a:t>
            </a:r>
            <a:r>
              <a:rPr lang="cs-CZ" sz="1800" b="1" i="0">
                <a:effectLst/>
                <a:latin typeface="Open Sans" panose="020B0606030504020204" pitchFamily="34" charset="0"/>
              </a:rPr>
              <a:t>porušení povinnosti</a:t>
            </a:r>
            <a:r>
              <a:rPr lang="cs-CZ" sz="1800" b="0" i="0">
                <a:effectLst/>
                <a:latin typeface="Open Sans" panose="020B0606030504020204" pitchFamily="34" charset="0"/>
              </a:rPr>
              <a:t>. Pokud učitel žádnou svoji povinnost neporušil, nemůže po něm škola nic požadovat. Pokud k porušení povinnosti ze strany učitele došlo </a:t>
            </a:r>
            <a:r>
              <a:rPr lang="cs-CZ" sz="1800" b="1" i="0">
                <a:effectLst/>
                <a:latin typeface="Open Sans" panose="020B0606030504020204" pitchFamily="34" charset="0"/>
              </a:rPr>
              <a:t>z nedbalosti</a:t>
            </a:r>
            <a:r>
              <a:rPr lang="cs-CZ" sz="1800" b="0" i="0">
                <a:effectLst/>
                <a:latin typeface="Open Sans" panose="020B0606030504020204" pitchFamily="34" charset="0"/>
              </a:rPr>
              <a:t>, může po něm škola požadovat náhradu, avšak maximálně ve výši 4,5 násobku jeho průměrného měsíčního výdělku. Pokud by však učitel porušil svoji povinnost </a:t>
            </a:r>
            <a:r>
              <a:rPr lang="cs-CZ" sz="1800" b="1" i="0">
                <a:effectLst/>
                <a:latin typeface="Open Sans" panose="020B0606030504020204" pitchFamily="34" charset="0"/>
              </a:rPr>
              <a:t>úmyslně</a:t>
            </a:r>
            <a:r>
              <a:rPr lang="cs-CZ" sz="1800" b="0" i="0">
                <a:effectLst/>
                <a:latin typeface="Open Sans" panose="020B0606030504020204" pitchFamily="34" charset="0"/>
              </a:rPr>
              <a:t> nebo v opilosti či po požití jiných návykových látek, může po něm škola požadovat náhradu celé částky.</a:t>
            </a:r>
          </a:p>
          <a:p>
            <a:pPr>
              <a:lnSpc>
                <a:spcPct val="110000"/>
              </a:lnSpc>
            </a:pPr>
            <a:r>
              <a:rPr lang="cs-CZ" sz="1800" b="0" i="0">
                <a:effectLst/>
                <a:latin typeface="Open Sans" panose="020B0606030504020204" pitchFamily="34" charset="0"/>
              </a:rPr>
              <a:t>Nejprve je třeba vždy posoudit, zda by za úraz odpovídala škola. Teprve potom přichází na řadu odpovědnost učitele, který v tu dobu na žáky dohlížel.</a:t>
            </a:r>
          </a:p>
          <a:p>
            <a:pPr>
              <a:lnSpc>
                <a:spcPct val="110000"/>
              </a:lnSpc>
            </a:pP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31357653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BE6E0C7-18D1-36FA-7129-FA698E206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cs-CZ" sz="2200">
                <a:solidFill>
                  <a:schemeClr val="bg1"/>
                </a:solidFill>
              </a:rPr>
              <a:t>Odpovědnost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FA5353-49DD-1A96-22B7-F65CE3235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500" b="0" i="0">
                <a:effectLst/>
                <a:latin typeface="Open Sans" panose="020B0606030504020204" pitchFamily="34" charset="0"/>
              </a:rPr>
              <a:t>Standardně má při vzdělávání mimo školu na každých započatých 25 žáků základní školy připadat jeden zaměstnanec školy s tím, že vždy alespoň jeden s těchto zaměstnanců musí být pedagogickým pracovníkem. Zaměstnanci, kteří nejsou pedagogickými pracovníky, musejí být zletilí a svéprávní.</a:t>
            </a:r>
          </a:p>
          <a:p>
            <a:pPr>
              <a:lnSpc>
                <a:spcPct val="110000"/>
              </a:lnSpc>
            </a:pPr>
            <a:r>
              <a:rPr lang="cs-CZ" sz="1500" b="1" i="0">
                <a:effectLst/>
                <a:latin typeface="Open Sans" panose="020B0606030504020204" pitchFamily="34" charset="0"/>
              </a:rPr>
              <a:t>Příklad:</a:t>
            </a:r>
            <a:r>
              <a:rPr lang="cs-CZ" sz="1500" b="0" i="0">
                <a:effectLst/>
                <a:latin typeface="Open Sans" panose="020B0606030504020204" pitchFamily="34" charset="0"/>
              </a:rPr>
              <a:t> V případě, že se vyučování mimo školu zúčastní 55 studentů, mají na ně dohlížet 3 zaměstnanci školy. Alespoň jeden z těchto tří zaměstnanců musí být pedagogickým pracovníkem.</a:t>
            </a:r>
          </a:p>
          <a:p>
            <a:pPr>
              <a:lnSpc>
                <a:spcPct val="110000"/>
              </a:lnSpc>
            </a:pPr>
            <a:r>
              <a:rPr lang="cs-CZ" sz="1500" b="0" i="0">
                <a:effectLst/>
                <a:latin typeface="Open Sans" panose="020B0606030504020204" pitchFamily="34" charset="0"/>
              </a:rPr>
              <a:t>Výjimku může stanovit ředitel školy. Musí však vzít v potaz, jak bude v daném případě náročné zajistit bezpečnost a ochranu zdraví žáků.</a:t>
            </a:r>
          </a:p>
          <a:p>
            <a:pPr>
              <a:lnSpc>
                <a:spcPct val="110000"/>
              </a:lnSpc>
            </a:pPr>
            <a:r>
              <a:rPr lang="cs-CZ" sz="1500" b="0" i="0">
                <a:effectLst/>
                <a:latin typeface="Open Sans" panose="020B0606030504020204" pitchFamily="34" charset="0"/>
              </a:rPr>
              <a:t>Zvláštní pravidla platí, pokud je sraz žáků na akci na jiném místě než ve škole. V takovém případě musí být bezpečnost (dozor) na místě srazu zajištěna již 15 minut před časem srazu. Zajišťování bezpečnosti ze strany školy končí na předem určeném místě v předem určený čas. Místo a čas srazu a ukončení akce musí škola oznámit nejméně 2 dny dopředu zákonným zástupcům žáků.</a:t>
            </a:r>
          </a:p>
          <a:p>
            <a:pPr>
              <a:lnSpc>
                <a:spcPct val="110000"/>
              </a:lnSpc>
            </a:pPr>
            <a:endParaRPr lang="cs-CZ" sz="1500"/>
          </a:p>
        </p:txBody>
      </p:sp>
    </p:spTree>
    <p:extLst>
      <p:ext uri="{BB962C8B-B14F-4D97-AF65-F5344CB8AC3E}">
        <p14:creationId xmlns:p14="http://schemas.microsoft.com/office/powerpoint/2010/main" val="543666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46E023-76F1-0974-F0D9-3FD926972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cs-CZ" sz="2200">
                <a:solidFill>
                  <a:schemeClr val="bg1"/>
                </a:solidFill>
              </a:rPr>
              <a:t>Odpovědnost školy</a:t>
            </a:r>
          </a:p>
        </p:txBody>
      </p:sp>
      <p:sp>
        <p:nvSpPr>
          <p:cNvPr id="19" name="Zástupný obsah 2">
            <a:extLst>
              <a:ext uri="{FF2B5EF4-FFF2-40B4-BE49-F238E27FC236}">
                <a16:creationId xmlns:a16="http://schemas.microsoft.com/office/drawing/2014/main" id="{E6359C98-73A2-845C-A6BF-81AD6CEAA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r>
              <a:rPr lang="cs-CZ" sz="1800" b="0" i="0">
                <a:effectLst/>
                <a:latin typeface="Open Sans" panose="020B0606030504020204" pitchFamily="34" charset="0"/>
              </a:rPr>
              <a:t>Škola v přírodě bude zpravidla spadat do kategorie "zotavovací akce" Na ty klade zákon přísnější požadavky (např. přítomnost zdravotníka, posudky o zdravotní způsobilosti dětí, hygienické požadavky na ubytování, stravovaní, …). Kromě kategorie "zotavovací akce" by škola v přírodě mohla také spadat do kategorie "jiná podobná akce pro děti". I v tomto případě je třeba splnit určité požadavky (hygienické požadavky na ubytování, požadavky na dozorující osoby, …). </a:t>
            </a:r>
          </a:p>
          <a:p>
            <a:r>
              <a:rPr lang="cs-CZ" sz="1800" b="0" i="0">
                <a:effectLst/>
                <a:latin typeface="Open Sans" panose="020B0606030504020204" pitchFamily="34" charset="0"/>
              </a:rPr>
              <a:t>Výuka mimo školu v řádu hodin takové podmínky splňovat nemusí.</a:t>
            </a: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36721588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8BEAC55E-FD3E-4A90-B4E2-D197D8038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4C72A8-C8AD-0E1D-78AF-BC768FC54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1" y="457199"/>
            <a:ext cx="9448800" cy="10613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500" dirty="0"/>
              <a:t>Základní právní předpisy</a:t>
            </a:r>
            <a:br>
              <a:rPr lang="cs-CZ" sz="2500" dirty="0"/>
            </a:br>
            <a:br>
              <a:rPr lang="cs-CZ" sz="2500" dirty="0"/>
            </a:br>
            <a:r>
              <a:rPr lang="cs-CZ" sz="2500" dirty="0"/>
              <a:t> metodika </a:t>
            </a:r>
          </a:p>
        </p:txBody>
      </p:sp>
      <p:graphicFrame>
        <p:nvGraphicFramePr>
          <p:cNvPr id="49" name="Zástupný obsah 2">
            <a:extLst>
              <a:ext uri="{FF2B5EF4-FFF2-40B4-BE49-F238E27FC236}">
                <a16:creationId xmlns:a16="http://schemas.microsoft.com/office/drawing/2014/main" id="{51987561-3932-66AF-80F3-693E734168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988711"/>
              </p:ext>
            </p:extLst>
          </p:nvPr>
        </p:nvGraphicFramePr>
        <p:xfrm>
          <a:off x="1371601" y="1518556"/>
          <a:ext cx="9448800" cy="4986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" name="Rectangle 40">
            <a:extLst>
              <a:ext uri="{FF2B5EF4-FFF2-40B4-BE49-F238E27FC236}">
                <a16:creationId xmlns:a16="http://schemas.microsoft.com/office/drawing/2014/main" id="{282DCAD1-D7F2-4CA8-960C-526B7DB37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8741"/>
            <a:ext cx="12192000" cy="449256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009AC7F-1347-41C8-8BEB-47473A21A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8316"/>
            <a:ext cx="8153398" cy="449684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8000"/>
                </a:schemeClr>
              </a:gs>
              <a:gs pos="99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430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335D303-372B-8197-FF9B-E8D963F7E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7"/>
            <a:ext cx="3236613" cy="3406187"/>
          </a:xfrm>
        </p:spPr>
        <p:txBody>
          <a:bodyPr vert="horz" lIns="0" tIns="0" rIns="0" bIns="0" rtlCol="0" anchor="b">
            <a:normAutofit/>
          </a:bodyPr>
          <a:lstStyle/>
          <a:p>
            <a:pPr algn="r"/>
            <a:r>
              <a:rPr lang="en-US" sz="3200" spc="750">
                <a:solidFill>
                  <a:schemeClr val="bg1"/>
                </a:solidFill>
              </a:rPr>
              <a:t>Některé otázky</a:t>
            </a:r>
          </a:p>
        </p:txBody>
      </p:sp>
      <p:pic>
        <p:nvPicPr>
          <p:cNvPr id="7" name="Graphic 6" descr="Help">
            <a:extLst>
              <a:ext uri="{FF2B5EF4-FFF2-40B4-BE49-F238E27FC236}">
                <a16:creationId xmlns:a16="http://schemas.microsoft.com/office/drawing/2014/main" id="{A67ABC8B-7358-C949-FF39-4D03BA40B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35131" y="457200"/>
            <a:ext cx="5951114" cy="595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078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1831A15-2344-CE4A-3944-CE6A14A50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236" y="286601"/>
            <a:ext cx="5929422" cy="18529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400"/>
              <a:t>Zákon o ochraně veřejného zdraví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522550-2A76-251A-33C2-B5A333D4E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0237" y="2621381"/>
            <a:ext cx="5929422" cy="332221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500" b="1" i="0" dirty="0">
                <a:effectLst/>
                <a:latin typeface="Arial" panose="020B0604020202020204" pitchFamily="34" charset="0"/>
              </a:rPr>
              <a:t>Provozovatel potravinářského podniku nesmí ve škole nebo školském zařízení zapsaných do školského rejstříku nabízet k prodeji ani prodávat potraviny, které jsou v rozporu s výživovými požadavky na zdravou výživu dětí ve věku do ukončení povinné školní docházky</a:t>
            </a:r>
            <a:r>
              <a:rPr lang="cs-CZ" sz="1500" b="0" i="0" dirty="0">
                <a:effectLst/>
                <a:latin typeface="Arial" panose="020B0604020202020204" pitchFamily="34" charset="0"/>
              </a:rPr>
              <a:t>. Požadavky na potraviny, které odpovídají výživovým požadavkům na zdravou výživu dětí ve věku do ukončení povinné školní docházky a lze je nabízet k prodeji a prodávat ve školách a školských zařízeních, stanoví jiný právní předpis o požadavcích na potraviny, pro které je přípustná reklama a které lze nabízet k prodeji a prodávat ve školách a školských zařízeních (§ 7a).</a:t>
            </a:r>
            <a:endParaRPr lang="cs-CZ" sz="15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707E60-CEC9-4661-AA82-69242EB4B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12191998" cy="461774"/>
          </a:xfrm>
          <a:prstGeom prst="rect">
            <a:avLst/>
          </a:prstGeom>
          <a:gradFill>
            <a:gsLst>
              <a:gs pos="0">
                <a:schemeClr val="accent5"/>
              </a:gs>
              <a:gs pos="100000">
                <a:schemeClr val="accent2">
                  <a:lumMod val="60000"/>
                  <a:lumOff val="40000"/>
                  <a:alpha val="59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035CD8-AE30-4146-96F2-036B0CE5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300" y="6406115"/>
            <a:ext cx="4076698" cy="464399"/>
          </a:xfrm>
          <a:prstGeom prst="rect">
            <a:avLst/>
          </a:prstGeom>
          <a:gradFill>
            <a:gsLst>
              <a:gs pos="19000">
                <a:schemeClr val="accent6">
                  <a:lumMod val="75000"/>
                  <a:alpha val="61000"/>
                </a:schemeClr>
              </a:gs>
              <a:gs pos="99000">
                <a:schemeClr val="accent6">
                  <a:alpha val="87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592316-BB24-E30B-1C5D-3156AEACB1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000" r="42274" b="-1"/>
          <a:stretch/>
        </p:blipFill>
        <p:spPr>
          <a:xfrm>
            <a:off x="8115300" y="-12515"/>
            <a:ext cx="4076700" cy="641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636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8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10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12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14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16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18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9BDC2F-2B6A-6B47-175D-64E586EE3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200" dirty="0">
                <a:solidFill>
                  <a:schemeClr val="bg1"/>
                </a:solidFill>
              </a:rPr>
              <a:t>Zákon o ochraně veřejného zdraví- §8</a:t>
            </a:r>
          </a:p>
        </p:txBody>
      </p:sp>
      <p:graphicFrame>
        <p:nvGraphicFramePr>
          <p:cNvPr id="47" name="Zástupný obsah 2">
            <a:extLst>
              <a:ext uri="{FF2B5EF4-FFF2-40B4-BE49-F238E27FC236}">
                <a16:creationId xmlns:a16="http://schemas.microsoft.com/office/drawing/2014/main" id="{2E3D10E0-AC11-CAE6-BF17-5414852929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328240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8012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5A9D130-D270-C681-6958-8891FE227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236" y="286601"/>
            <a:ext cx="5929422" cy="160056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400" dirty="0"/>
              <a:t>Zákon o ochraně veřejného zdraví-  §8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4282EC-07B2-0E72-FA97-AF1B62A30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0237" y="2052536"/>
            <a:ext cx="5929422" cy="470818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1400" b="0" i="0" dirty="0">
                <a:effectLst/>
                <a:latin typeface="Arial" panose="020B0604020202020204" pitchFamily="34" charset="0"/>
              </a:rPr>
              <a:t>Pořádající osoba nebo škola, která vysílá děti na školu v přírodě na dobu delší než 5 dnů, je povinna jeden měsíc před zahájením zotavovací akce nebo školy v přírodě ohlásit příslušnému orgánu ochrany veřejného zdraví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a)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termín a místo jejího konání, a to s uvedením adresy nebo názvu katastrálního území a zeměpisných souřadnic,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b)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počet zúčastněných dětí; jedná-li se o zotavovací akci, počet dětí zúčastněných v každém běhu s uvedením data jeho zahájení a ukončení,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c)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způsob jejího zabezpečení pitnou vodou,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d)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způsob zajištění stravování účastníků a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e)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jméno a příjmení odpovědné osoby přítomné na škole v přírodě nebo zotavovací akci, a to pro každý běh zotavovací akce, a telefonní číslo na ni.</a:t>
            </a:r>
          </a:p>
          <a:p>
            <a:pPr>
              <a:lnSpc>
                <a:spcPct val="110000"/>
              </a:lnSpc>
            </a:pPr>
            <a:endParaRPr lang="cs-CZ" sz="13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707E60-CEC9-4661-AA82-69242EB4B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12191998" cy="461774"/>
          </a:xfrm>
          <a:prstGeom prst="rect">
            <a:avLst/>
          </a:prstGeom>
          <a:gradFill>
            <a:gsLst>
              <a:gs pos="0">
                <a:schemeClr val="accent5"/>
              </a:gs>
              <a:gs pos="100000">
                <a:schemeClr val="accent2">
                  <a:lumMod val="60000"/>
                  <a:lumOff val="40000"/>
                  <a:alpha val="59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035CD8-AE30-4146-96F2-036B0CE5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300" y="6406115"/>
            <a:ext cx="4076698" cy="464399"/>
          </a:xfrm>
          <a:prstGeom prst="rect">
            <a:avLst/>
          </a:prstGeom>
          <a:gradFill>
            <a:gsLst>
              <a:gs pos="19000">
                <a:schemeClr val="accent6">
                  <a:lumMod val="75000"/>
                  <a:alpha val="61000"/>
                </a:schemeClr>
              </a:gs>
              <a:gs pos="99000">
                <a:schemeClr val="accent6">
                  <a:alpha val="87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tránka kalendáře s perem nahoře">
            <a:extLst>
              <a:ext uri="{FF2B5EF4-FFF2-40B4-BE49-F238E27FC236}">
                <a16:creationId xmlns:a16="http://schemas.microsoft.com/office/drawing/2014/main" id="{62BE550D-B265-C361-90D2-E52D8BD484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293" r="22312" b="1"/>
          <a:stretch/>
        </p:blipFill>
        <p:spPr>
          <a:xfrm>
            <a:off x="8115300" y="-12515"/>
            <a:ext cx="4076700" cy="641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696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DF2FD4-1624-CFE3-4B9C-104E41023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cs-CZ" sz="3000" dirty="0">
                <a:solidFill>
                  <a:schemeClr val="bg1"/>
                </a:solidFill>
              </a:rPr>
              <a:t>Zákon </a:t>
            </a:r>
            <a:br>
              <a:rPr lang="cs-CZ" sz="3000" dirty="0">
                <a:solidFill>
                  <a:schemeClr val="bg1"/>
                </a:solidFill>
              </a:rPr>
            </a:br>
            <a:r>
              <a:rPr lang="cs-CZ" sz="3000" dirty="0">
                <a:solidFill>
                  <a:schemeClr val="bg1"/>
                </a:solidFill>
              </a:rPr>
              <a:t>o ochraně veřejného zdraví</a:t>
            </a:r>
            <a:br>
              <a:rPr lang="cs-CZ" sz="3000" dirty="0">
                <a:solidFill>
                  <a:schemeClr val="bg1"/>
                </a:solidFill>
              </a:rPr>
            </a:br>
            <a:r>
              <a:rPr lang="cs-CZ" sz="3000" dirty="0">
                <a:solidFill>
                  <a:schemeClr val="bg1"/>
                </a:solidFill>
              </a:rPr>
              <a:t>  §9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02C897-3EDE-B1C2-D65B-5B57CDB8F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1500" b="0" i="0" dirty="0">
                <a:effectLst/>
                <a:latin typeface="Arial" panose="020B0604020202020204" pitchFamily="34" charset="0"/>
              </a:rPr>
              <a:t>Škola může na školu v přírodě na dobu delší než 5 dnů vyslat jen dítě, které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500" b="1" i="0" dirty="0">
                <a:effectLst/>
                <a:latin typeface="Arial" panose="020B0604020202020204" pitchFamily="34" charset="0"/>
              </a:rPr>
              <a:t>a) je zdravotně způsobilé </a:t>
            </a:r>
            <a:r>
              <a:rPr lang="cs-CZ" sz="1500" b="0" i="0" dirty="0">
                <a:effectLst/>
                <a:latin typeface="Arial" panose="020B0604020202020204" pitchFamily="34" charset="0"/>
              </a:rPr>
              <a:t>k účasti na ní,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500" b="1" i="0" dirty="0">
                <a:effectLst/>
                <a:latin typeface="Arial" panose="020B0604020202020204" pitchFamily="34" charset="0"/>
              </a:rPr>
              <a:t>b)</a:t>
            </a:r>
            <a:r>
              <a:rPr lang="cs-CZ" sz="15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1500" b="1" i="0" dirty="0">
                <a:effectLst/>
                <a:latin typeface="Arial" panose="020B0604020202020204" pitchFamily="34" charset="0"/>
              </a:rPr>
              <a:t>nejeví známky akutního onemocnění </a:t>
            </a:r>
            <a:r>
              <a:rPr lang="cs-CZ" sz="1500" b="0" i="0" dirty="0">
                <a:effectLst/>
                <a:latin typeface="Arial" panose="020B0604020202020204" pitchFamily="34" charset="0"/>
              </a:rPr>
              <a:t>(například horečky nebo průjmu),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500" b="1" i="0" dirty="0">
                <a:effectLst/>
                <a:latin typeface="Arial" panose="020B0604020202020204" pitchFamily="34" charset="0"/>
              </a:rPr>
              <a:t>c)</a:t>
            </a:r>
            <a:r>
              <a:rPr lang="cs-CZ" sz="1500" b="0" i="0" dirty="0">
                <a:effectLst/>
                <a:latin typeface="Arial" panose="020B0604020202020204" pitchFamily="34" charset="0"/>
              </a:rPr>
              <a:t> ve 14 kalendářních dnech před odjezdem do školy v přírodě </a:t>
            </a:r>
            <a:r>
              <a:rPr lang="cs-CZ" sz="1500" b="1" i="0" dirty="0">
                <a:effectLst/>
                <a:latin typeface="Arial" panose="020B0604020202020204" pitchFamily="34" charset="0"/>
              </a:rPr>
              <a:t>nepřišlo do styku s fyzickou osobou nemocnou infekčním onemocněním </a:t>
            </a:r>
            <a:r>
              <a:rPr lang="cs-CZ" sz="1500" b="0" i="0" dirty="0">
                <a:effectLst/>
                <a:latin typeface="Arial" panose="020B0604020202020204" pitchFamily="34" charset="0"/>
              </a:rPr>
              <a:t>nebo podezřelou z nákazy ani mu není nařízeno karanténní opatření.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500" b="1" i="0" dirty="0">
                <a:effectLst/>
                <a:latin typeface="Arial" panose="020B0604020202020204" pitchFamily="34" charset="0"/>
              </a:rPr>
              <a:t>(2)</a:t>
            </a:r>
            <a:r>
              <a:rPr lang="cs-CZ" sz="1500" b="0" i="0" dirty="0">
                <a:effectLst/>
                <a:latin typeface="Arial" panose="020B0604020202020204" pitchFamily="34" charset="0"/>
              </a:rPr>
              <a:t> Pořádající osoba může na zotavovací akci přijmout jen dítě, které splňuje požadavky stanovené v odstavci 1 a </a:t>
            </a:r>
            <a:r>
              <a:rPr lang="cs-CZ" sz="1500" b="1" i="0" dirty="0">
                <a:effectLst/>
                <a:latin typeface="Arial" panose="020B0604020202020204" pitchFamily="34" charset="0"/>
              </a:rPr>
              <a:t>podrobilo se stanoveným pravidelným očkováním nebo má doklad, že je proti nákaze imunní nebo že se nemůže očkování podrobit pro kontraindikaci</a:t>
            </a:r>
            <a:r>
              <a:rPr lang="cs-CZ" sz="1500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500" b="1" i="0" dirty="0">
                <a:effectLst/>
                <a:latin typeface="Arial" panose="020B0604020202020204" pitchFamily="34" charset="0"/>
              </a:rPr>
              <a:t>(3)</a:t>
            </a:r>
            <a:r>
              <a:rPr lang="cs-CZ" sz="1500" b="0" i="0" dirty="0">
                <a:effectLst/>
                <a:latin typeface="Arial" panose="020B0604020202020204" pitchFamily="34" charset="0"/>
              </a:rPr>
              <a:t> Zdravotní způsobilost dítěte pro účast na škole v přírodě na dobu delší než 5 dnů nebo zotavovací akci posuzuje a posudek vydává registrující poskytovatel zdravotních služeb v oboru praktické lékařství pro děti a dorost.</a:t>
            </a:r>
          </a:p>
          <a:p>
            <a:pPr>
              <a:lnSpc>
                <a:spcPct val="110000"/>
              </a:lnSpc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527406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4ADA69-6410-D90D-4CCE-73E179DAF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Zákon o ochraně veřejného zdraví - § 10</a:t>
            </a:r>
            <a:br>
              <a:rPr lang="cs-CZ"/>
            </a:br>
            <a:endParaRPr lang="cs-CZ" dirty="0"/>
          </a:p>
        </p:txBody>
      </p:sp>
      <p:graphicFrame>
        <p:nvGraphicFramePr>
          <p:cNvPr id="15" name="Zástupný obsah 2">
            <a:extLst>
              <a:ext uri="{FF2B5EF4-FFF2-40B4-BE49-F238E27FC236}">
                <a16:creationId xmlns:a16="http://schemas.microsoft.com/office/drawing/2014/main" id="{060E3B08-DC41-ACB9-B2EF-DFD403EE63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599591"/>
              </p:ext>
            </p:extLst>
          </p:nvPr>
        </p:nvGraphicFramePr>
        <p:xfrm>
          <a:off x="1371600" y="2112264"/>
          <a:ext cx="10241280" cy="3959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8560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459FE54-8674-C6C4-A428-26673A4D5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cs-CZ" sz="3000" dirty="0">
                <a:solidFill>
                  <a:schemeClr val="bg1"/>
                </a:solidFill>
              </a:rPr>
              <a:t>Zákon </a:t>
            </a:r>
            <a:br>
              <a:rPr lang="cs-CZ" sz="3000" dirty="0">
                <a:solidFill>
                  <a:schemeClr val="bg1"/>
                </a:solidFill>
              </a:rPr>
            </a:br>
            <a:r>
              <a:rPr lang="cs-CZ" sz="3000" dirty="0">
                <a:solidFill>
                  <a:schemeClr val="bg1"/>
                </a:solidFill>
              </a:rPr>
              <a:t>o ochraně veřejného zdraví </a:t>
            </a:r>
            <a:br>
              <a:rPr lang="cs-CZ" sz="3000" dirty="0">
                <a:solidFill>
                  <a:schemeClr val="bg1"/>
                </a:solidFill>
              </a:rPr>
            </a:br>
            <a:r>
              <a:rPr lang="cs-CZ" sz="3000" dirty="0">
                <a:solidFill>
                  <a:schemeClr val="bg1"/>
                </a:solidFill>
              </a:rPr>
              <a:t>§ 11</a:t>
            </a:r>
          </a:p>
        </p:txBody>
      </p:sp>
      <p:sp>
        <p:nvSpPr>
          <p:cNvPr id="19" name="Zástupný obsah 2">
            <a:extLst>
              <a:ext uri="{FF2B5EF4-FFF2-40B4-BE49-F238E27FC236}">
                <a16:creationId xmlns:a16="http://schemas.microsoft.com/office/drawing/2014/main" id="{7A11F15B-F73F-EE32-5CEE-A6EE19492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5525" y="350196"/>
            <a:ext cx="6273972" cy="620624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1200" b="1" i="0" dirty="0">
                <a:effectLst/>
                <a:latin typeface="Arial" panose="020B0604020202020204" pitchFamily="34" charset="0"/>
              </a:rPr>
              <a:t>Povinnost školy, která vysílá děti na školu v přírodě a pořádající osoby</a:t>
            </a:r>
          </a:p>
          <a:p>
            <a:pPr>
              <a:lnSpc>
                <a:spcPct val="110000"/>
              </a:lnSpc>
            </a:pPr>
            <a:r>
              <a:rPr lang="cs-CZ" sz="1200" b="0" i="0" dirty="0">
                <a:effectLst/>
                <a:latin typeface="Arial" panose="020B0604020202020204" pitchFamily="34" charset="0"/>
              </a:rPr>
              <a:t> Škola, která vysílá děti na školu v přírodě na dobu delší než 5 dnů, a pořádající osoba jsou povinny zajistit</a:t>
            </a:r>
          </a:p>
          <a:p>
            <a:pPr>
              <a:lnSpc>
                <a:spcPct val="110000"/>
              </a:lnSpc>
            </a:pPr>
            <a:r>
              <a:rPr lang="cs-CZ" sz="12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1200" b="1" i="0" dirty="0">
                <a:effectLst/>
                <a:latin typeface="Arial" panose="020B0604020202020204" pitchFamily="34" charset="0"/>
              </a:rPr>
              <a:t>základní péči o zdraví všech účastníků </a:t>
            </a:r>
            <a:r>
              <a:rPr lang="cs-CZ" sz="1200" b="0" i="0" dirty="0">
                <a:effectLst/>
                <a:latin typeface="Arial" panose="020B0604020202020204" pitchFamily="34" charset="0"/>
              </a:rPr>
              <a:t>po dobu konání zotavovací akce nebo školy v přírodě, kontrolu dodržování hygienických požadavků</a:t>
            </a:r>
          </a:p>
          <a:p>
            <a:pPr>
              <a:lnSpc>
                <a:spcPct val="110000"/>
              </a:lnSpc>
            </a:pPr>
            <a:r>
              <a:rPr lang="cs-CZ" sz="1200" b="1" i="0" dirty="0">
                <a:effectLst/>
                <a:latin typeface="Arial" panose="020B0604020202020204" pitchFamily="34" charset="0"/>
              </a:rPr>
              <a:t> účast pouze fyzických osob, které splňují podmínky stanovené v § 10</a:t>
            </a:r>
            <a:r>
              <a:rPr lang="cs-CZ" sz="1200" b="0" i="0" dirty="0">
                <a:effectLst/>
                <a:latin typeface="Arial" panose="020B0604020202020204" pitchFamily="34" charset="0"/>
              </a:rPr>
              <a:t>; </a:t>
            </a:r>
            <a:r>
              <a:rPr lang="cs-CZ" sz="1200" b="1" i="0" dirty="0">
                <a:effectLst/>
                <a:latin typeface="Arial" panose="020B0604020202020204" pitchFamily="34" charset="0"/>
              </a:rPr>
              <a:t>účast zdravotníka </a:t>
            </a:r>
            <a:r>
              <a:rPr lang="cs-CZ" sz="1200" b="0" i="0" dirty="0">
                <a:effectLst/>
                <a:latin typeface="Arial" panose="020B0604020202020204" pitchFamily="34" charset="0"/>
              </a:rPr>
              <a:t>při převzetí posudků a prohlášení podle § 9 odst. 3 a § 10 odst. 2, </a:t>
            </a:r>
            <a:r>
              <a:rPr lang="cs-CZ" sz="1200" b="1" i="0" dirty="0">
                <a:effectLst/>
                <a:latin typeface="Arial" panose="020B0604020202020204" pitchFamily="34" charset="0"/>
              </a:rPr>
              <a:t>při sestavování jídelníčku a režimu dne; dosažitelnost zdravotníka </a:t>
            </a:r>
            <a:r>
              <a:rPr lang="cs-CZ" sz="1200" b="0" i="0" dirty="0">
                <a:effectLst/>
                <a:latin typeface="Arial" panose="020B0604020202020204" pitchFamily="34" charset="0"/>
              </a:rPr>
              <a:t>24 hodin denně po celou dobu konání zotavovací akce nebo školy v přírodě; pořízení výpisu z posudků o zdravotní způsobilosti,</a:t>
            </a:r>
          </a:p>
          <a:p>
            <a:pPr>
              <a:lnSpc>
                <a:spcPct val="110000"/>
              </a:lnSpc>
            </a:pPr>
            <a:r>
              <a:rPr lang="cs-CZ" sz="1200" b="1" i="0" dirty="0">
                <a:effectLst/>
                <a:latin typeface="Arial" panose="020B0604020202020204" pitchFamily="34" charset="0"/>
              </a:rPr>
              <a:t>vybavení lékárničky </a:t>
            </a:r>
            <a:r>
              <a:rPr lang="cs-CZ" sz="1200" b="0" i="0" dirty="0">
                <a:effectLst/>
                <a:latin typeface="Arial" panose="020B0604020202020204" pitchFamily="34" charset="0"/>
              </a:rPr>
              <a:t>pro školu v přírodě nebo zotavovací akci podle druhu akce; nejmenší obsah lékárničky pro školy v přírodě a zotavovací akce upraví prováděcí právní předpis,</a:t>
            </a:r>
          </a:p>
          <a:p>
            <a:pPr>
              <a:lnSpc>
                <a:spcPct val="110000"/>
              </a:lnSpc>
            </a:pPr>
            <a:r>
              <a:rPr lang="cs-CZ" sz="12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1200" b="1" i="0" dirty="0">
                <a:effectLst/>
                <a:latin typeface="Arial" panose="020B0604020202020204" pitchFamily="34" charset="0"/>
              </a:rPr>
              <a:t>vedení zdravotnického deníku </a:t>
            </a:r>
            <a:r>
              <a:rPr lang="cs-CZ" sz="1200" b="0" i="0" dirty="0">
                <a:effectLst/>
                <a:latin typeface="Arial" panose="020B0604020202020204" pitchFamily="34" charset="0"/>
              </a:rPr>
              <a:t>a seznamu účastníků a následné uchovávání těchto dokumentů po dobu 6 měsíců od skončení školy v přírodě nebo zotavovací akce,</a:t>
            </a:r>
          </a:p>
          <a:p>
            <a:pPr>
              <a:lnSpc>
                <a:spcPct val="110000"/>
              </a:lnSpc>
            </a:pPr>
            <a:r>
              <a:rPr lang="cs-CZ" sz="12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1200" b="1" i="0" dirty="0">
                <a:effectLst/>
                <a:latin typeface="Arial" panose="020B0604020202020204" pitchFamily="34" charset="0"/>
              </a:rPr>
              <a:t>informovanost osoby, která má dítě v péči, o zdravotních potížích</a:t>
            </a:r>
            <a:r>
              <a:rPr lang="cs-CZ" sz="1200" b="0" i="0" dirty="0">
                <a:effectLst/>
                <a:latin typeface="Arial" panose="020B0604020202020204" pitchFamily="34" charset="0"/>
              </a:rPr>
              <a:t>, které dítě v průběhu školy v přírodě nebo zotavovací akce prodělalo, a o případném kontaktu s infekcí.</a:t>
            </a:r>
          </a:p>
          <a:p>
            <a:pPr>
              <a:lnSpc>
                <a:spcPct val="110000"/>
              </a:lnSpc>
            </a:pPr>
            <a:r>
              <a:rPr lang="cs-CZ" sz="12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1200" b="1" i="0" dirty="0">
                <a:effectLst/>
                <a:latin typeface="Arial" panose="020B0604020202020204" pitchFamily="34" charset="0"/>
              </a:rPr>
              <a:t>Pořádající osoba je dále povinna zajistit instruktáž všech fyzických osob činných na zotavovací akci</a:t>
            </a:r>
            <a:r>
              <a:rPr lang="cs-CZ" sz="1200" b="0" i="0" dirty="0">
                <a:effectLst/>
                <a:latin typeface="Arial" panose="020B0604020202020204" pitchFamily="34" charset="0"/>
              </a:rPr>
              <a:t>, s výjimkou zdravotníka, o hygienických požadavcích na tyto akce a o předcházení vzniku a šíření infekčních onemocnění a jiných poškození zdraví včetně základů první pomoci, pokud se takové instruktáže dosud nezúčastnily.</a:t>
            </a:r>
          </a:p>
          <a:p>
            <a:pPr>
              <a:lnSpc>
                <a:spcPct val="110000"/>
              </a:lnSpc>
            </a:pP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429637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44CFBD0-CAF6-9858-585B-E0D9CD86F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200" dirty="0">
                <a:solidFill>
                  <a:schemeClr val="bg1"/>
                </a:solidFill>
              </a:rPr>
              <a:t>Zákon o ochraně veřejného zdraví- § 12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85AA056-1315-F001-8FF4-94DD0672CA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932241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0428098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RegularSeedRightStep">
      <a:dk1>
        <a:srgbClr val="000000"/>
      </a:dk1>
      <a:lt1>
        <a:srgbClr val="FFFFFF"/>
      </a:lt1>
      <a:dk2>
        <a:srgbClr val="2F211A"/>
      </a:dk2>
      <a:lt2>
        <a:srgbClr val="F3F1F0"/>
      </a:lt2>
      <a:accent1>
        <a:srgbClr val="22B1C0"/>
      </a:accent1>
      <a:accent2>
        <a:srgbClr val="1773D5"/>
      </a:accent2>
      <a:accent3>
        <a:srgbClr val="2B38E7"/>
      </a:accent3>
      <a:accent4>
        <a:srgbClr val="5917D5"/>
      </a:accent4>
      <a:accent5>
        <a:srgbClr val="BA29E7"/>
      </a:accent5>
      <a:accent6>
        <a:srgbClr val="D517B2"/>
      </a:accent6>
      <a:hlink>
        <a:srgbClr val="BF4C3F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4852</TotalTime>
  <Words>3458</Words>
  <Application>Microsoft Office PowerPoint</Application>
  <PresentationFormat>Širokoúhlá obrazovka</PresentationFormat>
  <Paragraphs>140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Gill Sans Nova</vt:lpstr>
      <vt:lpstr>Helvetica Neue</vt:lpstr>
      <vt:lpstr>Open Sans</vt:lpstr>
      <vt:lpstr>GradientRiseVTI</vt:lpstr>
      <vt:lpstr>Odpovědnost učitele na akcích konaných mimo školu </vt:lpstr>
      <vt:lpstr>Zákon o ochraně veřejného zdraví</vt:lpstr>
      <vt:lpstr>Zákon o ochraně veřejného zdraví</vt:lpstr>
      <vt:lpstr>Zákon o ochraně veřejného zdraví- §8</vt:lpstr>
      <vt:lpstr>Zákon o ochraně veřejného zdraví-  §8</vt:lpstr>
      <vt:lpstr>Zákon  o ochraně veřejného zdraví   §9</vt:lpstr>
      <vt:lpstr>Zákon o ochraně veřejného zdraví - § 10 </vt:lpstr>
      <vt:lpstr>Zákon  o ochraně veřejného zdraví  § 11</vt:lpstr>
      <vt:lpstr>Zákon o ochraně veřejného zdraví- § 12</vt:lpstr>
      <vt:lpstr>Zákon o ochraně veřejného zdraví §13</vt:lpstr>
      <vt:lpstr>Civilněprávní odpovědnost</vt:lpstr>
      <vt:lpstr>Pracovněprávní odpovědnost</vt:lpstr>
      <vt:lpstr>Pracovněprávní odpovědnost- zákoník práce</vt:lpstr>
      <vt:lpstr>Vybraná ustanovení školského zákona § 1</vt:lpstr>
      <vt:lpstr>Vybraná ustanovení školského zákona § 22</vt:lpstr>
      <vt:lpstr>Vybraná ustanovení školského Zákona §22</vt:lpstr>
      <vt:lpstr>Vybraná ustanovení školského zákonA  §22A</vt:lpstr>
      <vt:lpstr>Vybraná ustanovení školského zákona-§ 28</vt:lpstr>
      <vt:lpstr>Vybraná ustanovení školského zákona §29</vt:lpstr>
      <vt:lpstr>Vybraná ustanovení školského Vybraná ustanovení školského zákona-§29 </vt:lpstr>
      <vt:lpstr>Vybraná ustanovení školského zákonA §30</vt:lpstr>
      <vt:lpstr>Trestněprávní odpovědnost</vt:lpstr>
      <vt:lpstr>Trestněprávní odpovědnost</vt:lpstr>
      <vt:lpstr>Odpovědnost školy</vt:lpstr>
      <vt:lpstr>Odpovědnost školy</vt:lpstr>
      <vt:lpstr>Odpovědnost školy</vt:lpstr>
      <vt:lpstr>Odpovědnost školy</vt:lpstr>
      <vt:lpstr>Základní právní předpisy   metodika </vt:lpstr>
      <vt:lpstr>Některé otázky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Odpovědnost učitele na akcích mimo školu</dc:title>
  <dc:creator>Jana Dudová</dc:creator>
  <cp:lastModifiedBy>Jana Dudová</cp:lastModifiedBy>
  <cp:revision>8</cp:revision>
  <dcterms:created xsi:type="dcterms:W3CDTF">2022-11-21T06:48:08Z</dcterms:created>
  <dcterms:modified xsi:type="dcterms:W3CDTF">2024-10-23T06:11:45Z</dcterms:modified>
</cp:coreProperties>
</file>