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256" r:id="rId2"/>
    <p:sldId id="266" r:id="rId3"/>
    <p:sldId id="357" r:id="rId4"/>
    <p:sldId id="358" r:id="rId5"/>
    <p:sldId id="267" r:id="rId6"/>
    <p:sldId id="318" r:id="rId7"/>
    <p:sldId id="259" r:id="rId8"/>
    <p:sldId id="261" r:id="rId9"/>
    <p:sldId id="263" r:id="rId10"/>
    <p:sldId id="264" r:id="rId11"/>
    <p:sldId id="323" r:id="rId12"/>
    <p:sldId id="324" r:id="rId13"/>
    <p:sldId id="351" r:id="rId14"/>
    <p:sldId id="325" r:id="rId15"/>
    <p:sldId id="326" r:id="rId16"/>
    <p:sldId id="368" r:id="rId17"/>
    <p:sldId id="370" r:id="rId18"/>
    <p:sldId id="371" r:id="rId19"/>
    <p:sldId id="327" r:id="rId20"/>
    <p:sldId id="328" r:id="rId21"/>
    <p:sldId id="352" r:id="rId22"/>
    <p:sldId id="330" r:id="rId23"/>
    <p:sldId id="353" r:id="rId24"/>
    <p:sldId id="331" r:id="rId25"/>
    <p:sldId id="332" r:id="rId26"/>
    <p:sldId id="363" r:id="rId27"/>
    <p:sldId id="364" r:id="rId28"/>
    <p:sldId id="365" r:id="rId29"/>
    <p:sldId id="366" r:id="rId30"/>
    <p:sldId id="333" r:id="rId31"/>
    <p:sldId id="334" r:id="rId32"/>
    <p:sldId id="354" r:id="rId33"/>
    <p:sldId id="343" r:id="rId34"/>
    <p:sldId id="37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7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4" Type="http://schemas.openxmlformats.org/officeDocument/2006/relationships/image" Target="../media/image50.sv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sv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10" Type="http://schemas.openxmlformats.org/officeDocument/2006/relationships/image" Target="../media/image61.svg"/><Relationship Id="rId4" Type="http://schemas.openxmlformats.org/officeDocument/2006/relationships/image" Target="../media/image55.svg"/><Relationship Id="rId9" Type="http://schemas.openxmlformats.org/officeDocument/2006/relationships/image" Target="../media/image60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Relationship Id="rId4" Type="http://schemas.openxmlformats.org/officeDocument/2006/relationships/image" Target="../media/image6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CE369-5F7D-42F0-BF21-9D1F90A8C6D8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CBFB6F8-BAC7-4467-BA62-E2A665378F8E}">
      <dgm:prSet/>
      <dgm:spPr/>
      <dgm:t>
        <a:bodyPr/>
        <a:lstStyle/>
        <a:p>
          <a:r>
            <a:rPr lang="cs-CZ" b="1"/>
            <a:t>práva individuální, </a:t>
          </a:r>
          <a:r>
            <a:rPr lang="cs-CZ"/>
            <a:t>panevropský dosah</a:t>
          </a:r>
          <a:endParaRPr lang="en-US"/>
        </a:p>
      </dgm:t>
    </dgm:pt>
    <dgm:pt modelId="{65FCFDA5-48FA-4EA6-9AE1-93E2A9980BE0}" type="parTrans" cxnId="{D2C3D34C-082E-4CBB-B74F-C4FDDFF3F3AA}">
      <dgm:prSet/>
      <dgm:spPr/>
      <dgm:t>
        <a:bodyPr/>
        <a:lstStyle/>
        <a:p>
          <a:endParaRPr lang="en-US"/>
        </a:p>
      </dgm:t>
    </dgm:pt>
    <dgm:pt modelId="{8C1553AD-BE64-4DE9-A43A-C8904BC42251}" type="sibTrans" cxnId="{D2C3D34C-082E-4CBB-B74F-C4FDDFF3F3AA}">
      <dgm:prSet/>
      <dgm:spPr/>
      <dgm:t>
        <a:bodyPr/>
        <a:lstStyle/>
        <a:p>
          <a:endParaRPr lang="en-US"/>
        </a:p>
      </dgm:t>
    </dgm:pt>
    <dgm:pt modelId="{196D1C1C-A57C-4A6F-A5F5-CAD0E459613F}">
      <dgm:prSet/>
      <dgm:spPr/>
      <dgm:t>
        <a:bodyPr/>
        <a:lstStyle/>
        <a:p>
          <a:r>
            <a:rPr lang="cs-CZ"/>
            <a:t>Signatáři Evropské úmluvy jsou členy Rady Evropy</a:t>
          </a:r>
          <a:endParaRPr lang="en-US"/>
        </a:p>
      </dgm:t>
    </dgm:pt>
    <dgm:pt modelId="{E9C607CE-DDA8-4D7E-A6DB-48621F2594E5}" type="parTrans" cxnId="{D8B71355-0628-42BF-A848-AA6F44D55AC7}">
      <dgm:prSet/>
      <dgm:spPr/>
      <dgm:t>
        <a:bodyPr/>
        <a:lstStyle/>
        <a:p>
          <a:endParaRPr lang="en-US"/>
        </a:p>
      </dgm:t>
    </dgm:pt>
    <dgm:pt modelId="{B5213F63-2E2E-4019-9DCD-4E0FB9F0B2C8}" type="sibTrans" cxnId="{D8B71355-0628-42BF-A848-AA6F44D55AC7}">
      <dgm:prSet/>
      <dgm:spPr/>
      <dgm:t>
        <a:bodyPr/>
        <a:lstStyle/>
        <a:p>
          <a:endParaRPr lang="en-US"/>
        </a:p>
      </dgm:t>
    </dgm:pt>
    <dgm:pt modelId="{F58DC6F2-D4FE-4A27-A608-40A675195F12}">
      <dgm:prSet/>
      <dgm:spPr/>
      <dgm:t>
        <a:bodyPr/>
        <a:lstStyle/>
        <a:p>
          <a:r>
            <a:rPr lang="cs-CZ"/>
            <a:t>L.C.B. versus Spojené království</a:t>
          </a:r>
          <a:endParaRPr lang="en-US"/>
        </a:p>
      </dgm:t>
    </dgm:pt>
    <dgm:pt modelId="{A26B199B-B158-428D-822D-2E5E436335D4}" type="parTrans" cxnId="{228D8801-08D6-435F-8B6B-80CC629990FB}">
      <dgm:prSet/>
      <dgm:spPr/>
      <dgm:t>
        <a:bodyPr/>
        <a:lstStyle/>
        <a:p>
          <a:endParaRPr lang="en-US"/>
        </a:p>
      </dgm:t>
    </dgm:pt>
    <dgm:pt modelId="{23E0A9F4-CFBE-4420-9F83-F17BEA0349DB}" type="sibTrans" cxnId="{228D8801-08D6-435F-8B6B-80CC629990FB}">
      <dgm:prSet/>
      <dgm:spPr/>
      <dgm:t>
        <a:bodyPr/>
        <a:lstStyle/>
        <a:p>
          <a:endParaRPr lang="en-US"/>
        </a:p>
      </dgm:t>
    </dgm:pt>
    <dgm:pt modelId="{5903D98D-CC6D-40C9-BAC5-2859CC1BBDE1}">
      <dgm:prSet/>
      <dgm:spPr/>
      <dgm:t>
        <a:bodyPr/>
        <a:lstStyle/>
        <a:p>
          <a:r>
            <a:rPr lang="cs-CZ"/>
            <a:t>chybějící kauzální nexus při onemocnění leukémií v důsledku jaderných pokusů</a:t>
          </a:r>
          <a:endParaRPr lang="en-US"/>
        </a:p>
      </dgm:t>
    </dgm:pt>
    <dgm:pt modelId="{83131C33-C868-4516-8C9D-6CC78F951305}" type="parTrans" cxnId="{DC088440-860D-4094-A3F0-352BD120D380}">
      <dgm:prSet/>
      <dgm:spPr/>
      <dgm:t>
        <a:bodyPr/>
        <a:lstStyle/>
        <a:p>
          <a:endParaRPr lang="en-US"/>
        </a:p>
      </dgm:t>
    </dgm:pt>
    <dgm:pt modelId="{9BB9FEF2-0437-4196-9B6B-10B26306F4B6}" type="sibTrans" cxnId="{DC088440-860D-4094-A3F0-352BD120D380}">
      <dgm:prSet/>
      <dgm:spPr/>
      <dgm:t>
        <a:bodyPr/>
        <a:lstStyle/>
        <a:p>
          <a:endParaRPr lang="en-US"/>
        </a:p>
      </dgm:t>
    </dgm:pt>
    <dgm:pt modelId="{FE899FCD-FFE5-48DB-AE52-CAEEEBD42472}" type="pres">
      <dgm:prSet presAssocID="{24ACE369-5F7D-42F0-BF21-9D1F90A8C6D8}" presName="linear" presStyleCnt="0">
        <dgm:presLayoutVars>
          <dgm:animLvl val="lvl"/>
          <dgm:resizeHandles val="exact"/>
        </dgm:presLayoutVars>
      </dgm:prSet>
      <dgm:spPr/>
    </dgm:pt>
    <dgm:pt modelId="{10177AB9-F94C-452B-86A5-5EE7C6A572DD}" type="pres">
      <dgm:prSet presAssocID="{ECBFB6F8-BAC7-4467-BA62-E2A665378F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305C8F-C994-4D82-B1CE-3D54F7B74742}" type="pres">
      <dgm:prSet presAssocID="{8C1553AD-BE64-4DE9-A43A-C8904BC42251}" presName="spacer" presStyleCnt="0"/>
      <dgm:spPr/>
    </dgm:pt>
    <dgm:pt modelId="{5DF7EBBC-7998-45A1-A826-D68262B9E355}" type="pres">
      <dgm:prSet presAssocID="{196D1C1C-A57C-4A6F-A5F5-CAD0E459613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38D1482-A804-41E1-9478-155DB4874C9B}" type="pres">
      <dgm:prSet presAssocID="{B5213F63-2E2E-4019-9DCD-4E0FB9F0B2C8}" presName="spacer" presStyleCnt="0"/>
      <dgm:spPr/>
    </dgm:pt>
    <dgm:pt modelId="{22555FA1-7CFE-4510-B476-DC59CB281526}" type="pres">
      <dgm:prSet presAssocID="{F58DC6F2-D4FE-4A27-A608-40A675195F1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284421-9649-4255-8A30-A1A0C4F78AC0}" type="pres">
      <dgm:prSet presAssocID="{F58DC6F2-D4FE-4A27-A608-40A675195F1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28D8801-08D6-435F-8B6B-80CC629990FB}" srcId="{24ACE369-5F7D-42F0-BF21-9D1F90A8C6D8}" destId="{F58DC6F2-D4FE-4A27-A608-40A675195F12}" srcOrd="2" destOrd="0" parTransId="{A26B199B-B158-428D-822D-2E5E436335D4}" sibTransId="{23E0A9F4-CFBE-4420-9F83-F17BEA0349DB}"/>
    <dgm:cxn modelId="{53BD5E06-BE6A-49BE-9A2B-DE802F2355F7}" type="presOf" srcId="{5903D98D-CC6D-40C9-BAC5-2859CC1BBDE1}" destId="{44284421-9649-4255-8A30-A1A0C4F78AC0}" srcOrd="0" destOrd="0" presId="urn:microsoft.com/office/officeart/2005/8/layout/vList2"/>
    <dgm:cxn modelId="{FDD42C0E-C899-41E2-8F57-59D768B898E9}" type="presOf" srcId="{196D1C1C-A57C-4A6F-A5F5-CAD0E459613F}" destId="{5DF7EBBC-7998-45A1-A826-D68262B9E355}" srcOrd="0" destOrd="0" presId="urn:microsoft.com/office/officeart/2005/8/layout/vList2"/>
    <dgm:cxn modelId="{DC088440-860D-4094-A3F0-352BD120D380}" srcId="{F58DC6F2-D4FE-4A27-A608-40A675195F12}" destId="{5903D98D-CC6D-40C9-BAC5-2859CC1BBDE1}" srcOrd="0" destOrd="0" parTransId="{83131C33-C868-4516-8C9D-6CC78F951305}" sibTransId="{9BB9FEF2-0437-4196-9B6B-10B26306F4B6}"/>
    <dgm:cxn modelId="{D2C3D34C-082E-4CBB-B74F-C4FDDFF3F3AA}" srcId="{24ACE369-5F7D-42F0-BF21-9D1F90A8C6D8}" destId="{ECBFB6F8-BAC7-4467-BA62-E2A665378F8E}" srcOrd="0" destOrd="0" parTransId="{65FCFDA5-48FA-4EA6-9AE1-93E2A9980BE0}" sibTransId="{8C1553AD-BE64-4DE9-A43A-C8904BC42251}"/>
    <dgm:cxn modelId="{D8B71355-0628-42BF-A848-AA6F44D55AC7}" srcId="{24ACE369-5F7D-42F0-BF21-9D1F90A8C6D8}" destId="{196D1C1C-A57C-4A6F-A5F5-CAD0E459613F}" srcOrd="1" destOrd="0" parTransId="{E9C607CE-DDA8-4D7E-A6DB-48621F2594E5}" sibTransId="{B5213F63-2E2E-4019-9DCD-4E0FB9F0B2C8}"/>
    <dgm:cxn modelId="{E091537A-305A-4BEC-985E-1BA9EAF9D24D}" type="presOf" srcId="{24ACE369-5F7D-42F0-BF21-9D1F90A8C6D8}" destId="{FE899FCD-FFE5-48DB-AE52-CAEEEBD42472}" srcOrd="0" destOrd="0" presId="urn:microsoft.com/office/officeart/2005/8/layout/vList2"/>
    <dgm:cxn modelId="{F2A986A4-6FE2-4121-8024-AE214AD0912B}" type="presOf" srcId="{ECBFB6F8-BAC7-4467-BA62-E2A665378F8E}" destId="{10177AB9-F94C-452B-86A5-5EE7C6A572DD}" srcOrd="0" destOrd="0" presId="urn:microsoft.com/office/officeart/2005/8/layout/vList2"/>
    <dgm:cxn modelId="{65D22AAA-20CA-41BE-96E8-4F749AC65787}" type="presOf" srcId="{F58DC6F2-D4FE-4A27-A608-40A675195F12}" destId="{22555FA1-7CFE-4510-B476-DC59CB281526}" srcOrd="0" destOrd="0" presId="urn:microsoft.com/office/officeart/2005/8/layout/vList2"/>
    <dgm:cxn modelId="{5C23411C-D785-4FC0-97DF-E35165D2D42B}" type="presParOf" srcId="{FE899FCD-FFE5-48DB-AE52-CAEEEBD42472}" destId="{10177AB9-F94C-452B-86A5-5EE7C6A572DD}" srcOrd="0" destOrd="0" presId="urn:microsoft.com/office/officeart/2005/8/layout/vList2"/>
    <dgm:cxn modelId="{8CBA8D22-1936-4149-841C-B1B08759BE06}" type="presParOf" srcId="{FE899FCD-FFE5-48DB-AE52-CAEEEBD42472}" destId="{E0305C8F-C994-4D82-B1CE-3D54F7B74742}" srcOrd="1" destOrd="0" presId="urn:microsoft.com/office/officeart/2005/8/layout/vList2"/>
    <dgm:cxn modelId="{11E31090-EBEC-4702-8CA0-501F42718FE8}" type="presParOf" srcId="{FE899FCD-FFE5-48DB-AE52-CAEEEBD42472}" destId="{5DF7EBBC-7998-45A1-A826-D68262B9E355}" srcOrd="2" destOrd="0" presId="urn:microsoft.com/office/officeart/2005/8/layout/vList2"/>
    <dgm:cxn modelId="{D2FB50CB-A107-4794-B922-A8EF2A775752}" type="presParOf" srcId="{FE899FCD-FFE5-48DB-AE52-CAEEEBD42472}" destId="{938D1482-A804-41E1-9478-155DB4874C9B}" srcOrd="3" destOrd="0" presId="urn:microsoft.com/office/officeart/2005/8/layout/vList2"/>
    <dgm:cxn modelId="{99EF5558-D9BD-4F22-B29F-CEFD8CA59258}" type="presParOf" srcId="{FE899FCD-FFE5-48DB-AE52-CAEEEBD42472}" destId="{22555FA1-7CFE-4510-B476-DC59CB281526}" srcOrd="4" destOrd="0" presId="urn:microsoft.com/office/officeart/2005/8/layout/vList2"/>
    <dgm:cxn modelId="{B5EA226E-4999-4992-805E-E30D4E15D5AF}" type="presParOf" srcId="{FE899FCD-FFE5-48DB-AE52-CAEEEBD42472}" destId="{44284421-9649-4255-8A30-A1A0C4F78AC0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6E304C-65D9-450F-B8A8-C50E7E1AC53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B55F038-1DE1-472A-BCDE-08E75947924D}">
      <dgm:prSet/>
      <dgm:spPr/>
      <dgm:t>
        <a:bodyPr/>
        <a:lstStyle/>
        <a:p>
          <a:r>
            <a:rPr lang="cs-CZ" b="1"/>
            <a:t>Povinnosti provozovatele </a:t>
          </a:r>
          <a:r>
            <a:rPr lang="cs-CZ"/>
            <a:t>zajistit, aby fyzické osoby nebyly vystaveny zdravotním rizikům ze znečištěné vody ke koupání, sprchování nebo ochlazování</a:t>
          </a:r>
          <a:endParaRPr lang="en-US"/>
        </a:p>
      </dgm:t>
    </dgm:pt>
    <dgm:pt modelId="{F06B8A7F-96CE-41C5-8F06-BCA9A7FBAE9E}" type="parTrans" cxnId="{BA93459D-7E03-4A2C-BB3A-82A1D25CD31B}">
      <dgm:prSet/>
      <dgm:spPr/>
      <dgm:t>
        <a:bodyPr/>
        <a:lstStyle/>
        <a:p>
          <a:endParaRPr lang="en-US"/>
        </a:p>
      </dgm:t>
    </dgm:pt>
    <dgm:pt modelId="{4069A3FB-B085-42B7-B485-D5BFBE3E5A67}" type="sibTrans" cxnId="{BA93459D-7E03-4A2C-BB3A-82A1D25CD31B}">
      <dgm:prSet/>
      <dgm:spPr/>
      <dgm:t>
        <a:bodyPr/>
        <a:lstStyle/>
        <a:p>
          <a:endParaRPr lang="en-US"/>
        </a:p>
      </dgm:t>
    </dgm:pt>
    <dgm:pt modelId="{8421411A-D6E4-4ECE-9C9E-20BB463145FA}">
      <dgm:prSet/>
      <dgm:spPr/>
      <dgm:t>
        <a:bodyPr/>
        <a:lstStyle/>
        <a:p>
          <a:r>
            <a:rPr lang="cs-CZ" b="1"/>
            <a:t>Soulad s technickými požadavky na výrobky</a:t>
          </a:r>
          <a:endParaRPr lang="en-US"/>
        </a:p>
      </dgm:t>
    </dgm:pt>
    <dgm:pt modelId="{B1775724-20EB-4553-ACF3-25D31FF03FA3}" type="parTrans" cxnId="{E56DC1CD-0ABD-4380-B1FC-C685558EA7EB}">
      <dgm:prSet/>
      <dgm:spPr/>
      <dgm:t>
        <a:bodyPr/>
        <a:lstStyle/>
        <a:p>
          <a:endParaRPr lang="en-US"/>
        </a:p>
      </dgm:t>
    </dgm:pt>
    <dgm:pt modelId="{8E214FAE-55B3-4B5E-8EED-71CE438F2BA8}" type="sibTrans" cxnId="{E56DC1CD-0ABD-4380-B1FC-C685558EA7EB}">
      <dgm:prSet/>
      <dgm:spPr/>
      <dgm:t>
        <a:bodyPr/>
        <a:lstStyle/>
        <a:p>
          <a:endParaRPr lang="en-US"/>
        </a:p>
      </dgm:t>
    </dgm:pt>
    <dgm:pt modelId="{42AD5028-82F0-4EAF-941A-426419C1E4A1}">
      <dgm:prSet/>
      <dgm:spPr/>
      <dgm:t>
        <a:bodyPr/>
        <a:lstStyle/>
        <a:p>
          <a:r>
            <a:rPr lang="cs-CZ" b="1" dirty="0"/>
            <a:t>odběr vzorků a jejich kontrola </a:t>
          </a:r>
          <a:r>
            <a:rPr lang="cs-CZ" dirty="0"/>
            <a:t>prostřednictvím akreditované či autorizované osoby (§ 83c ZOVZ)</a:t>
          </a:r>
          <a:endParaRPr lang="en-US" dirty="0"/>
        </a:p>
      </dgm:t>
    </dgm:pt>
    <dgm:pt modelId="{327021F8-F621-4D93-98D7-CEA7B426CD92}" type="parTrans" cxnId="{9B3D93F7-CB09-4D24-A104-E9CE67023C18}">
      <dgm:prSet/>
      <dgm:spPr/>
      <dgm:t>
        <a:bodyPr/>
        <a:lstStyle/>
        <a:p>
          <a:endParaRPr lang="en-US"/>
        </a:p>
      </dgm:t>
    </dgm:pt>
    <dgm:pt modelId="{A70C0ACD-89BA-459C-9355-65DC899D21B4}" type="sibTrans" cxnId="{9B3D93F7-CB09-4D24-A104-E9CE67023C18}">
      <dgm:prSet/>
      <dgm:spPr/>
      <dgm:t>
        <a:bodyPr/>
        <a:lstStyle/>
        <a:p>
          <a:endParaRPr lang="en-US"/>
        </a:p>
      </dgm:t>
    </dgm:pt>
    <dgm:pt modelId="{67C50747-0890-4A62-818C-05134E7A1620}">
      <dgm:prSet/>
      <dgm:spPr/>
      <dgm:t>
        <a:bodyPr/>
        <a:lstStyle/>
        <a:p>
          <a:r>
            <a:rPr lang="cs-CZ" b="1"/>
            <a:t>Provozní řád</a:t>
          </a:r>
          <a:endParaRPr lang="en-US"/>
        </a:p>
      </dgm:t>
    </dgm:pt>
    <dgm:pt modelId="{BC3C2E30-99C1-4084-BB50-979F29E2A537}" type="parTrans" cxnId="{65E66269-58CF-4932-853C-6275C67C56C3}">
      <dgm:prSet/>
      <dgm:spPr/>
      <dgm:t>
        <a:bodyPr/>
        <a:lstStyle/>
        <a:p>
          <a:endParaRPr lang="en-US"/>
        </a:p>
      </dgm:t>
    </dgm:pt>
    <dgm:pt modelId="{CC9C3EB9-FAA1-45BF-9C69-FA8E1EF5FBE7}" type="sibTrans" cxnId="{65E66269-58CF-4932-853C-6275C67C56C3}">
      <dgm:prSet/>
      <dgm:spPr/>
      <dgm:t>
        <a:bodyPr/>
        <a:lstStyle/>
        <a:p>
          <a:endParaRPr lang="en-US"/>
        </a:p>
      </dgm:t>
    </dgm:pt>
    <dgm:pt modelId="{01321094-A3DA-418E-AB4D-CBBDDCC2E971}">
      <dgm:prSet/>
      <dgm:spPr/>
      <dgm:t>
        <a:bodyPr/>
        <a:lstStyle/>
        <a:p>
          <a:r>
            <a:rPr lang="cs-CZ" b="1"/>
            <a:t>Hygienické limity</a:t>
          </a:r>
          <a:r>
            <a:rPr lang="cs-CZ"/>
            <a:t>, při jejich překročení povinnost zastavit provoz a informovat veřejnost.</a:t>
          </a:r>
          <a:endParaRPr lang="en-US"/>
        </a:p>
      </dgm:t>
    </dgm:pt>
    <dgm:pt modelId="{82303FDC-012E-4548-8FB4-5495F8E00201}" type="parTrans" cxnId="{EAEE1D19-E894-4E8E-839D-1817E6AC7D4E}">
      <dgm:prSet/>
      <dgm:spPr/>
      <dgm:t>
        <a:bodyPr/>
        <a:lstStyle/>
        <a:p>
          <a:endParaRPr lang="en-US"/>
        </a:p>
      </dgm:t>
    </dgm:pt>
    <dgm:pt modelId="{74627316-978A-477C-BE0E-12B3D915CAFE}" type="sibTrans" cxnId="{EAEE1D19-E894-4E8E-839D-1817E6AC7D4E}">
      <dgm:prSet/>
      <dgm:spPr/>
      <dgm:t>
        <a:bodyPr/>
        <a:lstStyle/>
        <a:p>
          <a:endParaRPr lang="en-US"/>
        </a:p>
      </dgm:t>
    </dgm:pt>
    <dgm:pt modelId="{80EA89F1-DDAF-4BFB-ADE6-F845E00A296D}" type="pres">
      <dgm:prSet presAssocID="{926E304C-65D9-450F-B8A8-C50E7E1AC53E}" presName="root" presStyleCnt="0">
        <dgm:presLayoutVars>
          <dgm:dir/>
          <dgm:resizeHandles val="exact"/>
        </dgm:presLayoutVars>
      </dgm:prSet>
      <dgm:spPr/>
    </dgm:pt>
    <dgm:pt modelId="{D84D7099-26C8-4C33-B68C-CB6DD7AC48F7}" type="pres">
      <dgm:prSet presAssocID="{AB55F038-1DE1-472A-BCDE-08E75947924D}" presName="compNode" presStyleCnt="0"/>
      <dgm:spPr/>
    </dgm:pt>
    <dgm:pt modelId="{EE8564C2-6203-479B-960B-6A8B82B2FB90}" type="pres">
      <dgm:prSet presAssocID="{AB55F038-1DE1-472A-BCDE-08E75947924D}" presName="bgRect" presStyleLbl="bgShp" presStyleIdx="0" presStyleCnt="5"/>
      <dgm:spPr/>
    </dgm:pt>
    <dgm:pt modelId="{283BFD8C-7BDA-4211-B179-806C7C20964E}" type="pres">
      <dgm:prSet presAssocID="{AB55F038-1DE1-472A-BCDE-08E7594792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rcha"/>
        </a:ext>
      </dgm:extLst>
    </dgm:pt>
    <dgm:pt modelId="{034A290E-8FA9-4732-B2F6-47950D0DD458}" type="pres">
      <dgm:prSet presAssocID="{AB55F038-1DE1-472A-BCDE-08E75947924D}" presName="spaceRect" presStyleCnt="0"/>
      <dgm:spPr/>
    </dgm:pt>
    <dgm:pt modelId="{D30D7A04-34F4-4684-8023-1D96FCFEE2F3}" type="pres">
      <dgm:prSet presAssocID="{AB55F038-1DE1-472A-BCDE-08E75947924D}" presName="parTx" presStyleLbl="revTx" presStyleIdx="0" presStyleCnt="5">
        <dgm:presLayoutVars>
          <dgm:chMax val="0"/>
          <dgm:chPref val="0"/>
        </dgm:presLayoutVars>
      </dgm:prSet>
      <dgm:spPr/>
    </dgm:pt>
    <dgm:pt modelId="{CEE098F3-9CA3-47F0-B856-538DFEE787CD}" type="pres">
      <dgm:prSet presAssocID="{4069A3FB-B085-42B7-B485-D5BFBE3E5A67}" presName="sibTrans" presStyleCnt="0"/>
      <dgm:spPr/>
    </dgm:pt>
    <dgm:pt modelId="{A7A16A47-0A0A-49BB-A14B-3357A15E043E}" type="pres">
      <dgm:prSet presAssocID="{8421411A-D6E4-4ECE-9C9E-20BB463145FA}" presName="compNode" presStyleCnt="0"/>
      <dgm:spPr/>
    </dgm:pt>
    <dgm:pt modelId="{3370F829-5F2B-4A2B-943F-CBFD452CB39D}" type="pres">
      <dgm:prSet presAssocID="{8421411A-D6E4-4ECE-9C9E-20BB463145FA}" presName="bgRect" presStyleLbl="bgShp" presStyleIdx="1" presStyleCnt="5"/>
      <dgm:spPr/>
    </dgm:pt>
    <dgm:pt modelId="{7E9FAAA6-25A3-40B0-BC9D-59BD0238A68E}" type="pres">
      <dgm:prSet presAssocID="{8421411A-D6E4-4ECE-9C9E-20BB463145F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A0CC52E3-FDDD-48BC-8997-7A69D61CAECA}" type="pres">
      <dgm:prSet presAssocID="{8421411A-D6E4-4ECE-9C9E-20BB463145FA}" presName="spaceRect" presStyleCnt="0"/>
      <dgm:spPr/>
    </dgm:pt>
    <dgm:pt modelId="{2D233CAB-D196-4ABD-AFD9-24B3090CC216}" type="pres">
      <dgm:prSet presAssocID="{8421411A-D6E4-4ECE-9C9E-20BB463145FA}" presName="parTx" presStyleLbl="revTx" presStyleIdx="1" presStyleCnt="5">
        <dgm:presLayoutVars>
          <dgm:chMax val="0"/>
          <dgm:chPref val="0"/>
        </dgm:presLayoutVars>
      </dgm:prSet>
      <dgm:spPr/>
    </dgm:pt>
    <dgm:pt modelId="{AA3A9ECD-FF2D-4CB3-B8F3-28AE0835B604}" type="pres">
      <dgm:prSet presAssocID="{8E214FAE-55B3-4B5E-8EED-71CE438F2BA8}" presName="sibTrans" presStyleCnt="0"/>
      <dgm:spPr/>
    </dgm:pt>
    <dgm:pt modelId="{8750B1EE-7F7B-496A-8E05-6910B7ECBB3A}" type="pres">
      <dgm:prSet presAssocID="{42AD5028-82F0-4EAF-941A-426419C1E4A1}" presName="compNode" presStyleCnt="0"/>
      <dgm:spPr/>
    </dgm:pt>
    <dgm:pt modelId="{EEABC5C4-F654-4765-80EB-5C3E419F2EBF}" type="pres">
      <dgm:prSet presAssocID="{42AD5028-82F0-4EAF-941A-426419C1E4A1}" presName="bgRect" presStyleLbl="bgShp" presStyleIdx="2" presStyleCnt="5"/>
      <dgm:spPr/>
    </dgm:pt>
    <dgm:pt modelId="{2832B9F7-D07A-4723-B5DD-BA69518585EB}" type="pres">
      <dgm:prSet presAssocID="{42AD5028-82F0-4EAF-941A-426419C1E4A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Čárový kód"/>
        </a:ext>
      </dgm:extLst>
    </dgm:pt>
    <dgm:pt modelId="{4060ABA1-B3BE-41C7-B4D6-149FFF676FD7}" type="pres">
      <dgm:prSet presAssocID="{42AD5028-82F0-4EAF-941A-426419C1E4A1}" presName="spaceRect" presStyleCnt="0"/>
      <dgm:spPr/>
    </dgm:pt>
    <dgm:pt modelId="{95778019-E10B-4881-A90A-6FC0EBF0D600}" type="pres">
      <dgm:prSet presAssocID="{42AD5028-82F0-4EAF-941A-426419C1E4A1}" presName="parTx" presStyleLbl="revTx" presStyleIdx="2" presStyleCnt="5">
        <dgm:presLayoutVars>
          <dgm:chMax val="0"/>
          <dgm:chPref val="0"/>
        </dgm:presLayoutVars>
      </dgm:prSet>
      <dgm:spPr/>
    </dgm:pt>
    <dgm:pt modelId="{18BD1316-DB2B-473D-BB62-BDA79F5500AA}" type="pres">
      <dgm:prSet presAssocID="{A70C0ACD-89BA-459C-9355-65DC899D21B4}" presName="sibTrans" presStyleCnt="0"/>
      <dgm:spPr/>
    </dgm:pt>
    <dgm:pt modelId="{2859B4CC-BFCF-4E6A-97A6-03020E27CB3F}" type="pres">
      <dgm:prSet presAssocID="{67C50747-0890-4A62-818C-05134E7A1620}" presName="compNode" presStyleCnt="0"/>
      <dgm:spPr/>
    </dgm:pt>
    <dgm:pt modelId="{CF6D9F5E-2CFC-49D1-9BD8-35FC95F7AC22}" type="pres">
      <dgm:prSet presAssocID="{67C50747-0890-4A62-818C-05134E7A1620}" presName="bgRect" presStyleLbl="bgShp" presStyleIdx="3" presStyleCnt="5"/>
      <dgm:spPr/>
    </dgm:pt>
    <dgm:pt modelId="{384AEE27-6DBD-4BF1-9EDE-6BBB68E9F0D9}" type="pres">
      <dgm:prSet presAssocID="{67C50747-0890-4A62-818C-05134E7A162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7F24E7C0-81AB-4B49-AF29-44072CC3369E}" type="pres">
      <dgm:prSet presAssocID="{67C50747-0890-4A62-818C-05134E7A1620}" presName="spaceRect" presStyleCnt="0"/>
      <dgm:spPr/>
    </dgm:pt>
    <dgm:pt modelId="{89BBBE39-7D53-4555-B668-C7C1F5B45E25}" type="pres">
      <dgm:prSet presAssocID="{67C50747-0890-4A62-818C-05134E7A1620}" presName="parTx" presStyleLbl="revTx" presStyleIdx="3" presStyleCnt="5">
        <dgm:presLayoutVars>
          <dgm:chMax val="0"/>
          <dgm:chPref val="0"/>
        </dgm:presLayoutVars>
      </dgm:prSet>
      <dgm:spPr/>
    </dgm:pt>
    <dgm:pt modelId="{4433897E-F659-4579-BD03-1F8C1F6AA96D}" type="pres">
      <dgm:prSet presAssocID="{CC9C3EB9-FAA1-45BF-9C69-FA8E1EF5FBE7}" presName="sibTrans" presStyleCnt="0"/>
      <dgm:spPr/>
    </dgm:pt>
    <dgm:pt modelId="{CAAD21D0-1BCF-41A0-8701-829BC3C9BEF8}" type="pres">
      <dgm:prSet presAssocID="{01321094-A3DA-418E-AB4D-CBBDDCC2E971}" presName="compNode" presStyleCnt="0"/>
      <dgm:spPr/>
    </dgm:pt>
    <dgm:pt modelId="{F5F88F4B-DFA4-4601-88AB-B0294C675BE0}" type="pres">
      <dgm:prSet presAssocID="{01321094-A3DA-418E-AB4D-CBBDDCC2E971}" presName="bgRect" presStyleLbl="bgShp" presStyleIdx="4" presStyleCnt="5"/>
      <dgm:spPr/>
    </dgm:pt>
    <dgm:pt modelId="{E89F1E0D-D189-4848-809B-3BFDB8008F09}" type="pres">
      <dgm:prSet presAssocID="{01321094-A3DA-418E-AB4D-CBBDDCC2E97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ývadlo"/>
        </a:ext>
      </dgm:extLst>
    </dgm:pt>
    <dgm:pt modelId="{8E34D93E-B4F0-428D-A252-6724318E2B83}" type="pres">
      <dgm:prSet presAssocID="{01321094-A3DA-418E-AB4D-CBBDDCC2E971}" presName="spaceRect" presStyleCnt="0"/>
      <dgm:spPr/>
    </dgm:pt>
    <dgm:pt modelId="{9534871B-0A23-4C09-BD07-AB5EBEFB8DCA}" type="pres">
      <dgm:prSet presAssocID="{01321094-A3DA-418E-AB4D-CBBDDCC2E97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AEE1D19-E894-4E8E-839D-1817E6AC7D4E}" srcId="{926E304C-65D9-450F-B8A8-C50E7E1AC53E}" destId="{01321094-A3DA-418E-AB4D-CBBDDCC2E971}" srcOrd="4" destOrd="0" parTransId="{82303FDC-012E-4548-8FB4-5495F8E00201}" sibTransId="{74627316-978A-477C-BE0E-12B3D915CAFE}"/>
    <dgm:cxn modelId="{EFC14B1F-943B-4AB2-A3A8-6F7365EE5DF2}" type="presOf" srcId="{8421411A-D6E4-4ECE-9C9E-20BB463145FA}" destId="{2D233CAB-D196-4ABD-AFD9-24B3090CC216}" srcOrd="0" destOrd="0" presId="urn:microsoft.com/office/officeart/2018/2/layout/IconVerticalSolidList"/>
    <dgm:cxn modelId="{F0D1FF41-EBDA-4DB8-89AC-EB32DE24FFE1}" type="presOf" srcId="{01321094-A3DA-418E-AB4D-CBBDDCC2E971}" destId="{9534871B-0A23-4C09-BD07-AB5EBEFB8DCA}" srcOrd="0" destOrd="0" presId="urn:microsoft.com/office/officeart/2018/2/layout/IconVerticalSolidList"/>
    <dgm:cxn modelId="{65E66269-58CF-4932-853C-6275C67C56C3}" srcId="{926E304C-65D9-450F-B8A8-C50E7E1AC53E}" destId="{67C50747-0890-4A62-818C-05134E7A1620}" srcOrd="3" destOrd="0" parTransId="{BC3C2E30-99C1-4084-BB50-979F29E2A537}" sibTransId="{CC9C3EB9-FAA1-45BF-9C69-FA8E1EF5FBE7}"/>
    <dgm:cxn modelId="{C8929D80-6218-4F96-8C5F-A6D6B78F7960}" type="presOf" srcId="{67C50747-0890-4A62-818C-05134E7A1620}" destId="{89BBBE39-7D53-4555-B668-C7C1F5B45E25}" srcOrd="0" destOrd="0" presId="urn:microsoft.com/office/officeart/2018/2/layout/IconVerticalSolidList"/>
    <dgm:cxn modelId="{BA93459D-7E03-4A2C-BB3A-82A1D25CD31B}" srcId="{926E304C-65D9-450F-B8A8-C50E7E1AC53E}" destId="{AB55F038-1DE1-472A-BCDE-08E75947924D}" srcOrd="0" destOrd="0" parTransId="{F06B8A7F-96CE-41C5-8F06-BCA9A7FBAE9E}" sibTransId="{4069A3FB-B085-42B7-B485-D5BFBE3E5A67}"/>
    <dgm:cxn modelId="{AD6344C7-169F-4977-85C6-BFDCE4971630}" type="presOf" srcId="{42AD5028-82F0-4EAF-941A-426419C1E4A1}" destId="{95778019-E10B-4881-A90A-6FC0EBF0D600}" srcOrd="0" destOrd="0" presId="urn:microsoft.com/office/officeart/2018/2/layout/IconVerticalSolidList"/>
    <dgm:cxn modelId="{E56DC1CD-0ABD-4380-B1FC-C685558EA7EB}" srcId="{926E304C-65D9-450F-B8A8-C50E7E1AC53E}" destId="{8421411A-D6E4-4ECE-9C9E-20BB463145FA}" srcOrd="1" destOrd="0" parTransId="{B1775724-20EB-4553-ACF3-25D31FF03FA3}" sibTransId="{8E214FAE-55B3-4B5E-8EED-71CE438F2BA8}"/>
    <dgm:cxn modelId="{E48BD9D0-A4D2-40DC-BE57-7D2A187E17AF}" type="presOf" srcId="{926E304C-65D9-450F-B8A8-C50E7E1AC53E}" destId="{80EA89F1-DDAF-4BFB-ADE6-F845E00A296D}" srcOrd="0" destOrd="0" presId="urn:microsoft.com/office/officeart/2018/2/layout/IconVerticalSolidList"/>
    <dgm:cxn modelId="{804A8FEB-3BFE-4B96-94B3-D5F6170225CC}" type="presOf" srcId="{AB55F038-1DE1-472A-BCDE-08E75947924D}" destId="{D30D7A04-34F4-4684-8023-1D96FCFEE2F3}" srcOrd="0" destOrd="0" presId="urn:microsoft.com/office/officeart/2018/2/layout/IconVerticalSolidList"/>
    <dgm:cxn modelId="{9B3D93F7-CB09-4D24-A104-E9CE67023C18}" srcId="{926E304C-65D9-450F-B8A8-C50E7E1AC53E}" destId="{42AD5028-82F0-4EAF-941A-426419C1E4A1}" srcOrd="2" destOrd="0" parTransId="{327021F8-F621-4D93-98D7-CEA7B426CD92}" sibTransId="{A70C0ACD-89BA-459C-9355-65DC899D21B4}"/>
    <dgm:cxn modelId="{D45C3CB0-6C08-4E4F-A7ED-A49BDC5E1BCD}" type="presParOf" srcId="{80EA89F1-DDAF-4BFB-ADE6-F845E00A296D}" destId="{D84D7099-26C8-4C33-B68C-CB6DD7AC48F7}" srcOrd="0" destOrd="0" presId="urn:microsoft.com/office/officeart/2018/2/layout/IconVerticalSolidList"/>
    <dgm:cxn modelId="{2A02316B-7E9F-4F42-AD9A-DF011BEF5375}" type="presParOf" srcId="{D84D7099-26C8-4C33-B68C-CB6DD7AC48F7}" destId="{EE8564C2-6203-479B-960B-6A8B82B2FB90}" srcOrd="0" destOrd="0" presId="urn:microsoft.com/office/officeart/2018/2/layout/IconVerticalSolidList"/>
    <dgm:cxn modelId="{6AB89283-CDFD-4DFF-8E9F-DB4CCF0708DF}" type="presParOf" srcId="{D84D7099-26C8-4C33-B68C-CB6DD7AC48F7}" destId="{283BFD8C-7BDA-4211-B179-806C7C20964E}" srcOrd="1" destOrd="0" presId="urn:microsoft.com/office/officeart/2018/2/layout/IconVerticalSolidList"/>
    <dgm:cxn modelId="{B018D328-83C2-4D23-9B8B-D2E79739B478}" type="presParOf" srcId="{D84D7099-26C8-4C33-B68C-CB6DD7AC48F7}" destId="{034A290E-8FA9-4732-B2F6-47950D0DD458}" srcOrd="2" destOrd="0" presId="urn:microsoft.com/office/officeart/2018/2/layout/IconVerticalSolidList"/>
    <dgm:cxn modelId="{2406117F-0FA1-41BC-BB54-326DAEC7EBDC}" type="presParOf" srcId="{D84D7099-26C8-4C33-B68C-CB6DD7AC48F7}" destId="{D30D7A04-34F4-4684-8023-1D96FCFEE2F3}" srcOrd="3" destOrd="0" presId="urn:microsoft.com/office/officeart/2018/2/layout/IconVerticalSolidList"/>
    <dgm:cxn modelId="{9B1CECCC-0470-4B1C-9F89-4DEEC74303CC}" type="presParOf" srcId="{80EA89F1-DDAF-4BFB-ADE6-F845E00A296D}" destId="{CEE098F3-9CA3-47F0-B856-538DFEE787CD}" srcOrd="1" destOrd="0" presId="urn:microsoft.com/office/officeart/2018/2/layout/IconVerticalSolidList"/>
    <dgm:cxn modelId="{8A1C80AF-7444-4AAE-82DB-4E80DF3252BD}" type="presParOf" srcId="{80EA89F1-DDAF-4BFB-ADE6-F845E00A296D}" destId="{A7A16A47-0A0A-49BB-A14B-3357A15E043E}" srcOrd="2" destOrd="0" presId="urn:microsoft.com/office/officeart/2018/2/layout/IconVerticalSolidList"/>
    <dgm:cxn modelId="{821FF374-8AD5-4CB2-BC9B-CD0501D7F2A4}" type="presParOf" srcId="{A7A16A47-0A0A-49BB-A14B-3357A15E043E}" destId="{3370F829-5F2B-4A2B-943F-CBFD452CB39D}" srcOrd="0" destOrd="0" presId="urn:microsoft.com/office/officeart/2018/2/layout/IconVerticalSolidList"/>
    <dgm:cxn modelId="{9FA1187C-E134-45E6-BE8A-28FBFF0B1C35}" type="presParOf" srcId="{A7A16A47-0A0A-49BB-A14B-3357A15E043E}" destId="{7E9FAAA6-25A3-40B0-BC9D-59BD0238A68E}" srcOrd="1" destOrd="0" presId="urn:microsoft.com/office/officeart/2018/2/layout/IconVerticalSolidList"/>
    <dgm:cxn modelId="{C8CBDF54-5064-41E4-A357-FAB627564D12}" type="presParOf" srcId="{A7A16A47-0A0A-49BB-A14B-3357A15E043E}" destId="{A0CC52E3-FDDD-48BC-8997-7A69D61CAECA}" srcOrd="2" destOrd="0" presId="urn:microsoft.com/office/officeart/2018/2/layout/IconVerticalSolidList"/>
    <dgm:cxn modelId="{1332ECA0-B871-4C5E-86E7-D5F92A2D54F4}" type="presParOf" srcId="{A7A16A47-0A0A-49BB-A14B-3357A15E043E}" destId="{2D233CAB-D196-4ABD-AFD9-24B3090CC216}" srcOrd="3" destOrd="0" presId="urn:microsoft.com/office/officeart/2018/2/layout/IconVerticalSolidList"/>
    <dgm:cxn modelId="{0F86EA33-55D6-4D1B-8441-65540556F1EC}" type="presParOf" srcId="{80EA89F1-DDAF-4BFB-ADE6-F845E00A296D}" destId="{AA3A9ECD-FF2D-4CB3-B8F3-28AE0835B604}" srcOrd="3" destOrd="0" presId="urn:microsoft.com/office/officeart/2018/2/layout/IconVerticalSolidList"/>
    <dgm:cxn modelId="{C085470E-2560-46EA-AC86-66E55E806E39}" type="presParOf" srcId="{80EA89F1-DDAF-4BFB-ADE6-F845E00A296D}" destId="{8750B1EE-7F7B-496A-8E05-6910B7ECBB3A}" srcOrd="4" destOrd="0" presId="urn:microsoft.com/office/officeart/2018/2/layout/IconVerticalSolidList"/>
    <dgm:cxn modelId="{CFDD470A-289D-4CF0-B733-23EE56C1F2A4}" type="presParOf" srcId="{8750B1EE-7F7B-496A-8E05-6910B7ECBB3A}" destId="{EEABC5C4-F654-4765-80EB-5C3E419F2EBF}" srcOrd="0" destOrd="0" presId="urn:microsoft.com/office/officeart/2018/2/layout/IconVerticalSolidList"/>
    <dgm:cxn modelId="{BAE6615E-17CA-4605-9207-FBFE828CD0A1}" type="presParOf" srcId="{8750B1EE-7F7B-496A-8E05-6910B7ECBB3A}" destId="{2832B9F7-D07A-4723-B5DD-BA69518585EB}" srcOrd="1" destOrd="0" presId="urn:microsoft.com/office/officeart/2018/2/layout/IconVerticalSolidList"/>
    <dgm:cxn modelId="{067DEF33-DD6B-4988-881C-CFFE8B373372}" type="presParOf" srcId="{8750B1EE-7F7B-496A-8E05-6910B7ECBB3A}" destId="{4060ABA1-B3BE-41C7-B4D6-149FFF676FD7}" srcOrd="2" destOrd="0" presId="urn:microsoft.com/office/officeart/2018/2/layout/IconVerticalSolidList"/>
    <dgm:cxn modelId="{45F372E2-F556-4165-869F-E5F0B6F089C7}" type="presParOf" srcId="{8750B1EE-7F7B-496A-8E05-6910B7ECBB3A}" destId="{95778019-E10B-4881-A90A-6FC0EBF0D600}" srcOrd="3" destOrd="0" presId="urn:microsoft.com/office/officeart/2018/2/layout/IconVerticalSolidList"/>
    <dgm:cxn modelId="{CCF5F130-ED2C-465F-A6DD-9FC5036CFA9B}" type="presParOf" srcId="{80EA89F1-DDAF-4BFB-ADE6-F845E00A296D}" destId="{18BD1316-DB2B-473D-BB62-BDA79F5500AA}" srcOrd="5" destOrd="0" presId="urn:microsoft.com/office/officeart/2018/2/layout/IconVerticalSolidList"/>
    <dgm:cxn modelId="{9BF852DD-7817-4AA4-ADC4-1C9A1A251392}" type="presParOf" srcId="{80EA89F1-DDAF-4BFB-ADE6-F845E00A296D}" destId="{2859B4CC-BFCF-4E6A-97A6-03020E27CB3F}" srcOrd="6" destOrd="0" presId="urn:microsoft.com/office/officeart/2018/2/layout/IconVerticalSolidList"/>
    <dgm:cxn modelId="{CF41CAC1-E5CD-4288-B2C9-0F1AAA44885E}" type="presParOf" srcId="{2859B4CC-BFCF-4E6A-97A6-03020E27CB3F}" destId="{CF6D9F5E-2CFC-49D1-9BD8-35FC95F7AC22}" srcOrd="0" destOrd="0" presId="urn:microsoft.com/office/officeart/2018/2/layout/IconVerticalSolidList"/>
    <dgm:cxn modelId="{ADF608AB-B6A3-4E7D-97A6-61D455EEF1E6}" type="presParOf" srcId="{2859B4CC-BFCF-4E6A-97A6-03020E27CB3F}" destId="{384AEE27-6DBD-4BF1-9EDE-6BBB68E9F0D9}" srcOrd="1" destOrd="0" presId="urn:microsoft.com/office/officeart/2018/2/layout/IconVerticalSolidList"/>
    <dgm:cxn modelId="{18744121-F284-4994-AF75-A12EC33EAEF0}" type="presParOf" srcId="{2859B4CC-BFCF-4E6A-97A6-03020E27CB3F}" destId="{7F24E7C0-81AB-4B49-AF29-44072CC3369E}" srcOrd="2" destOrd="0" presId="urn:microsoft.com/office/officeart/2018/2/layout/IconVerticalSolidList"/>
    <dgm:cxn modelId="{3A70C400-4D91-4795-8855-25AD34186635}" type="presParOf" srcId="{2859B4CC-BFCF-4E6A-97A6-03020E27CB3F}" destId="{89BBBE39-7D53-4555-B668-C7C1F5B45E25}" srcOrd="3" destOrd="0" presId="urn:microsoft.com/office/officeart/2018/2/layout/IconVerticalSolidList"/>
    <dgm:cxn modelId="{6C6667D0-4423-40EF-88D8-5654F8D28F3D}" type="presParOf" srcId="{80EA89F1-DDAF-4BFB-ADE6-F845E00A296D}" destId="{4433897E-F659-4579-BD03-1F8C1F6AA96D}" srcOrd="7" destOrd="0" presId="urn:microsoft.com/office/officeart/2018/2/layout/IconVerticalSolidList"/>
    <dgm:cxn modelId="{605FAC7A-6563-46B1-8B05-DEE073739A75}" type="presParOf" srcId="{80EA89F1-DDAF-4BFB-ADE6-F845E00A296D}" destId="{CAAD21D0-1BCF-41A0-8701-829BC3C9BEF8}" srcOrd="8" destOrd="0" presId="urn:microsoft.com/office/officeart/2018/2/layout/IconVerticalSolidList"/>
    <dgm:cxn modelId="{89A1DB56-F0F7-41C3-809B-6C1CC201602E}" type="presParOf" srcId="{CAAD21D0-1BCF-41A0-8701-829BC3C9BEF8}" destId="{F5F88F4B-DFA4-4601-88AB-B0294C675BE0}" srcOrd="0" destOrd="0" presId="urn:microsoft.com/office/officeart/2018/2/layout/IconVerticalSolidList"/>
    <dgm:cxn modelId="{DDC83C10-86F9-4BF4-B221-DBEA6D24EB7B}" type="presParOf" srcId="{CAAD21D0-1BCF-41A0-8701-829BC3C9BEF8}" destId="{E89F1E0D-D189-4848-809B-3BFDB8008F09}" srcOrd="1" destOrd="0" presId="urn:microsoft.com/office/officeart/2018/2/layout/IconVerticalSolidList"/>
    <dgm:cxn modelId="{1424CD2C-EA80-4C63-B3EE-DE0525B7F863}" type="presParOf" srcId="{CAAD21D0-1BCF-41A0-8701-829BC3C9BEF8}" destId="{8E34D93E-B4F0-428D-A252-6724318E2B83}" srcOrd="2" destOrd="0" presId="urn:microsoft.com/office/officeart/2018/2/layout/IconVerticalSolidList"/>
    <dgm:cxn modelId="{86B2B86D-ECED-46D8-90BA-E820C3EC09DF}" type="presParOf" srcId="{CAAD21D0-1BCF-41A0-8701-829BC3C9BEF8}" destId="{9534871B-0A23-4C09-BD07-AB5EBEFB8D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DE0169-8E53-407B-971C-7449AEB41334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653D607-E251-4DF7-94B9-64A5A0B61B9C}">
      <dgm:prSet/>
      <dgm:spPr/>
      <dgm:t>
        <a:bodyPr/>
        <a:lstStyle/>
        <a:p>
          <a:r>
            <a:rPr lang="cs-CZ"/>
            <a:t>Školy a školská zařízení, dětské skupiny</a:t>
          </a:r>
          <a:endParaRPr lang="en-US"/>
        </a:p>
      </dgm:t>
    </dgm:pt>
    <dgm:pt modelId="{C3D27751-BCD4-4E8F-93AF-71DF3DFCF260}" type="parTrans" cxnId="{7A1C6404-BC8A-470C-9B72-132D838E3726}">
      <dgm:prSet/>
      <dgm:spPr/>
      <dgm:t>
        <a:bodyPr/>
        <a:lstStyle/>
        <a:p>
          <a:endParaRPr lang="en-US"/>
        </a:p>
      </dgm:t>
    </dgm:pt>
    <dgm:pt modelId="{0ECAB7D1-1ADF-4667-AC5F-4C1D05D14ECF}" type="sibTrans" cxnId="{7A1C6404-BC8A-470C-9B72-132D838E3726}">
      <dgm:prSet/>
      <dgm:spPr/>
      <dgm:t>
        <a:bodyPr/>
        <a:lstStyle/>
        <a:p>
          <a:endParaRPr lang="en-US"/>
        </a:p>
      </dgm:t>
    </dgm:pt>
    <dgm:pt modelId="{1E7D3603-A511-4585-BC8C-67D3C19854D3}">
      <dgm:prSet/>
      <dgm:spPr/>
      <dgm:t>
        <a:bodyPr/>
        <a:lstStyle/>
        <a:p>
          <a:r>
            <a:rPr lang="cs-CZ"/>
            <a:t>Mimoškolská zařízení</a:t>
          </a:r>
          <a:endParaRPr lang="en-US"/>
        </a:p>
      </dgm:t>
    </dgm:pt>
    <dgm:pt modelId="{3CE17705-BEF7-4294-8B61-082200D93BCC}" type="parTrans" cxnId="{BDA3EC09-B98C-4DA6-8D7D-207CF02521E2}">
      <dgm:prSet/>
      <dgm:spPr/>
      <dgm:t>
        <a:bodyPr/>
        <a:lstStyle/>
        <a:p>
          <a:endParaRPr lang="en-US"/>
        </a:p>
      </dgm:t>
    </dgm:pt>
    <dgm:pt modelId="{89B495D5-5795-45F4-BC85-2E035F24D6B2}" type="sibTrans" cxnId="{BDA3EC09-B98C-4DA6-8D7D-207CF02521E2}">
      <dgm:prSet/>
      <dgm:spPr/>
      <dgm:t>
        <a:bodyPr/>
        <a:lstStyle/>
        <a:p>
          <a:endParaRPr lang="en-US"/>
        </a:p>
      </dgm:t>
    </dgm:pt>
    <dgm:pt modelId="{961B6E81-9847-4F27-A1A6-8D40693CAE72}">
      <dgm:prSet/>
      <dgm:spPr/>
      <dgm:t>
        <a:bodyPr/>
        <a:lstStyle/>
        <a:p>
          <a:r>
            <a:rPr lang="cs-CZ"/>
            <a:t>Školy v přírodě a zotavovací akce pro děti do 15 let, hrací plochy</a:t>
          </a:r>
          <a:endParaRPr lang="en-US"/>
        </a:p>
      </dgm:t>
    </dgm:pt>
    <dgm:pt modelId="{C97BCB73-CC29-4A3F-B570-7E6F828C1056}" type="parTrans" cxnId="{69FB2137-12A7-4834-8791-1518E2EEDFFB}">
      <dgm:prSet/>
      <dgm:spPr/>
      <dgm:t>
        <a:bodyPr/>
        <a:lstStyle/>
        <a:p>
          <a:endParaRPr lang="en-US"/>
        </a:p>
      </dgm:t>
    </dgm:pt>
    <dgm:pt modelId="{FF447055-02D4-4576-B426-B52453138AA3}" type="sibTrans" cxnId="{69FB2137-12A7-4834-8791-1518E2EEDFFB}">
      <dgm:prSet/>
      <dgm:spPr/>
      <dgm:t>
        <a:bodyPr/>
        <a:lstStyle/>
        <a:p>
          <a:endParaRPr lang="en-US"/>
        </a:p>
      </dgm:t>
    </dgm:pt>
    <dgm:pt modelId="{950C812E-4B72-4991-A36D-01911AA264B7}">
      <dgm:prSet/>
      <dgm:spPr/>
      <dgm:t>
        <a:bodyPr/>
        <a:lstStyle/>
        <a:p>
          <a:r>
            <a:rPr lang="cs-CZ"/>
            <a:t>Povinnost provozovatele zajistit hygienické podmínky pro děti i účast dospělých FO činných při akci</a:t>
          </a:r>
          <a:endParaRPr lang="en-US"/>
        </a:p>
      </dgm:t>
    </dgm:pt>
    <dgm:pt modelId="{1B1718C5-9F06-4379-AC46-2ECEED64C2F9}" type="parTrans" cxnId="{10119B17-7EF9-4CA1-BC85-927156B1B695}">
      <dgm:prSet/>
      <dgm:spPr/>
      <dgm:t>
        <a:bodyPr/>
        <a:lstStyle/>
        <a:p>
          <a:endParaRPr lang="en-US"/>
        </a:p>
      </dgm:t>
    </dgm:pt>
    <dgm:pt modelId="{2C73E694-F36E-4560-A3A0-E5D624865718}" type="sibTrans" cxnId="{10119B17-7EF9-4CA1-BC85-927156B1B695}">
      <dgm:prSet/>
      <dgm:spPr/>
      <dgm:t>
        <a:bodyPr/>
        <a:lstStyle/>
        <a:p>
          <a:endParaRPr lang="en-US"/>
        </a:p>
      </dgm:t>
    </dgm:pt>
    <dgm:pt modelId="{3E1C88E1-917E-4459-813A-6A6E09892996}">
      <dgm:prSet/>
      <dgm:spPr/>
      <dgm:t>
        <a:bodyPr/>
        <a:lstStyle/>
        <a:p>
          <a:r>
            <a:rPr lang="cs-CZ" b="1"/>
            <a:t>Povinnost provozovatele zajistit hygienicky nezávadný stav zařízení k ubytování </a:t>
          </a:r>
          <a:r>
            <a:rPr lang="cs-CZ"/>
            <a:t>(vnitřní prostředí pobytových místností) </a:t>
          </a:r>
          <a:endParaRPr lang="en-US"/>
        </a:p>
      </dgm:t>
    </dgm:pt>
    <dgm:pt modelId="{04FCBE21-CB8F-49D6-913F-983FDBB1241D}" type="parTrans" cxnId="{E7B5326C-5639-463F-9CDF-478C5F398775}">
      <dgm:prSet/>
      <dgm:spPr/>
      <dgm:t>
        <a:bodyPr/>
        <a:lstStyle/>
        <a:p>
          <a:endParaRPr lang="en-US"/>
        </a:p>
      </dgm:t>
    </dgm:pt>
    <dgm:pt modelId="{FCC1349E-78F8-4A6F-A51A-F33CF106B398}" type="sibTrans" cxnId="{E7B5326C-5639-463F-9CDF-478C5F398775}">
      <dgm:prSet/>
      <dgm:spPr/>
      <dgm:t>
        <a:bodyPr/>
        <a:lstStyle/>
        <a:p>
          <a:endParaRPr lang="en-US"/>
        </a:p>
      </dgm:t>
    </dgm:pt>
    <dgm:pt modelId="{285B64D7-9961-4D43-89CB-4F00070D2B5D}">
      <dgm:prSet/>
      <dgm:spPr/>
      <dgm:t>
        <a:bodyPr/>
        <a:lstStyle/>
        <a:p>
          <a:r>
            <a:rPr lang="cs-CZ" b="1"/>
            <a:t>a zásobování pitnou vodou</a:t>
          </a:r>
          <a:endParaRPr lang="en-US"/>
        </a:p>
      </dgm:t>
    </dgm:pt>
    <dgm:pt modelId="{DF433F64-13FB-4189-AB65-93894E1DF595}" type="parTrans" cxnId="{973538BA-D08B-4012-89E1-0DF21BC15D7E}">
      <dgm:prSet/>
      <dgm:spPr/>
      <dgm:t>
        <a:bodyPr/>
        <a:lstStyle/>
        <a:p>
          <a:endParaRPr lang="en-US"/>
        </a:p>
      </dgm:t>
    </dgm:pt>
    <dgm:pt modelId="{C0439926-BF59-4C84-993A-8D186A521C0A}" type="sibTrans" cxnId="{973538BA-D08B-4012-89E1-0DF21BC15D7E}">
      <dgm:prSet/>
      <dgm:spPr/>
      <dgm:t>
        <a:bodyPr/>
        <a:lstStyle/>
        <a:p>
          <a:endParaRPr lang="en-US"/>
        </a:p>
      </dgm:t>
    </dgm:pt>
    <dgm:pt modelId="{FB9379CF-97A2-41D2-8415-4A33E98E3C98}" type="pres">
      <dgm:prSet presAssocID="{02DE0169-8E53-407B-971C-7449AEB41334}" presName="diagram" presStyleCnt="0">
        <dgm:presLayoutVars>
          <dgm:dir/>
          <dgm:resizeHandles val="exact"/>
        </dgm:presLayoutVars>
      </dgm:prSet>
      <dgm:spPr/>
    </dgm:pt>
    <dgm:pt modelId="{168AD809-0561-4ACA-866C-CF253527E2D3}" type="pres">
      <dgm:prSet presAssocID="{C653D607-E251-4DF7-94B9-64A5A0B61B9C}" presName="node" presStyleLbl="node1" presStyleIdx="0" presStyleCnt="6">
        <dgm:presLayoutVars>
          <dgm:bulletEnabled val="1"/>
        </dgm:presLayoutVars>
      </dgm:prSet>
      <dgm:spPr/>
    </dgm:pt>
    <dgm:pt modelId="{2938CA3B-82A8-4FF1-99CF-5431F7B3BF02}" type="pres">
      <dgm:prSet presAssocID="{0ECAB7D1-1ADF-4667-AC5F-4C1D05D14ECF}" presName="sibTrans" presStyleCnt="0"/>
      <dgm:spPr/>
    </dgm:pt>
    <dgm:pt modelId="{A63F2379-B7A8-40B5-8622-ADAFF339104D}" type="pres">
      <dgm:prSet presAssocID="{1E7D3603-A511-4585-BC8C-67D3C19854D3}" presName="node" presStyleLbl="node1" presStyleIdx="1" presStyleCnt="6">
        <dgm:presLayoutVars>
          <dgm:bulletEnabled val="1"/>
        </dgm:presLayoutVars>
      </dgm:prSet>
      <dgm:spPr/>
    </dgm:pt>
    <dgm:pt modelId="{D65E0683-3693-47B8-994F-D0D83B57D42A}" type="pres">
      <dgm:prSet presAssocID="{89B495D5-5795-45F4-BC85-2E035F24D6B2}" presName="sibTrans" presStyleCnt="0"/>
      <dgm:spPr/>
    </dgm:pt>
    <dgm:pt modelId="{23C76DC3-15DE-4B0B-BAC8-3DDDE89EC0FF}" type="pres">
      <dgm:prSet presAssocID="{961B6E81-9847-4F27-A1A6-8D40693CAE72}" presName="node" presStyleLbl="node1" presStyleIdx="2" presStyleCnt="6">
        <dgm:presLayoutVars>
          <dgm:bulletEnabled val="1"/>
        </dgm:presLayoutVars>
      </dgm:prSet>
      <dgm:spPr/>
    </dgm:pt>
    <dgm:pt modelId="{B40C3E33-924D-44BE-B447-A15E0C53C8DA}" type="pres">
      <dgm:prSet presAssocID="{FF447055-02D4-4576-B426-B52453138AA3}" presName="sibTrans" presStyleCnt="0"/>
      <dgm:spPr/>
    </dgm:pt>
    <dgm:pt modelId="{23986A6D-DF1E-4CDF-ADE3-584C4E742DA2}" type="pres">
      <dgm:prSet presAssocID="{950C812E-4B72-4991-A36D-01911AA264B7}" presName="node" presStyleLbl="node1" presStyleIdx="3" presStyleCnt="6">
        <dgm:presLayoutVars>
          <dgm:bulletEnabled val="1"/>
        </dgm:presLayoutVars>
      </dgm:prSet>
      <dgm:spPr/>
    </dgm:pt>
    <dgm:pt modelId="{330009C0-2B0E-4875-86CE-B972BA543630}" type="pres">
      <dgm:prSet presAssocID="{2C73E694-F36E-4560-A3A0-E5D624865718}" presName="sibTrans" presStyleCnt="0"/>
      <dgm:spPr/>
    </dgm:pt>
    <dgm:pt modelId="{9274C327-8EE8-4FA8-BBDE-B276017C1DC1}" type="pres">
      <dgm:prSet presAssocID="{3E1C88E1-917E-4459-813A-6A6E09892996}" presName="node" presStyleLbl="node1" presStyleIdx="4" presStyleCnt="6">
        <dgm:presLayoutVars>
          <dgm:bulletEnabled val="1"/>
        </dgm:presLayoutVars>
      </dgm:prSet>
      <dgm:spPr/>
    </dgm:pt>
    <dgm:pt modelId="{AAC73FEE-34AA-404B-A506-0734B36E6B38}" type="pres">
      <dgm:prSet presAssocID="{FCC1349E-78F8-4A6F-A51A-F33CF106B398}" presName="sibTrans" presStyleCnt="0"/>
      <dgm:spPr/>
    </dgm:pt>
    <dgm:pt modelId="{24FF428C-1023-4F3B-A83D-BCF00A26CA6B}" type="pres">
      <dgm:prSet presAssocID="{285B64D7-9961-4D43-89CB-4F00070D2B5D}" presName="node" presStyleLbl="node1" presStyleIdx="5" presStyleCnt="6">
        <dgm:presLayoutVars>
          <dgm:bulletEnabled val="1"/>
        </dgm:presLayoutVars>
      </dgm:prSet>
      <dgm:spPr/>
    </dgm:pt>
  </dgm:ptLst>
  <dgm:cxnLst>
    <dgm:cxn modelId="{7A1C6404-BC8A-470C-9B72-132D838E3726}" srcId="{02DE0169-8E53-407B-971C-7449AEB41334}" destId="{C653D607-E251-4DF7-94B9-64A5A0B61B9C}" srcOrd="0" destOrd="0" parTransId="{C3D27751-BCD4-4E8F-93AF-71DF3DFCF260}" sibTransId="{0ECAB7D1-1ADF-4667-AC5F-4C1D05D14ECF}"/>
    <dgm:cxn modelId="{BDA3EC09-B98C-4DA6-8D7D-207CF02521E2}" srcId="{02DE0169-8E53-407B-971C-7449AEB41334}" destId="{1E7D3603-A511-4585-BC8C-67D3C19854D3}" srcOrd="1" destOrd="0" parTransId="{3CE17705-BEF7-4294-8B61-082200D93BCC}" sibTransId="{89B495D5-5795-45F4-BC85-2E035F24D6B2}"/>
    <dgm:cxn modelId="{10119B17-7EF9-4CA1-BC85-927156B1B695}" srcId="{02DE0169-8E53-407B-971C-7449AEB41334}" destId="{950C812E-4B72-4991-A36D-01911AA264B7}" srcOrd="3" destOrd="0" parTransId="{1B1718C5-9F06-4379-AC46-2ECEED64C2F9}" sibTransId="{2C73E694-F36E-4560-A3A0-E5D624865718}"/>
    <dgm:cxn modelId="{69FB2137-12A7-4834-8791-1518E2EEDFFB}" srcId="{02DE0169-8E53-407B-971C-7449AEB41334}" destId="{961B6E81-9847-4F27-A1A6-8D40693CAE72}" srcOrd="2" destOrd="0" parTransId="{C97BCB73-CC29-4A3F-B570-7E6F828C1056}" sibTransId="{FF447055-02D4-4576-B426-B52453138AA3}"/>
    <dgm:cxn modelId="{C907573E-6448-40D1-8A7A-2D8C99AFDC84}" type="presOf" srcId="{1E7D3603-A511-4585-BC8C-67D3C19854D3}" destId="{A63F2379-B7A8-40B5-8622-ADAFF339104D}" srcOrd="0" destOrd="0" presId="urn:microsoft.com/office/officeart/2005/8/layout/default"/>
    <dgm:cxn modelId="{1D4A583F-D93C-4D76-A6AF-F20584F1DB33}" type="presOf" srcId="{285B64D7-9961-4D43-89CB-4F00070D2B5D}" destId="{24FF428C-1023-4F3B-A83D-BCF00A26CA6B}" srcOrd="0" destOrd="0" presId="urn:microsoft.com/office/officeart/2005/8/layout/default"/>
    <dgm:cxn modelId="{E7B5326C-5639-463F-9CDF-478C5F398775}" srcId="{02DE0169-8E53-407B-971C-7449AEB41334}" destId="{3E1C88E1-917E-4459-813A-6A6E09892996}" srcOrd="4" destOrd="0" parTransId="{04FCBE21-CB8F-49D6-913F-983FDBB1241D}" sibTransId="{FCC1349E-78F8-4A6F-A51A-F33CF106B398}"/>
    <dgm:cxn modelId="{9C56166F-E718-48A7-A45F-8885BBC9F247}" type="presOf" srcId="{961B6E81-9847-4F27-A1A6-8D40693CAE72}" destId="{23C76DC3-15DE-4B0B-BAC8-3DDDE89EC0FF}" srcOrd="0" destOrd="0" presId="urn:microsoft.com/office/officeart/2005/8/layout/default"/>
    <dgm:cxn modelId="{783542A1-A09F-44D3-A096-AFEB95940443}" type="presOf" srcId="{02DE0169-8E53-407B-971C-7449AEB41334}" destId="{FB9379CF-97A2-41D2-8415-4A33E98E3C98}" srcOrd="0" destOrd="0" presId="urn:microsoft.com/office/officeart/2005/8/layout/default"/>
    <dgm:cxn modelId="{828E4EA2-1445-4167-B1F1-E35160FD4AF9}" type="presOf" srcId="{C653D607-E251-4DF7-94B9-64A5A0B61B9C}" destId="{168AD809-0561-4ACA-866C-CF253527E2D3}" srcOrd="0" destOrd="0" presId="urn:microsoft.com/office/officeart/2005/8/layout/default"/>
    <dgm:cxn modelId="{973538BA-D08B-4012-89E1-0DF21BC15D7E}" srcId="{02DE0169-8E53-407B-971C-7449AEB41334}" destId="{285B64D7-9961-4D43-89CB-4F00070D2B5D}" srcOrd="5" destOrd="0" parTransId="{DF433F64-13FB-4189-AB65-93894E1DF595}" sibTransId="{C0439926-BF59-4C84-993A-8D186A521C0A}"/>
    <dgm:cxn modelId="{A0DBEEDC-9AA7-4ADD-8DFD-770C0B32AA7F}" type="presOf" srcId="{3E1C88E1-917E-4459-813A-6A6E09892996}" destId="{9274C327-8EE8-4FA8-BBDE-B276017C1DC1}" srcOrd="0" destOrd="0" presId="urn:microsoft.com/office/officeart/2005/8/layout/default"/>
    <dgm:cxn modelId="{3B722FE8-4BA1-486D-8028-4C5E2DB87448}" type="presOf" srcId="{950C812E-4B72-4991-A36D-01911AA264B7}" destId="{23986A6D-DF1E-4CDF-ADE3-584C4E742DA2}" srcOrd="0" destOrd="0" presId="urn:microsoft.com/office/officeart/2005/8/layout/default"/>
    <dgm:cxn modelId="{81FC5EE7-CF04-435F-B58D-9F77A068D88A}" type="presParOf" srcId="{FB9379CF-97A2-41D2-8415-4A33E98E3C98}" destId="{168AD809-0561-4ACA-866C-CF253527E2D3}" srcOrd="0" destOrd="0" presId="urn:microsoft.com/office/officeart/2005/8/layout/default"/>
    <dgm:cxn modelId="{8FA4189F-5465-476C-AC8F-9EEF4938DC26}" type="presParOf" srcId="{FB9379CF-97A2-41D2-8415-4A33E98E3C98}" destId="{2938CA3B-82A8-4FF1-99CF-5431F7B3BF02}" srcOrd="1" destOrd="0" presId="urn:microsoft.com/office/officeart/2005/8/layout/default"/>
    <dgm:cxn modelId="{7046E753-FD41-4F49-A77A-9D5DF3623FA5}" type="presParOf" srcId="{FB9379CF-97A2-41D2-8415-4A33E98E3C98}" destId="{A63F2379-B7A8-40B5-8622-ADAFF339104D}" srcOrd="2" destOrd="0" presId="urn:microsoft.com/office/officeart/2005/8/layout/default"/>
    <dgm:cxn modelId="{FC991650-BEDF-4095-84D7-DAAA0CD48BF6}" type="presParOf" srcId="{FB9379CF-97A2-41D2-8415-4A33E98E3C98}" destId="{D65E0683-3693-47B8-994F-D0D83B57D42A}" srcOrd="3" destOrd="0" presId="urn:microsoft.com/office/officeart/2005/8/layout/default"/>
    <dgm:cxn modelId="{02E4A87F-9462-4DC8-BF27-1D37F819BF8F}" type="presParOf" srcId="{FB9379CF-97A2-41D2-8415-4A33E98E3C98}" destId="{23C76DC3-15DE-4B0B-BAC8-3DDDE89EC0FF}" srcOrd="4" destOrd="0" presId="urn:microsoft.com/office/officeart/2005/8/layout/default"/>
    <dgm:cxn modelId="{B62C542E-29E7-4615-B129-625B202D165A}" type="presParOf" srcId="{FB9379CF-97A2-41D2-8415-4A33E98E3C98}" destId="{B40C3E33-924D-44BE-B447-A15E0C53C8DA}" srcOrd="5" destOrd="0" presId="urn:microsoft.com/office/officeart/2005/8/layout/default"/>
    <dgm:cxn modelId="{695C7B21-30C0-4536-8E82-7ACD26EC482B}" type="presParOf" srcId="{FB9379CF-97A2-41D2-8415-4A33E98E3C98}" destId="{23986A6D-DF1E-4CDF-ADE3-584C4E742DA2}" srcOrd="6" destOrd="0" presId="urn:microsoft.com/office/officeart/2005/8/layout/default"/>
    <dgm:cxn modelId="{D2CE9D35-AA05-4928-BF20-97102ABA4B07}" type="presParOf" srcId="{FB9379CF-97A2-41D2-8415-4A33E98E3C98}" destId="{330009C0-2B0E-4875-86CE-B972BA543630}" srcOrd="7" destOrd="0" presId="urn:microsoft.com/office/officeart/2005/8/layout/default"/>
    <dgm:cxn modelId="{4675595B-97AB-4697-86F6-ADF39566C561}" type="presParOf" srcId="{FB9379CF-97A2-41D2-8415-4A33E98E3C98}" destId="{9274C327-8EE8-4FA8-BBDE-B276017C1DC1}" srcOrd="8" destOrd="0" presId="urn:microsoft.com/office/officeart/2005/8/layout/default"/>
    <dgm:cxn modelId="{5BDDBF11-3752-4E3C-BF83-AE8D6C4FB54F}" type="presParOf" srcId="{FB9379CF-97A2-41D2-8415-4A33E98E3C98}" destId="{AAC73FEE-34AA-404B-A506-0734B36E6B38}" srcOrd="9" destOrd="0" presId="urn:microsoft.com/office/officeart/2005/8/layout/default"/>
    <dgm:cxn modelId="{6B48099F-A3E0-4565-AF8F-388D6588C774}" type="presParOf" srcId="{FB9379CF-97A2-41D2-8415-4A33E98E3C98}" destId="{24FF428C-1023-4F3B-A83D-BCF00A26CA6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22B722-ED42-4882-A32B-7032204D5FB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75898BE-8ADB-4D07-84C4-025CB901E9CC}">
      <dgm:prSet/>
      <dgm:spPr/>
      <dgm:t>
        <a:bodyPr/>
        <a:lstStyle/>
        <a:p>
          <a:pPr>
            <a:defRPr cap="all"/>
          </a:pPr>
          <a:r>
            <a:rPr lang="cs-CZ" b="1"/>
            <a:t>Povinnost poskytovatele činit hygienická a protiepidemická opatření</a:t>
          </a:r>
          <a:endParaRPr lang="en-US"/>
        </a:p>
      </dgm:t>
    </dgm:pt>
    <dgm:pt modelId="{82E7C5FF-EE4A-48B6-8A4B-8C6EB3DF2BFE}" type="parTrans" cxnId="{557B95F9-9DA8-46EA-96E6-3E5D9CBEAD71}">
      <dgm:prSet/>
      <dgm:spPr/>
      <dgm:t>
        <a:bodyPr/>
        <a:lstStyle/>
        <a:p>
          <a:endParaRPr lang="en-US"/>
        </a:p>
      </dgm:t>
    </dgm:pt>
    <dgm:pt modelId="{73A6E0FC-2A63-4797-96F5-DCF496449DDB}" type="sibTrans" cxnId="{557B95F9-9DA8-46EA-96E6-3E5D9CBEAD71}">
      <dgm:prSet/>
      <dgm:spPr/>
      <dgm:t>
        <a:bodyPr/>
        <a:lstStyle/>
        <a:p>
          <a:endParaRPr lang="en-US"/>
        </a:p>
      </dgm:t>
    </dgm:pt>
    <dgm:pt modelId="{2ADF09FA-E813-4F4A-9CF7-12EA91752F9C}">
      <dgm:prSet/>
      <dgm:spPr/>
      <dgm:t>
        <a:bodyPr/>
        <a:lstStyle/>
        <a:p>
          <a:pPr>
            <a:defRPr cap="all"/>
          </a:pPr>
          <a:r>
            <a:rPr lang="cs-CZ" b="1"/>
            <a:t>Provozní řád</a:t>
          </a:r>
          <a:endParaRPr lang="en-US"/>
        </a:p>
      </dgm:t>
    </dgm:pt>
    <dgm:pt modelId="{6227FE2B-1EBE-45EB-817B-4BA39C784A8A}" type="parTrans" cxnId="{92906D78-05BA-4F02-BDE7-9CB37799686C}">
      <dgm:prSet/>
      <dgm:spPr/>
      <dgm:t>
        <a:bodyPr/>
        <a:lstStyle/>
        <a:p>
          <a:endParaRPr lang="en-US"/>
        </a:p>
      </dgm:t>
    </dgm:pt>
    <dgm:pt modelId="{044D8E08-696F-4870-9ADA-3ADBF04BDC60}" type="sibTrans" cxnId="{92906D78-05BA-4F02-BDE7-9CB37799686C}">
      <dgm:prSet/>
      <dgm:spPr/>
      <dgm:t>
        <a:bodyPr/>
        <a:lstStyle/>
        <a:p>
          <a:endParaRPr lang="en-US"/>
        </a:p>
      </dgm:t>
    </dgm:pt>
    <dgm:pt modelId="{DD5B697A-52ED-4DB5-BC3D-95B7BC93AA25}">
      <dgm:prSet/>
      <dgm:spPr/>
      <dgm:t>
        <a:bodyPr/>
        <a:lstStyle/>
        <a:p>
          <a:pPr>
            <a:defRPr cap="all"/>
          </a:pPr>
          <a:r>
            <a:rPr lang="cs-CZ" b="1"/>
            <a:t>Prevence infekcí </a:t>
          </a:r>
          <a:r>
            <a:rPr lang="cs-CZ"/>
            <a:t>+ dezinfekce zdravotní služby a podmínky jejich poskytování </a:t>
          </a:r>
          <a:endParaRPr lang="en-US"/>
        </a:p>
      </dgm:t>
    </dgm:pt>
    <dgm:pt modelId="{6B9D034C-2279-4CAE-AB48-36298831403F}" type="parTrans" cxnId="{D32BD1D0-FC6B-486B-93E6-1C0E26325AF1}">
      <dgm:prSet/>
      <dgm:spPr/>
      <dgm:t>
        <a:bodyPr/>
        <a:lstStyle/>
        <a:p>
          <a:endParaRPr lang="en-US"/>
        </a:p>
      </dgm:t>
    </dgm:pt>
    <dgm:pt modelId="{3EF4A899-12C2-4019-936C-8E9543322CE6}" type="sibTrans" cxnId="{D32BD1D0-FC6B-486B-93E6-1C0E26325AF1}">
      <dgm:prSet/>
      <dgm:spPr/>
      <dgm:t>
        <a:bodyPr/>
        <a:lstStyle/>
        <a:p>
          <a:endParaRPr lang="en-US"/>
        </a:p>
      </dgm:t>
    </dgm:pt>
    <dgm:pt modelId="{7A7F78B4-26FA-4074-96BA-B8230EA0EC56}">
      <dgm:prSet/>
      <dgm:spPr/>
      <dgm:t>
        <a:bodyPr/>
        <a:lstStyle/>
        <a:p>
          <a:pPr>
            <a:defRPr cap="all"/>
          </a:pPr>
          <a:r>
            <a:rPr lang="cs-CZ"/>
            <a:t>Podmínky hodnocení kvality a bezpečí zdrav. služeb + další činnosti spojené se zdrav. službami jsou upraveny v </a:t>
          </a:r>
          <a:r>
            <a:rPr lang="cs-CZ" b="1"/>
            <a:t>z. o zdravotních službách</a:t>
          </a:r>
          <a:endParaRPr lang="en-US"/>
        </a:p>
      </dgm:t>
    </dgm:pt>
    <dgm:pt modelId="{E9F4DBB3-6E6C-4E43-B413-3123613D3E98}" type="parTrans" cxnId="{C8BB61B3-5774-4C23-AC07-03D644FF3648}">
      <dgm:prSet/>
      <dgm:spPr/>
      <dgm:t>
        <a:bodyPr/>
        <a:lstStyle/>
        <a:p>
          <a:endParaRPr lang="en-US"/>
        </a:p>
      </dgm:t>
    </dgm:pt>
    <dgm:pt modelId="{9FDADC05-7E09-41E7-A299-66324919FDAE}" type="sibTrans" cxnId="{C8BB61B3-5774-4C23-AC07-03D644FF3648}">
      <dgm:prSet/>
      <dgm:spPr/>
      <dgm:t>
        <a:bodyPr/>
        <a:lstStyle/>
        <a:p>
          <a:endParaRPr lang="en-US"/>
        </a:p>
      </dgm:t>
    </dgm:pt>
    <dgm:pt modelId="{17C31C6F-DE45-48F0-B622-01F3439492DA}" type="pres">
      <dgm:prSet presAssocID="{4422B722-ED42-4882-A32B-7032204D5FB3}" presName="root" presStyleCnt="0">
        <dgm:presLayoutVars>
          <dgm:dir/>
          <dgm:resizeHandles val="exact"/>
        </dgm:presLayoutVars>
      </dgm:prSet>
      <dgm:spPr/>
    </dgm:pt>
    <dgm:pt modelId="{A30F719D-AD93-4C56-A6D8-8C458E0E99A2}" type="pres">
      <dgm:prSet presAssocID="{875898BE-8ADB-4D07-84C4-025CB901E9CC}" presName="compNode" presStyleCnt="0"/>
      <dgm:spPr/>
    </dgm:pt>
    <dgm:pt modelId="{C111C4EE-7187-4F9E-A13B-55F38F9F2B39}" type="pres">
      <dgm:prSet presAssocID="{875898BE-8ADB-4D07-84C4-025CB901E9CC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BE1F47AA-BAE7-44CB-8235-5ED501F3A491}" type="pres">
      <dgm:prSet presAssocID="{875898BE-8ADB-4D07-84C4-025CB901E9C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ntrolní seznam"/>
        </a:ext>
      </dgm:extLst>
    </dgm:pt>
    <dgm:pt modelId="{79F09955-703E-4381-BC73-E7C290C2B026}" type="pres">
      <dgm:prSet presAssocID="{875898BE-8ADB-4D07-84C4-025CB901E9CC}" presName="spaceRect" presStyleCnt="0"/>
      <dgm:spPr/>
    </dgm:pt>
    <dgm:pt modelId="{184CAA97-2144-4854-A03F-B7D0951AFBF4}" type="pres">
      <dgm:prSet presAssocID="{875898BE-8ADB-4D07-84C4-025CB901E9CC}" presName="textRect" presStyleLbl="revTx" presStyleIdx="0" presStyleCnt="4">
        <dgm:presLayoutVars>
          <dgm:chMax val="1"/>
          <dgm:chPref val="1"/>
        </dgm:presLayoutVars>
      </dgm:prSet>
      <dgm:spPr/>
    </dgm:pt>
    <dgm:pt modelId="{3DA6C2E6-E455-4415-9FA4-59E6B15A5743}" type="pres">
      <dgm:prSet presAssocID="{73A6E0FC-2A63-4797-96F5-DCF496449DDB}" presName="sibTrans" presStyleCnt="0"/>
      <dgm:spPr/>
    </dgm:pt>
    <dgm:pt modelId="{088A8253-F7FD-4BE4-8447-735782A997EB}" type="pres">
      <dgm:prSet presAssocID="{2ADF09FA-E813-4F4A-9CF7-12EA91752F9C}" presName="compNode" presStyleCnt="0"/>
      <dgm:spPr/>
    </dgm:pt>
    <dgm:pt modelId="{4D9B23EB-C92B-4A63-A174-888E5C04545B}" type="pres">
      <dgm:prSet presAssocID="{2ADF09FA-E813-4F4A-9CF7-12EA91752F9C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8BF2777-97DC-4502-8694-1DB568120665}" type="pres">
      <dgm:prSet presAssocID="{2ADF09FA-E813-4F4A-9CF7-12EA91752F9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ákladní vůz"/>
        </a:ext>
      </dgm:extLst>
    </dgm:pt>
    <dgm:pt modelId="{4D4E42A1-2EDB-4164-ADCC-E423CF0CE02E}" type="pres">
      <dgm:prSet presAssocID="{2ADF09FA-E813-4F4A-9CF7-12EA91752F9C}" presName="spaceRect" presStyleCnt="0"/>
      <dgm:spPr/>
    </dgm:pt>
    <dgm:pt modelId="{B8ECDBA7-FDC1-43AF-985E-05FD3F1D7E80}" type="pres">
      <dgm:prSet presAssocID="{2ADF09FA-E813-4F4A-9CF7-12EA91752F9C}" presName="textRect" presStyleLbl="revTx" presStyleIdx="1" presStyleCnt="4">
        <dgm:presLayoutVars>
          <dgm:chMax val="1"/>
          <dgm:chPref val="1"/>
        </dgm:presLayoutVars>
      </dgm:prSet>
      <dgm:spPr/>
    </dgm:pt>
    <dgm:pt modelId="{E3285B29-8894-421C-939C-E564700DF89B}" type="pres">
      <dgm:prSet presAssocID="{044D8E08-696F-4870-9ADA-3ADBF04BDC60}" presName="sibTrans" presStyleCnt="0"/>
      <dgm:spPr/>
    </dgm:pt>
    <dgm:pt modelId="{F8B217E2-290B-4DAA-B458-5CAAAB744BBA}" type="pres">
      <dgm:prSet presAssocID="{DD5B697A-52ED-4DB5-BC3D-95B7BC93AA25}" presName="compNode" presStyleCnt="0"/>
      <dgm:spPr/>
    </dgm:pt>
    <dgm:pt modelId="{BD143DEC-FC03-4C51-BFB1-357CCB53A21F}" type="pres">
      <dgm:prSet presAssocID="{DD5B697A-52ED-4DB5-BC3D-95B7BC93AA25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1E9AD912-ABA3-4362-B168-1B3FD600B674}" type="pres">
      <dgm:prSet presAssocID="{DD5B697A-52ED-4DB5-BC3D-95B7BC93AA2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5C9840A9-A31D-4085-8AEB-7F305C8CA1A8}" type="pres">
      <dgm:prSet presAssocID="{DD5B697A-52ED-4DB5-BC3D-95B7BC93AA25}" presName="spaceRect" presStyleCnt="0"/>
      <dgm:spPr/>
    </dgm:pt>
    <dgm:pt modelId="{3B5FC742-6112-4E6B-AA65-413A33B8A4C5}" type="pres">
      <dgm:prSet presAssocID="{DD5B697A-52ED-4DB5-BC3D-95B7BC93AA25}" presName="textRect" presStyleLbl="revTx" presStyleIdx="2" presStyleCnt="4">
        <dgm:presLayoutVars>
          <dgm:chMax val="1"/>
          <dgm:chPref val="1"/>
        </dgm:presLayoutVars>
      </dgm:prSet>
      <dgm:spPr/>
    </dgm:pt>
    <dgm:pt modelId="{3FF93547-177E-4B49-A801-F93D09CB8E08}" type="pres">
      <dgm:prSet presAssocID="{3EF4A899-12C2-4019-936C-8E9543322CE6}" presName="sibTrans" presStyleCnt="0"/>
      <dgm:spPr/>
    </dgm:pt>
    <dgm:pt modelId="{8D2B4055-028B-44B7-B1A2-22F389F9357B}" type="pres">
      <dgm:prSet presAssocID="{7A7F78B4-26FA-4074-96BA-B8230EA0EC56}" presName="compNode" presStyleCnt="0"/>
      <dgm:spPr/>
    </dgm:pt>
    <dgm:pt modelId="{AC266DFF-0FDB-4F48-9AED-ECD6D0CA4C0E}" type="pres">
      <dgm:prSet presAssocID="{7A7F78B4-26FA-4074-96BA-B8230EA0EC56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422B9D7A-2DB7-425C-8962-8F43568ACE14}" type="pres">
      <dgm:prSet presAssocID="{7A7F78B4-26FA-4074-96BA-B8230EA0EC5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vězda"/>
        </a:ext>
      </dgm:extLst>
    </dgm:pt>
    <dgm:pt modelId="{304FA345-D551-47DF-B93D-EB30B6924034}" type="pres">
      <dgm:prSet presAssocID="{7A7F78B4-26FA-4074-96BA-B8230EA0EC56}" presName="spaceRect" presStyleCnt="0"/>
      <dgm:spPr/>
    </dgm:pt>
    <dgm:pt modelId="{16DA24B9-E3CE-4577-A208-363EEB1C0DB9}" type="pres">
      <dgm:prSet presAssocID="{7A7F78B4-26FA-4074-96BA-B8230EA0EC5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7D93113-7055-4CE8-A51B-16968AA4FCFD}" type="presOf" srcId="{DD5B697A-52ED-4DB5-BC3D-95B7BC93AA25}" destId="{3B5FC742-6112-4E6B-AA65-413A33B8A4C5}" srcOrd="0" destOrd="0" presId="urn:microsoft.com/office/officeart/2018/5/layout/IconLeafLabelList"/>
    <dgm:cxn modelId="{318ECB6F-D986-4729-A9F3-AEA5FF3D6FFB}" type="presOf" srcId="{4422B722-ED42-4882-A32B-7032204D5FB3}" destId="{17C31C6F-DE45-48F0-B622-01F3439492DA}" srcOrd="0" destOrd="0" presId="urn:microsoft.com/office/officeart/2018/5/layout/IconLeafLabelList"/>
    <dgm:cxn modelId="{AB6D1255-4B5B-482C-B86A-AAECD9AD77C3}" type="presOf" srcId="{2ADF09FA-E813-4F4A-9CF7-12EA91752F9C}" destId="{B8ECDBA7-FDC1-43AF-985E-05FD3F1D7E80}" srcOrd="0" destOrd="0" presId="urn:microsoft.com/office/officeart/2018/5/layout/IconLeafLabelList"/>
    <dgm:cxn modelId="{92906D78-05BA-4F02-BDE7-9CB37799686C}" srcId="{4422B722-ED42-4882-A32B-7032204D5FB3}" destId="{2ADF09FA-E813-4F4A-9CF7-12EA91752F9C}" srcOrd="1" destOrd="0" parTransId="{6227FE2B-1EBE-45EB-817B-4BA39C784A8A}" sibTransId="{044D8E08-696F-4870-9ADA-3ADBF04BDC60}"/>
    <dgm:cxn modelId="{C8BB61B3-5774-4C23-AC07-03D644FF3648}" srcId="{4422B722-ED42-4882-A32B-7032204D5FB3}" destId="{7A7F78B4-26FA-4074-96BA-B8230EA0EC56}" srcOrd="3" destOrd="0" parTransId="{E9F4DBB3-6E6C-4E43-B413-3123613D3E98}" sibTransId="{9FDADC05-7E09-41E7-A299-66324919FDAE}"/>
    <dgm:cxn modelId="{D32BD1D0-FC6B-486B-93E6-1C0E26325AF1}" srcId="{4422B722-ED42-4882-A32B-7032204D5FB3}" destId="{DD5B697A-52ED-4DB5-BC3D-95B7BC93AA25}" srcOrd="2" destOrd="0" parTransId="{6B9D034C-2279-4CAE-AB48-36298831403F}" sibTransId="{3EF4A899-12C2-4019-936C-8E9543322CE6}"/>
    <dgm:cxn modelId="{9D82C3EE-DE53-414D-BFD0-77F8D45E7DD7}" type="presOf" srcId="{875898BE-8ADB-4D07-84C4-025CB901E9CC}" destId="{184CAA97-2144-4854-A03F-B7D0951AFBF4}" srcOrd="0" destOrd="0" presId="urn:microsoft.com/office/officeart/2018/5/layout/IconLeafLabelList"/>
    <dgm:cxn modelId="{0EF0B1EF-A4B2-4904-9F7E-78A07BBD7975}" type="presOf" srcId="{7A7F78B4-26FA-4074-96BA-B8230EA0EC56}" destId="{16DA24B9-E3CE-4577-A208-363EEB1C0DB9}" srcOrd="0" destOrd="0" presId="urn:microsoft.com/office/officeart/2018/5/layout/IconLeafLabelList"/>
    <dgm:cxn modelId="{557B95F9-9DA8-46EA-96E6-3E5D9CBEAD71}" srcId="{4422B722-ED42-4882-A32B-7032204D5FB3}" destId="{875898BE-8ADB-4D07-84C4-025CB901E9CC}" srcOrd="0" destOrd="0" parTransId="{82E7C5FF-EE4A-48B6-8A4B-8C6EB3DF2BFE}" sibTransId="{73A6E0FC-2A63-4797-96F5-DCF496449DDB}"/>
    <dgm:cxn modelId="{C309F2E8-9CCB-496E-9DA5-C38E06C64F82}" type="presParOf" srcId="{17C31C6F-DE45-48F0-B622-01F3439492DA}" destId="{A30F719D-AD93-4C56-A6D8-8C458E0E99A2}" srcOrd="0" destOrd="0" presId="urn:microsoft.com/office/officeart/2018/5/layout/IconLeafLabelList"/>
    <dgm:cxn modelId="{35F8BE1C-09B3-4A39-8D40-FA056F7BA5BB}" type="presParOf" srcId="{A30F719D-AD93-4C56-A6D8-8C458E0E99A2}" destId="{C111C4EE-7187-4F9E-A13B-55F38F9F2B39}" srcOrd="0" destOrd="0" presId="urn:microsoft.com/office/officeart/2018/5/layout/IconLeafLabelList"/>
    <dgm:cxn modelId="{26CA1CAD-87B5-4A00-8456-C2DB55ACD1D7}" type="presParOf" srcId="{A30F719D-AD93-4C56-A6D8-8C458E0E99A2}" destId="{BE1F47AA-BAE7-44CB-8235-5ED501F3A491}" srcOrd="1" destOrd="0" presId="urn:microsoft.com/office/officeart/2018/5/layout/IconLeafLabelList"/>
    <dgm:cxn modelId="{368B4F19-97E4-420C-91A9-53762DE2C548}" type="presParOf" srcId="{A30F719D-AD93-4C56-A6D8-8C458E0E99A2}" destId="{79F09955-703E-4381-BC73-E7C290C2B026}" srcOrd="2" destOrd="0" presId="urn:microsoft.com/office/officeart/2018/5/layout/IconLeafLabelList"/>
    <dgm:cxn modelId="{F440489D-096E-4DD0-B9E3-77C996FA3F59}" type="presParOf" srcId="{A30F719D-AD93-4C56-A6D8-8C458E0E99A2}" destId="{184CAA97-2144-4854-A03F-B7D0951AFBF4}" srcOrd="3" destOrd="0" presId="urn:microsoft.com/office/officeart/2018/5/layout/IconLeafLabelList"/>
    <dgm:cxn modelId="{EA891122-523B-4C59-9179-35108CCAC5C6}" type="presParOf" srcId="{17C31C6F-DE45-48F0-B622-01F3439492DA}" destId="{3DA6C2E6-E455-4415-9FA4-59E6B15A5743}" srcOrd="1" destOrd="0" presId="urn:microsoft.com/office/officeart/2018/5/layout/IconLeafLabelList"/>
    <dgm:cxn modelId="{B913BBDA-085B-4FFB-A62D-90B4E7A4C738}" type="presParOf" srcId="{17C31C6F-DE45-48F0-B622-01F3439492DA}" destId="{088A8253-F7FD-4BE4-8447-735782A997EB}" srcOrd="2" destOrd="0" presId="urn:microsoft.com/office/officeart/2018/5/layout/IconLeafLabelList"/>
    <dgm:cxn modelId="{C5D63FB4-150B-436A-B08D-8ADE2926771B}" type="presParOf" srcId="{088A8253-F7FD-4BE4-8447-735782A997EB}" destId="{4D9B23EB-C92B-4A63-A174-888E5C04545B}" srcOrd="0" destOrd="0" presId="urn:microsoft.com/office/officeart/2018/5/layout/IconLeafLabelList"/>
    <dgm:cxn modelId="{69940E08-6558-4F87-9CB9-089F0382E728}" type="presParOf" srcId="{088A8253-F7FD-4BE4-8447-735782A997EB}" destId="{38BF2777-97DC-4502-8694-1DB568120665}" srcOrd="1" destOrd="0" presId="urn:microsoft.com/office/officeart/2018/5/layout/IconLeafLabelList"/>
    <dgm:cxn modelId="{59D8B3E4-D110-45C8-94CA-F0F93C428693}" type="presParOf" srcId="{088A8253-F7FD-4BE4-8447-735782A997EB}" destId="{4D4E42A1-2EDB-4164-ADCC-E423CF0CE02E}" srcOrd="2" destOrd="0" presId="urn:microsoft.com/office/officeart/2018/5/layout/IconLeafLabelList"/>
    <dgm:cxn modelId="{1BDD0BC8-D8B4-4C57-B443-833FC2A169CB}" type="presParOf" srcId="{088A8253-F7FD-4BE4-8447-735782A997EB}" destId="{B8ECDBA7-FDC1-43AF-985E-05FD3F1D7E80}" srcOrd="3" destOrd="0" presId="urn:microsoft.com/office/officeart/2018/5/layout/IconLeafLabelList"/>
    <dgm:cxn modelId="{48548188-2ABF-4581-BBF8-1AC7ADE15242}" type="presParOf" srcId="{17C31C6F-DE45-48F0-B622-01F3439492DA}" destId="{E3285B29-8894-421C-939C-E564700DF89B}" srcOrd="3" destOrd="0" presId="urn:microsoft.com/office/officeart/2018/5/layout/IconLeafLabelList"/>
    <dgm:cxn modelId="{971454DF-9467-4826-B0B1-935311800E73}" type="presParOf" srcId="{17C31C6F-DE45-48F0-B622-01F3439492DA}" destId="{F8B217E2-290B-4DAA-B458-5CAAAB744BBA}" srcOrd="4" destOrd="0" presId="urn:microsoft.com/office/officeart/2018/5/layout/IconLeafLabelList"/>
    <dgm:cxn modelId="{740CF158-E5F1-416F-B8E5-995A385B0553}" type="presParOf" srcId="{F8B217E2-290B-4DAA-B458-5CAAAB744BBA}" destId="{BD143DEC-FC03-4C51-BFB1-357CCB53A21F}" srcOrd="0" destOrd="0" presId="urn:microsoft.com/office/officeart/2018/5/layout/IconLeafLabelList"/>
    <dgm:cxn modelId="{FF1924AA-68E2-446A-AAF6-C26E245D8D72}" type="presParOf" srcId="{F8B217E2-290B-4DAA-B458-5CAAAB744BBA}" destId="{1E9AD912-ABA3-4362-B168-1B3FD600B674}" srcOrd="1" destOrd="0" presId="urn:microsoft.com/office/officeart/2018/5/layout/IconLeafLabelList"/>
    <dgm:cxn modelId="{E7E66B61-F028-44E9-B470-F50575E6B8ED}" type="presParOf" srcId="{F8B217E2-290B-4DAA-B458-5CAAAB744BBA}" destId="{5C9840A9-A31D-4085-8AEB-7F305C8CA1A8}" srcOrd="2" destOrd="0" presId="urn:microsoft.com/office/officeart/2018/5/layout/IconLeafLabelList"/>
    <dgm:cxn modelId="{93C79BA9-9BBC-43A6-8074-E8E2BBA66DF4}" type="presParOf" srcId="{F8B217E2-290B-4DAA-B458-5CAAAB744BBA}" destId="{3B5FC742-6112-4E6B-AA65-413A33B8A4C5}" srcOrd="3" destOrd="0" presId="urn:microsoft.com/office/officeart/2018/5/layout/IconLeafLabelList"/>
    <dgm:cxn modelId="{4BFF806F-0445-42CA-A5A8-2319203ED2BD}" type="presParOf" srcId="{17C31C6F-DE45-48F0-B622-01F3439492DA}" destId="{3FF93547-177E-4B49-A801-F93D09CB8E08}" srcOrd="5" destOrd="0" presId="urn:microsoft.com/office/officeart/2018/5/layout/IconLeafLabelList"/>
    <dgm:cxn modelId="{426C0564-A9B3-4C81-A839-4524492E47C4}" type="presParOf" srcId="{17C31C6F-DE45-48F0-B622-01F3439492DA}" destId="{8D2B4055-028B-44B7-B1A2-22F389F9357B}" srcOrd="6" destOrd="0" presId="urn:microsoft.com/office/officeart/2018/5/layout/IconLeafLabelList"/>
    <dgm:cxn modelId="{108D2237-2D7F-4DE9-B773-A252C543630C}" type="presParOf" srcId="{8D2B4055-028B-44B7-B1A2-22F389F9357B}" destId="{AC266DFF-0FDB-4F48-9AED-ECD6D0CA4C0E}" srcOrd="0" destOrd="0" presId="urn:microsoft.com/office/officeart/2018/5/layout/IconLeafLabelList"/>
    <dgm:cxn modelId="{3B13C667-2628-48DC-8A74-2B90BBB5CD1B}" type="presParOf" srcId="{8D2B4055-028B-44B7-B1A2-22F389F9357B}" destId="{422B9D7A-2DB7-425C-8962-8F43568ACE14}" srcOrd="1" destOrd="0" presId="urn:microsoft.com/office/officeart/2018/5/layout/IconLeafLabelList"/>
    <dgm:cxn modelId="{F70F0511-C6FB-47FC-A364-07B0215F85BE}" type="presParOf" srcId="{8D2B4055-028B-44B7-B1A2-22F389F9357B}" destId="{304FA345-D551-47DF-B93D-EB30B6924034}" srcOrd="2" destOrd="0" presId="urn:microsoft.com/office/officeart/2018/5/layout/IconLeafLabelList"/>
    <dgm:cxn modelId="{20A85D14-7730-47CD-8041-0F5F04DAE0E3}" type="presParOf" srcId="{8D2B4055-028B-44B7-B1A2-22F389F9357B}" destId="{16DA24B9-E3CE-4577-A208-363EEB1C0DB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67FA731-5808-4E5F-95AD-AEBAB9CE669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7162C60-33F0-4858-A460-6608496105C4}">
      <dgm:prSet/>
      <dgm:spPr/>
      <dgm:t>
        <a:bodyPr/>
        <a:lstStyle/>
        <a:p>
          <a:r>
            <a:rPr lang="cs-CZ"/>
            <a:t>Stravovací služba je </a:t>
          </a:r>
          <a:r>
            <a:rPr lang="cs-CZ" b="1"/>
            <a:t>činnost provozovatele potravinářského podniku</a:t>
          </a:r>
          <a:r>
            <a:rPr lang="cs-CZ"/>
            <a:t>.</a:t>
          </a:r>
          <a:endParaRPr lang="en-US"/>
        </a:p>
      </dgm:t>
    </dgm:pt>
    <dgm:pt modelId="{75EB9D94-836B-4574-A1C2-DA2E9859C1CE}" type="parTrans" cxnId="{7B45FA37-FB58-4894-8ED1-25C0F9C3A122}">
      <dgm:prSet/>
      <dgm:spPr/>
      <dgm:t>
        <a:bodyPr/>
        <a:lstStyle/>
        <a:p>
          <a:endParaRPr lang="en-US"/>
        </a:p>
      </dgm:t>
    </dgm:pt>
    <dgm:pt modelId="{23CA685E-137D-4BBE-83AE-A117C27D342D}" type="sibTrans" cxnId="{7B45FA37-FB58-4894-8ED1-25C0F9C3A122}">
      <dgm:prSet/>
      <dgm:spPr/>
      <dgm:t>
        <a:bodyPr/>
        <a:lstStyle/>
        <a:p>
          <a:endParaRPr lang="en-US"/>
        </a:p>
      </dgm:t>
    </dgm:pt>
    <dgm:pt modelId="{8C74AB64-85AE-4A37-A107-964D6C819B0A}">
      <dgm:prSet/>
      <dgm:spPr/>
      <dgm:t>
        <a:bodyPr/>
        <a:lstStyle/>
        <a:p>
          <a:r>
            <a:rPr lang="cs-CZ"/>
            <a:t>Provoz pouze v provozovně, která vyhovuje hygienickým požadavkům.</a:t>
          </a:r>
          <a:endParaRPr lang="en-US"/>
        </a:p>
      </dgm:t>
    </dgm:pt>
    <dgm:pt modelId="{B6475DC3-F1A2-421A-9061-DB1F49A2409D}" type="parTrans" cxnId="{99D14805-011A-42CD-ACD8-F09E16280ADA}">
      <dgm:prSet/>
      <dgm:spPr/>
      <dgm:t>
        <a:bodyPr/>
        <a:lstStyle/>
        <a:p>
          <a:endParaRPr lang="en-US"/>
        </a:p>
      </dgm:t>
    </dgm:pt>
    <dgm:pt modelId="{7F90CBB4-92A0-4353-91E3-2074AD948F06}" type="sibTrans" cxnId="{99D14805-011A-42CD-ACD8-F09E16280ADA}">
      <dgm:prSet/>
      <dgm:spPr/>
      <dgm:t>
        <a:bodyPr/>
        <a:lstStyle/>
        <a:p>
          <a:endParaRPr lang="en-US"/>
        </a:p>
      </dgm:t>
    </dgm:pt>
    <dgm:pt modelId="{3DA37969-F4DE-4842-BD39-56988DD82998}" type="pres">
      <dgm:prSet presAssocID="{A67FA731-5808-4E5F-95AD-AEBAB9CE6697}" presName="root" presStyleCnt="0">
        <dgm:presLayoutVars>
          <dgm:dir/>
          <dgm:resizeHandles val="exact"/>
        </dgm:presLayoutVars>
      </dgm:prSet>
      <dgm:spPr/>
    </dgm:pt>
    <dgm:pt modelId="{4E11A180-E89F-4178-97CD-CD3AB0ACED32}" type="pres">
      <dgm:prSet presAssocID="{A7162C60-33F0-4858-A460-6608496105C4}" presName="compNode" presStyleCnt="0"/>
      <dgm:spPr/>
    </dgm:pt>
    <dgm:pt modelId="{C4BB7AE2-F92B-4F1A-8CCB-6351A2C40B38}" type="pres">
      <dgm:prSet presAssocID="{A7162C60-33F0-4858-A460-6608496105C4}" presName="bgRect" presStyleLbl="bgShp" presStyleIdx="0" presStyleCnt="2"/>
      <dgm:spPr/>
    </dgm:pt>
    <dgm:pt modelId="{DFD36B55-68DC-4947-8932-50AC7218B69A}" type="pres">
      <dgm:prSet presAssocID="{A7162C60-33F0-4858-A460-6608496105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48C3220E-1F80-4005-8327-FA6517765E14}" type="pres">
      <dgm:prSet presAssocID="{A7162C60-33F0-4858-A460-6608496105C4}" presName="spaceRect" presStyleCnt="0"/>
      <dgm:spPr/>
    </dgm:pt>
    <dgm:pt modelId="{A95602A5-5032-4D84-BDC2-5A42FA115E9B}" type="pres">
      <dgm:prSet presAssocID="{A7162C60-33F0-4858-A460-6608496105C4}" presName="parTx" presStyleLbl="revTx" presStyleIdx="0" presStyleCnt="2">
        <dgm:presLayoutVars>
          <dgm:chMax val="0"/>
          <dgm:chPref val="0"/>
        </dgm:presLayoutVars>
      </dgm:prSet>
      <dgm:spPr/>
    </dgm:pt>
    <dgm:pt modelId="{785A3540-141D-459A-B8C7-D9683C754D4A}" type="pres">
      <dgm:prSet presAssocID="{23CA685E-137D-4BBE-83AE-A117C27D342D}" presName="sibTrans" presStyleCnt="0"/>
      <dgm:spPr/>
    </dgm:pt>
    <dgm:pt modelId="{4F8B4667-3F86-4397-B89E-C148E312B85D}" type="pres">
      <dgm:prSet presAssocID="{8C74AB64-85AE-4A37-A107-964D6C819B0A}" presName="compNode" presStyleCnt="0"/>
      <dgm:spPr/>
    </dgm:pt>
    <dgm:pt modelId="{1336621D-8852-4538-9E1A-D4B36DFC8A6D}" type="pres">
      <dgm:prSet presAssocID="{8C74AB64-85AE-4A37-A107-964D6C819B0A}" presName="bgRect" presStyleLbl="bgShp" presStyleIdx="1" presStyleCnt="2"/>
      <dgm:spPr/>
    </dgm:pt>
    <dgm:pt modelId="{DE4630BC-2B2E-419B-B430-3F2EBE02584F}" type="pres">
      <dgm:prSet presAssocID="{8C74AB64-85AE-4A37-A107-964D6C819B0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Light"/>
        </a:ext>
      </dgm:extLst>
    </dgm:pt>
    <dgm:pt modelId="{A1D17AE2-D602-4D06-8F16-F84B837D4E1E}" type="pres">
      <dgm:prSet presAssocID="{8C74AB64-85AE-4A37-A107-964D6C819B0A}" presName="spaceRect" presStyleCnt="0"/>
      <dgm:spPr/>
    </dgm:pt>
    <dgm:pt modelId="{CDEFE184-8860-4FED-8926-EDCD7B346177}" type="pres">
      <dgm:prSet presAssocID="{8C74AB64-85AE-4A37-A107-964D6C819B0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51E3AC03-DD78-413B-B517-85EB11E32C7B}" type="presOf" srcId="{A7162C60-33F0-4858-A460-6608496105C4}" destId="{A95602A5-5032-4D84-BDC2-5A42FA115E9B}" srcOrd="0" destOrd="0" presId="urn:microsoft.com/office/officeart/2018/2/layout/IconVerticalSolidList"/>
    <dgm:cxn modelId="{99D14805-011A-42CD-ACD8-F09E16280ADA}" srcId="{A67FA731-5808-4E5F-95AD-AEBAB9CE6697}" destId="{8C74AB64-85AE-4A37-A107-964D6C819B0A}" srcOrd="1" destOrd="0" parTransId="{B6475DC3-F1A2-421A-9061-DB1F49A2409D}" sibTransId="{7F90CBB4-92A0-4353-91E3-2074AD948F06}"/>
    <dgm:cxn modelId="{7B45FA37-FB58-4894-8ED1-25C0F9C3A122}" srcId="{A67FA731-5808-4E5F-95AD-AEBAB9CE6697}" destId="{A7162C60-33F0-4858-A460-6608496105C4}" srcOrd="0" destOrd="0" parTransId="{75EB9D94-836B-4574-A1C2-DA2E9859C1CE}" sibTransId="{23CA685E-137D-4BBE-83AE-A117C27D342D}"/>
    <dgm:cxn modelId="{7E380F43-7457-42E3-8D87-BBB6759EE0DB}" type="presOf" srcId="{A67FA731-5808-4E5F-95AD-AEBAB9CE6697}" destId="{3DA37969-F4DE-4842-BD39-56988DD82998}" srcOrd="0" destOrd="0" presId="urn:microsoft.com/office/officeart/2018/2/layout/IconVerticalSolidList"/>
    <dgm:cxn modelId="{4FAC1FB1-E9CA-43BA-98EC-125E3F114E2A}" type="presOf" srcId="{8C74AB64-85AE-4A37-A107-964D6C819B0A}" destId="{CDEFE184-8860-4FED-8926-EDCD7B346177}" srcOrd="0" destOrd="0" presId="urn:microsoft.com/office/officeart/2018/2/layout/IconVerticalSolidList"/>
    <dgm:cxn modelId="{3E40C970-7D5D-4E70-958B-9CD30EEC8D16}" type="presParOf" srcId="{3DA37969-F4DE-4842-BD39-56988DD82998}" destId="{4E11A180-E89F-4178-97CD-CD3AB0ACED32}" srcOrd="0" destOrd="0" presId="urn:microsoft.com/office/officeart/2018/2/layout/IconVerticalSolidList"/>
    <dgm:cxn modelId="{94487DF8-06ED-4553-9318-91325CE60473}" type="presParOf" srcId="{4E11A180-E89F-4178-97CD-CD3AB0ACED32}" destId="{C4BB7AE2-F92B-4F1A-8CCB-6351A2C40B38}" srcOrd="0" destOrd="0" presId="urn:microsoft.com/office/officeart/2018/2/layout/IconVerticalSolidList"/>
    <dgm:cxn modelId="{290B6135-80CB-4D2B-BDDB-1320D34F9C43}" type="presParOf" srcId="{4E11A180-E89F-4178-97CD-CD3AB0ACED32}" destId="{DFD36B55-68DC-4947-8932-50AC7218B69A}" srcOrd="1" destOrd="0" presId="urn:microsoft.com/office/officeart/2018/2/layout/IconVerticalSolidList"/>
    <dgm:cxn modelId="{0439E8EF-ABBD-4890-ACAD-459BE088AE3A}" type="presParOf" srcId="{4E11A180-E89F-4178-97CD-CD3AB0ACED32}" destId="{48C3220E-1F80-4005-8327-FA6517765E14}" srcOrd="2" destOrd="0" presId="urn:microsoft.com/office/officeart/2018/2/layout/IconVerticalSolidList"/>
    <dgm:cxn modelId="{EE30BC0F-86C9-4935-BE24-6BDF320BC48E}" type="presParOf" srcId="{4E11A180-E89F-4178-97CD-CD3AB0ACED32}" destId="{A95602A5-5032-4D84-BDC2-5A42FA115E9B}" srcOrd="3" destOrd="0" presId="urn:microsoft.com/office/officeart/2018/2/layout/IconVerticalSolidList"/>
    <dgm:cxn modelId="{E39D292A-5ADA-4FE0-895E-5754A5FF6673}" type="presParOf" srcId="{3DA37969-F4DE-4842-BD39-56988DD82998}" destId="{785A3540-141D-459A-B8C7-D9683C754D4A}" srcOrd="1" destOrd="0" presId="urn:microsoft.com/office/officeart/2018/2/layout/IconVerticalSolidList"/>
    <dgm:cxn modelId="{0B905B7C-4589-4137-91FD-C35948A0E21D}" type="presParOf" srcId="{3DA37969-F4DE-4842-BD39-56988DD82998}" destId="{4F8B4667-3F86-4397-B89E-C148E312B85D}" srcOrd="2" destOrd="0" presId="urn:microsoft.com/office/officeart/2018/2/layout/IconVerticalSolidList"/>
    <dgm:cxn modelId="{3A96605A-1AD4-4DFD-87DB-A65960A4607A}" type="presParOf" srcId="{4F8B4667-3F86-4397-B89E-C148E312B85D}" destId="{1336621D-8852-4538-9E1A-D4B36DFC8A6D}" srcOrd="0" destOrd="0" presId="urn:microsoft.com/office/officeart/2018/2/layout/IconVerticalSolidList"/>
    <dgm:cxn modelId="{5B8EB251-0D89-4FF6-B26A-695B0CC12E68}" type="presParOf" srcId="{4F8B4667-3F86-4397-B89E-C148E312B85D}" destId="{DE4630BC-2B2E-419B-B430-3F2EBE02584F}" srcOrd="1" destOrd="0" presId="urn:microsoft.com/office/officeart/2018/2/layout/IconVerticalSolidList"/>
    <dgm:cxn modelId="{5056B0CA-1BDF-4EDF-9AB0-BDEC01FF6718}" type="presParOf" srcId="{4F8B4667-3F86-4397-B89E-C148E312B85D}" destId="{A1D17AE2-D602-4D06-8F16-F84B837D4E1E}" srcOrd="2" destOrd="0" presId="urn:microsoft.com/office/officeart/2018/2/layout/IconVerticalSolidList"/>
    <dgm:cxn modelId="{51C6B89F-2A36-4C52-82D4-F3D87312021F}" type="presParOf" srcId="{4F8B4667-3F86-4397-B89E-C148E312B85D}" destId="{CDEFE184-8860-4FED-8926-EDCD7B3461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5530C91-2D31-45FA-8760-D14B894E720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14D6544-E606-41B5-B740-BB81F58E434C}">
      <dgm:prSet/>
      <dgm:spPr/>
      <dgm:t>
        <a:bodyPr/>
        <a:lstStyle/>
        <a:p>
          <a:r>
            <a:rPr lang="cs-CZ"/>
            <a:t>Povinnosti osob používajících NZ</a:t>
          </a:r>
          <a:endParaRPr lang="en-US"/>
        </a:p>
      </dgm:t>
    </dgm:pt>
    <dgm:pt modelId="{F740558F-8D37-47F8-9575-EF03DFE45862}" type="parTrans" cxnId="{2140A71E-3827-4D54-B659-35FAA899FDC6}">
      <dgm:prSet/>
      <dgm:spPr/>
      <dgm:t>
        <a:bodyPr/>
        <a:lstStyle/>
        <a:p>
          <a:endParaRPr lang="en-US"/>
        </a:p>
      </dgm:t>
    </dgm:pt>
    <dgm:pt modelId="{4380DD5C-0935-4860-B625-90D27E1D6D42}" type="sibTrans" cxnId="{2140A71E-3827-4D54-B659-35FAA899FDC6}">
      <dgm:prSet/>
      <dgm:spPr/>
      <dgm:t>
        <a:bodyPr/>
        <a:lstStyle/>
        <a:p>
          <a:endParaRPr lang="en-US"/>
        </a:p>
      </dgm:t>
    </dgm:pt>
    <dgm:pt modelId="{F8C794CE-8D89-4A9A-87F5-9E20B50D1256}">
      <dgm:prSet/>
      <dgm:spPr/>
      <dgm:t>
        <a:bodyPr/>
        <a:lstStyle/>
        <a:p>
          <a:r>
            <a:rPr lang="cs-CZ"/>
            <a:t>Povinnosti provozovatelů NZ</a:t>
          </a:r>
          <a:endParaRPr lang="en-US"/>
        </a:p>
      </dgm:t>
    </dgm:pt>
    <dgm:pt modelId="{245B4520-6628-4DEF-AB70-56C4F84F0BE3}" type="parTrans" cxnId="{CD9D65D9-A89D-41F9-907B-0B1C8AE37BA8}">
      <dgm:prSet/>
      <dgm:spPr/>
      <dgm:t>
        <a:bodyPr/>
        <a:lstStyle/>
        <a:p>
          <a:endParaRPr lang="en-US"/>
        </a:p>
      </dgm:t>
    </dgm:pt>
    <dgm:pt modelId="{1AAAA469-01A9-42A1-84B4-BDD7C3FEBF4E}" type="sibTrans" cxnId="{CD9D65D9-A89D-41F9-907B-0B1C8AE37BA8}">
      <dgm:prSet/>
      <dgm:spPr/>
      <dgm:t>
        <a:bodyPr/>
        <a:lstStyle/>
        <a:p>
          <a:endParaRPr lang="en-US"/>
        </a:p>
      </dgm:t>
    </dgm:pt>
    <dgm:pt modelId="{A5FC08E4-61B7-4CC8-93DA-70A747F2F83F}">
      <dgm:prSet/>
      <dgm:spPr/>
      <dgm:t>
        <a:bodyPr/>
        <a:lstStyle/>
        <a:p>
          <a:r>
            <a:rPr lang="cs-CZ"/>
            <a:t>Povinnosti výrobce a dovozce laseru</a:t>
          </a:r>
          <a:endParaRPr lang="en-US"/>
        </a:p>
      </dgm:t>
    </dgm:pt>
    <dgm:pt modelId="{CD1E56A1-9D5A-4E6E-B540-2B405FB663A7}" type="parTrans" cxnId="{F0285227-EE8B-4B54-ABC1-E980ACA56287}">
      <dgm:prSet/>
      <dgm:spPr/>
      <dgm:t>
        <a:bodyPr/>
        <a:lstStyle/>
        <a:p>
          <a:endParaRPr lang="en-US"/>
        </a:p>
      </dgm:t>
    </dgm:pt>
    <dgm:pt modelId="{0B3D0742-0F8A-46A7-B7F3-D21E498B3F02}" type="sibTrans" cxnId="{F0285227-EE8B-4B54-ABC1-E980ACA56287}">
      <dgm:prSet/>
      <dgm:spPr/>
      <dgm:t>
        <a:bodyPr/>
        <a:lstStyle/>
        <a:p>
          <a:endParaRPr lang="en-US"/>
        </a:p>
      </dgm:t>
    </dgm:pt>
    <dgm:pt modelId="{F0EC5694-C0C6-4C45-BA8C-1B125329719B}" type="pres">
      <dgm:prSet presAssocID="{65530C91-2D31-45FA-8760-D14B894E7203}" presName="outerComposite" presStyleCnt="0">
        <dgm:presLayoutVars>
          <dgm:chMax val="5"/>
          <dgm:dir/>
          <dgm:resizeHandles val="exact"/>
        </dgm:presLayoutVars>
      </dgm:prSet>
      <dgm:spPr/>
    </dgm:pt>
    <dgm:pt modelId="{0555DF04-1A26-4208-BAB3-E5EE09A8B9B5}" type="pres">
      <dgm:prSet presAssocID="{65530C91-2D31-45FA-8760-D14B894E7203}" presName="dummyMaxCanvas" presStyleCnt="0">
        <dgm:presLayoutVars/>
      </dgm:prSet>
      <dgm:spPr/>
    </dgm:pt>
    <dgm:pt modelId="{7901638E-F012-42FB-93E1-7B4D8DFEC6AC}" type="pres">
      <dgm:prSet presAssocID="{65530C91-2D31-45FA-8760-D14B894E7203}" presName="ThreeNodes_1" presStyleLbl="node1" presStyleIdx="0" presStyleCnt="3">
        <dgm:presLayoutVars>
          <dgm:bulletEnabled val="1"/>
        </dgm:presLayoutVars>
      </dgm:prSet>
      <dgm:spPr/>
    </dgm:pt>
    <dgm:pt modelId="{042681FE-F1BD-418D-A75C-7096792B349C}" type="pres">
      <dgm:prSet presAssocID="{65530C91-2D31-45FA-8760-D14B894E7203}" presName="ThreeNodes_2" presStyleLbl="node1" presStyleIdx="1" presStyleCnt="3">
        <dgm:presLayoutVars>
          <dgm:bulletEnabled val="1"/>
        </dgm:presLayoutVars>
      </dgm:prSet>
      <dgm:spPr/>
    </dgm:pt>
    <dgm:pt modelId="{4E7BB2FF-1279-40FA-8FC1-9BD199E7DF52}" type="pres">
      <dgm:prSet presAssocID="{65530C91-2D31-45FA-8760-D14B894E7203}" presName="ThreeNodes_3" presStyleLbl="node1" presStyleIdx="2" presStyleCnt="3">
        <dgm:presLayoutVars>
          <dgm:bulletEnabled val="1"/>
        </dgm:presLayoutVars>
      </dgm:prSet>
      <dgm:spPr/>
    </dgm:pt>
    <dgm:pt modelId="{06715382-38BA-4EA5-86B2-7A39D96F9A27}" type="pres">
      <dgm:prSet presAssocID="{65530C91-2D31-45FA-8760-D14B894E7203}" presName="ThreeConn_1-2" presStyleLbl="fgAccFollowNode1" presStyleIdx="0" presStyleCnt="2">
        <dgm:presLayoutVars>
          <dgm:bulletEnabled val="1"/>
        </dgm:presLayoutVars>
      </dgm:prSet>
      <dgm:spPr/>
    </dgm:pt>
    <dgm:pt modelId="{AA2CA077-49DF-464F-A835-AE15A72AD6FD}" type="pres">
      <dgm:prSet presAssocID="{65530C91-2D31-45FA-8760-D14B894E7203}" presName="ThreeConn_2-3" presStyleLbl="fgAccFollowNode1" presStyleIdx="1" presStyleCnt="2">
        <dgm:presLayoutVars>
          <dgm:bulletEnabled val="1"/>
        </dgm:presLayoutVars>
      </dgm:prSet>
      <dgm:spPr/>
    </dgm:pt>
    <dgm:pt modelId="{385367D4-8776-4E55-8344-FC5395108597}" type="pres">
      <dgm:prSet presAssocID="{65530C91-2D31-45FA-8760-D14B894E7203}" presName="ThreeNodes_1_text" presStyleLbl="node1" presStyleIdx="2" presStyleCnt="3">
        <dgm:presLayoutVars>
          <dgm:bulletEnabled val="1"/>
        </dgm:presLayoutVars>
      </dgm:prSet>
      <dgm:spPr/>
    </dgm:pt>
    <dgm:pt modelId="{65D2208D-DF34-417C-9082-46607C9EF4F3}" type="pres">
      <dgm:prSet presAssocID="{65530C91-2D31-45FA-8760-D14B894E7203}" presName="ThreeNodes_2_text" presStyleLbl="node1" presStyleIdx="2" presStyleCnt="3">
        <dgm:presLayoutVars>
          <dgm:bulletEnabled val="1"/>
        </dgm:presLayoutVars>
      </dgm:prSet>
      <dgm:spPr/>
    </dgm:pt>
    <dgm:pt modelId="{37E17709-E69F-486E-B81C-A5B126D2DA26}" type="pres">
      <dgm:prSet presAssocID="{65530C91-2D31-45FA-8760-D14B894E720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140A71E-3827-4D54-B659-35FAA899FDC6}" srcId="{65530C91-2D31-45FA-8760-D14B894E7203}" destId="{014D6544-E606-41B5-B740-BB81F58E434C}" srcOrd="0" destOrd="0" parTransId="{F740558F-8D37-47F8-9575-EF03DFE45862}" sibTransId="{4380DD5C-0935-4860-B625-90D27E1D6D42}"/>
    <dgm:cxn modelId="{F0285227-EE8B-4B54-ABC1-E980ACA56287}" srcId="{65530C91-2D31-45FA-8760-D14B894E7203}" destId="{A5FC08E4-61B7-4CC8-93DA-70A747F2F83F}" srcOrd="2" destOrd="0" parTransId="{CD1E56A1-9D5A-4E6E-B540-2B405FB663A7}" sibTransId="{0B3D0742-0F8A-46A7-B7F3-D21E498B3F02}"/>
    <dgm:cxn modelId="{BF3B5834-BE63-4660-A41B-C8C37174AA80}" type="presOf" srcId="{A5FC08E4-61B7-4CC8-93DA-70A747F2F83F}" destId="{4E7BB2FF-1279-40FA-8FC1-9BD199E7DF52}" srcOrd="0" destOrd="0" presId="urn:microsoft.com/office/officeart/2005/8/layout/vProcess5"/>
    <dgm:cxn modelId="{A1AED140-FA2D-409C-ADC8-F8BC4F705C80}" type="presOf" srcId="{F8C794CE-8D89-4A9A-87F5-9E20B50D1256}" destId="{042681FE-F1BD-418D-A75C-7096792B349C}" srcOrd="0" destOrd="0" presId="urn:microsoft.com/office/officeart/2005/8/layout/vProcess5"/>
    <dgm:cxn modelId="{CFB6DB68-3ECA-4F4D-AC3C-2805465069AF}" type="presOf" srcId="{A5FC08E4-61B7-4CC8-93DA-70A747F2F83F}" destId="{37E17709-E69F-486E-B81C-A5B126D2DA26}" srcOrd="1" destOrd="0" presId="urn:microsoft.com/office/officeart/2005/8/layout/vProcess5"/>
    <dgm:cxn modelId="{5C68E171-AF51-4725-B55F-57A74C87545A}" type="presOf" srcId="{014D6544-E606-41B5-B740-BB81F58E434C}" destId="{385367D4-8776-4E55-8344-FC5395108597}" srcOrd="1" destOrd="0" presId="urn:microsoft.com/office/officeart/2005/8/layout/vProcess5"/>
    <dgm:cxn modelId="{935A4F7B-A822-4D31-8E3D-99F25E864CF9}" type="presOf" srcId="{1AAAA469-01A9-42A1-84B4-BDD7C3FEBF4E}" destId="{AA2CA077-49DF-464F-A835-AE15A72AD6FD}" srcOrd="0" destOrd="0" presId="urn:microsoft.com/office/officeart/2005/8/layout/vProcess5"/>
    <dgm:cxn modelId="{FB13CA9E-EF39-4197-8A7F-237818A6CE55}" type="presOf" srcId="{4380DD5C-0935-4860-B625-90D27E1D6D42}" destId="{06715382-38BA-4EA5-86B2-7A39D96F9A27}" srcOrd="0" destOrd="0" presId="urn:microsoft.com/office/officeart/2005/8/layout/vProcess5"/>
    <dgm:cxn modelId="{B177DFD0-7F87-4585-A1E3-F99E88ABB203}" type="presOf" srcId="{014D6544-E606-41B5-B740-BB81F58E434C}" destId="{7901638E-F012-42FB-93E1-7B4D8DFEC6AC}" srcOrd="0" destOrd="0" presId="urn:microsoft.com/office/officeart/2005/8/layout/vProcess5"/>
    <dgm:cxn modelId="{C9A9EDD3-9BBB-4909-B160-201C858968A5}" type="presOf" srcId="{65530C91-2D31-45FA-8760-D14B894E7203}" destId="{F0EC5694-C0C6-4C45-BA8C-1B125329719B}" srcOrd="0" destOrd="0" presId="urn:microsoft.com/office/officeart/2005/8/layout/vProcess5"/>
    <dgm:cxn modelId="{CD9D65D9-A89D-41F9-907B-0B1C8AE37BA8}" srcId="{65530C91-2D31-45FA-8760-D14B894E7203}" destId="{F8C794CE-8D89-4A9A-87F5-9E20B50D1256}" srcOrd="1" destOrd="0" parTransId="{245B4520-6628-4DEF-AB70-56C4F84F0BE3}" sibTransId="{1AAAA469-01A9-42A1-84B4-BDD7C3FEBF4E}"/>
    <dgm:cxn modelId="{A4D4D6DF-F671-45CB-8964-837CA010928F}" type="presOf" srcId="{F8C794CE-8D89-4A9A-87F5-9E20B50D1256}" destId="{65D2208D-DF34-417C-9082-46607C9EF4F3}" srcOrd="1" destOrd="0" presId="urn:microsoft.com/office/officeart/2005/8/layout/vProcess5"/>
    <dgm:cxn modelId="{445C0B46-772C-4DBE-B04C-6F8D91D1A662}" type="presParOf" srcId="{F0EC5694-C0C6-4C45-BA8C-1B125329719B}" destId="{0555DF04-1A26-4208-BAB3-E5EE09A8B9B5}" srcOrd="0" destOrd="0" presId="urn:microsoft.com/office/officeart/2005/8/layout/vProcess5"/>
    <dgm:cxn modelId="{E0DD161E-5FDE-43B8-9426-63E8994CB892}" type="presParOf" srcId="{F0EC5694-C0C6-4C45-BA8C-1B125329719B}" destId="{7901638E-F012-42FB-93E1-7B4D8DFEC6AC}" srcOrd="1" destOrd="0" presId="urn:microsoft.com/office/officeart/2005/8/layout/vProcess5"/>
    <dgm:cxn modelId="{F1F54D1F-62EC-4003-95CF-0469D00B456E}" type="presParOf" srcId="{F0EC5694-C0C6-4C45-BA8C-1B125329719B}" destId="{042681FE-F1BD-418D-A75C-7096792B349C}" srcOrd="2" destOrd="0" presId="urn:microsoft.com/office/officeart/2005/8/layout/vProcess5"/>
    <dgm:cxn modelId="{66F4EE94-7145-4BA0-92D3-D404629F575B}" type="presParOf" srcId="{F0EC5694-C0C6-4C45-BA8C-1B125329719B}" destId="{4E7BB2FF-1279-40FA-8FC1-9BD199E7DF52}" srcOrd="3" destOrd="0" presId="urn:microsoft.com/office/officeart/2005/8/layout/vProcess5"/>
    <dgm:cxn modelId="{9ABE004F-B12D-4FF2-8D36-31EAC58F5B21}" type="presParOf" srcId="{F0EC5694-C0C6-4C45-BA8C-1B125329719B}" destId="{06715382-38BA-4EA5-86B2-7A39D96F9A27}" srcOrd="4" destOrd="0" presId="urn:microsoft.com/office/officeart/2005/8/layout/vProcess5"/>
    <dgm:cxn modelId="{B2AF26E9-0A46-4593-8F74-32D753FDADD4}" type="presParOf" srcId="{F0EC5694-C0C6-4C45-BA8C-1B125329719B}" destId="{AA2CA077-49DF-464F-A835-AE15A72AD6FD}" srcOrd="5" destOrd="0" presId="urn:microsoft.com/office/officeart/2005/8/layout/vProcess5"/>
    <dgm:cxn modelId="{ED6B4CA9-6ED2-44CB-B8DB-BD30F60EDE92}" type="presParOf" srcId="{F0EC5694-C0C6-4C45-BA8C-1B125329719B}" destId="{385367D4-8776-4E55-8344-FC5395108597}" srcOrd="6" destOrd="0" presId="urn:microsoft.com/office/officeart/2005/8/layout/vProcess5"/>
    <dgm:cxn modelId="{4E644384-F293-473B-9C37-B1CC7EB7162F}" type="presParOf" srcId="{F0EC5694-C0C6-4C45-BA8C-1B125329719B}" destId="{65D2208D-DF34-417C-9082-46607C9EF4F3}" srcOrd="7" destOrd="0" presId="urn:microsoft.com/office/officeart/2005/8/layout/vProcess5"/>
    <dgm:cxn modelId="{C9954C79-5A60-447D-AB28-74BD521BE045}" type="presParOf" srcId="{F0EC5694-C0C6-4C45-BA8C-1B125329719B}" destId="{37E17709-E69F-486E-B81C-A5B126D2DA2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9F95DA-5AE4-4FEB-97CA-C5FABD44EE1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18F38B8-9FF0-4E4B-BE4E-857F08C5CF33}">
      <dgm:prSet/>
      <dgm:spPr/>
      <dgm:t>
        <a:bodyPr/>
        <a:lstStyle/>
        <a:p>
          <a:pPr>
            <a:defRPr cap="all"/>
          </a:pPr>
          <a:r>
            <a:rPr lang="cs-CZ"/>
            <a:t>Povinnost mít </a:t>
          </a:r>
          <a:r>
            <a:rPr lang="cs-CZ" b="1"/>
            <a:t>zdravotní průkaz + znalosti </a:t>
          </a:r>
          <a:r>
            <a:rPr lang="cs-CZ"/>
            <a:t>k ochraně veřejného zdraví</a:t>
          </a:r>
          <a:endParaRPr lang="en-US"/>
        </a:p>
      </dgm:t>
    </dgm:pt>
    <dgm:pt modelId="{9C5B875D-E204-48D3-BF3D-67EA39F00539}" type="parTrans" cxnId="{A7B30EE2-4BBE-41F5-BE70-1EB7372CFAE9}">
      <dgm:prSet/>
      <dgm:spPr/>
      <dgm:t>
        <a:bodyPr/>
        <a:lstStyle/>
        <a:p>
          <a:endParaRPr lang="en-US"/>
        </a:p>
      </dgm:t>
    </dgm:pt>
    <dgm:pt modelId="{214539C2-F9CA-4661-A629-3F0AE8B57D9C}" type="sibTrans" cxnId="{A7B30EE2-4BBE-41F5-BE70-1EB7372CFAE9}">
      <dgm:prSet/>
      <dgm:spPr/>
      <dgm:t>
        <a:bodyPr/>
        <a:lstStyle/>
        <a:p>
          <a:endParaRPr lang="en-US"/>
        </a:p>
      </dgm:t>
    </dgm:pt>
    <dgm:pt modelId="{4EBCE2C9-8107-462F-8F87-B2AB437F09D1}">
      <dgm:prSet/>
      <dgm:spPr/>
      <dgm:t>
        <a:bodyPr/>
        <a:lstStyle/>
        <a:p>
          <a:pPr>
            <a:defRPr cap="all"/>
          </a:pPr>
          <a:r>
            <a:rPr lang="cs-CZ" dirty="0"/>
            <a:t>Povinnost </a:t>
          </a:r>
          <a:r>
            <a:rPr lang="cs-CZ" b="1" dirty="0"/>
            <a:t>dodržovat zásady provozní hygieny </a:t>
          </a:r>
          <a:r>
            <a:rPr lang="cs-CZ" dirty="0"/>
            <a:t>vč. zajištění, aby nedošlo k ohrožení či poškození zdraví FO.</a:t>
          </a:r>
          <a:endParaRPr lang="en-US" dirty="0"/>
        </a:p>
      </dgm:t>
    </dgm:pt>
    <dgm:pt modelId="{451684FD-46C8-4114-BA85-1E43DC7E64F6}" type="parTrans" cxnId="{F74F6B75-4097-4405-A3AD-F984A0EB48AF}">
      <dgm:prSet/>
      <dgm:spPr/>
      <dgm:t>
        <a:bodyPr/>
        <a:lstStyle/>
        <a:p>
          <a:endParaRPr lang="en-US"/>
        </a:p>
      </dgm:t>
    </dgm:pt>
    <dgm:pt modelId="{E1C7212F-C240-4FB8-84F6-998775E70FF4}" type="sibTrans" cxnId="{F74F6B75-4097-4405-A3AD-F984A0EB48AF}">
      <dgm:prSet/>
      <dgm:spPr/>
      <dgm:t>
        <a:bodyPr/>
        <a:lstStyle/>
        <a:p>
          <a:endParaRPr lang="en-US"/>
        </a:p>
      </dgm:t>
    </dgm:pt>
    <dgm:pt modelId="{85FFE5EF-C095-4BF4-9309-6BABA0241800}">
      <dgm:prSet/>
      <dgm:spPr/>
      <dgm:t>
        <a:bodyPr/>
        <a:lstStyle/>
        <a:p>
          <a:pPr>
            <a:defRPr cap="all"/>
          </a:pPr>
          <a:r>
            <a:rPr lang="cs-CZ" b="1"/>
            <a:t>Ochranná DDD</a:t>
          </a:r>
          <a:endParaRPr lang="en-US"/>
        </a:p>
      </dgm:t>
    </dgm:pt>
    <dgm:pt modelId="{922FED14-3681-4E77-A37A-0B115147FB6F}" type="parTrans" cxnId="{9E4E2EF8-B106-42B1-ACD2-EC816827485F}">
      <dgm:prSet/>
      <dgm:spPr/>
      <dgm:t>
        <a:bodyPr/>
        <a:lstStyle/>
        <a:p>
          <a:endParaRPr lang="en-US"/>
        </a:p>
      </dgm:t>
    </dgm:pt>
    <dgm:pt modelId="{6E946169-BE2D-44E4-A660-C3A156385BDE}" type="sibTrans" cxnId="{9E4E2EF8-B106-42B1-ACD2-EC816827485F}">
      <dgm:prSet/>
      <dgm:spPr/>
      <dgm:t>
        <a:bodyPr/>
        <a:lstStyle/>
        <a:p>
          <a:endParaRPr lang="en-US"/>
        </a:p>
      </dgm:t>
    </dgm:pt>
    <dgm:pt modelId="{C64B861C-42BF-4BEE-B4A0-894814F2F80F}">
      <dgm:prSet/>
      <dgm:spPr/>
      <dgm:t>
        <a:bodyPr/>
        <a:lstStyle/>
        <a:p>
          <a:pPr>
            <a:defRPr cap="all"/>
          </a:pPr>
          <a:r>
            <a:rPr lang="cs-CZ" b="1"/>
            <a:t>Hlášení infekčních onemocnění </a:t>
          </a:r>
          <a:r>
            <a:rPr lang="cs-CZ"/>
            <a:t>orgánu OVZ</a:t>
          </a:r>
          <a:endParaRPr lang="en-US"/>
        </a:p>
      </dgm:t>
    </dgm:pt>
    <dgm:pt modelId="{A883D2AB-D83E-4714-8B35-6F114548A31E}" type="parTrans" cxnId="{5D539991-51A2-41AE-A2A5-5CF000B7A5D4}">
      <dgm:prSet/>
      <dgm:spPr/>
      <dgm:t>
        <a:bodyPr/>
        <a:lstStyle/>
        <a:p>
          <a:endParaRPr lang="en-US"/>
        </a:p>
      </dgm:t>
    </dgm:pt>
    <dgm:pt modelId="{D6AE282D-218B-4E30-B09C-BFD8D10E4B6F}" type="sibTrans" cxnId="{5D539991-51A2-41AE-A2A5-5CF000B7A5D4}">
      <dgm:prSet/>
      <dgm:spPr/>
      <dgm:t>
        <a:bodyPr/>
        <a:lstStyle/>
        <a:p>
          <a:endParaRPr lang="en-US"/>
        </a:p>
      </dgm:t>
    </dgm:pt>
    <dgm:pt modelId="{2023F77A-9174-4F22-8BAE-4021EBD341BE}">
      <dgm:prSet/>
      <dgm:spPr/>
      <dgm:t>
        <a:bodyPr/>
        <a:lstStyle/>
        <a:p>
          <a:pPr>
            <a:defRPr cap="all"/>
          </a:pPr>
          <a:r>
            <a:rPr lang="cs-CZ" b="1"/>
            <a:t>Spolupráce správních úřadů</a:t>
          </a:r>
          <a:endParaRPr lang="en-US"/>
        </a:p>
      </dgm:t>
    </dgm:pt>
    <dgm:pt modelId="{864B5190-980E-4F1F-B242-0A829462FC68}" type="parTrans" cxnId="{2007164A-2DDB-4EA6-B5CE-9A7E8C13A41B}">
      <dgm:prSet/>
      <dgm:spPr/>
      <dgm:t>
        <a:bodyPr/>
        <a:lstStyle/>
        <a:p>
          <a:endParaRPr lang="en-US"/>
        </a:p>
      </dgm:t>
    </dgm:pt>
    <dgm:pt modelId="{8926B34A-3586-40A1-B20E-A6C1350D43F2}" type="sibTrans" cxnId="{2007164A-2DDB-4EA6-B5CE-9A7E8C13A41B}">
      <dgm:prSet/>
      <dgm:spPr/>
      <dgm:t>
        <a:bodyPr/>
        <a:lstStyle/>
        <a:p>
          <a:endParaRPr lang="en-US"/>
        </a:p>
      </dgm:t>
    </dgm:pt>
    <dgm:pt modelId="{0F2DE79E-EA85-44BF-A469-113DC9A78383}" type="pres">
      <dgm:prSet presAssocID="{799F95DA-5AE4-4FEB-97CA-C5FABD44EE14}" presName="root" presStyleCnt="0">
        <dgm:presLayoutVars>
          <dgm:dir/>
          <dgm:resizeHandles val="exact"/>
        </dgm:presLayoutVars>
      </dgm:prSet>
      <dgm:spPr/>
    </dgm:pt>
    <dgm:pt modelId="{4291862E-AF69-4512-BDFE-2C9B53457AB5}" type="pres">
      <dgm:prSet presAssocID="{318F38B8-9FF0-4E4B-BE4E-857F08C5CF33}" presName="compNode" presStyleCnt="0"/>
      <dgm:spPr/>
    </dgm:pt>
    <dgm:pt modelId="{DD3EAFF2-D19A-4630-8049-6881EFE64183}" type="pres">
      <dgm:prSet presAssocID="{318F38B8-9FF0-4E4B-BE4E-857F08C5CF33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02C18291-F500-4182-A0EC-FB114FF0962A}" type="pres">
      <dgm:prSet presAssocID="{318F38B8-9FF0-4E4B-BE4E-857F08C5CF3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E2F974D5-DDB7-4801-AA41-5C0DA4F9025E}" type="pres">
      <dgm:prSet presAssocID="{318F38B8-9FF0-4E4B-BE4E-857F08C5CF33}" presName="spaceRect" presStyleCnt="0"/>
      <dgm:spPr/>
    </dgm:pt>
    <dgm:pt modelId="{A8F1456D-4E70-4FAC-9749-A85614DAB452}" type="pres">
      <dgm:prSet presAssocID="{318F38B8-9FF0-4E4B-BE4E-857F08C5CF33}" presName="textRect" presStyleLbl="revTx" presStyleIdx="0" presStyleCnt="5">
        <dgm:presLayoutVars>
          <dgm:chMax val="1"/>
          <dgm:chPref val="1"/>
        </dgm:presLayoutVars>
      </dgm:prSet>
      <dgm:spPr/>
    </dgm:pt>
    <dgm:pt modelId="{8779A3D2-37D8-4189-8A99-17D854B20E00}" type="pres">
      <dgm:prSet presAssocID="{214539C2-F9CA-4661-A629-3F0AE8B57D9C}" presName="sibTrans" presStyleCnt="0"/>
      <dgm:spPr/>
    </dgm:pt>
    <dgm:pt modelId="{3F63AA1E-B84E-4475-A329-7BA85D272336}" type="pres">
      <dgm:prSet presAssocID="{4EBCE2C9-8107-462F-8F87-B2AB437F09D1}" presName="compNode" presStyleCnt="0"/>
      <dgm:spPr/>
    </dgm:pt>
    <dgm:pt modelId="{75270620-C529-4BA0-9E22-CB58C5997091}" type="pres">
      <dgm:prSet presAssocID="{4EBCE2C9-8107-462F-8F87-B2AB437F09D1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8E90A639-4F7D-4D5C-8812-59DCE815761D}" type="pres">
      <dgm:prSet presAssocID="{4EBCE2C9-8107-462F-8F87-B2AB437F09D1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rování"/>
        </a:ext>
      </dgm:extLst>
    </dgm:pt>
    <dgm:pt modelId="{DA6FA64B-BF77-4ABA-9A88-24C955C90669}" type="pres">
      <dgm:prSet presAssocID="{4EBCE2C9-8107-462F-8F87-B2AB437F09D1}" presName="spaceRect" presStyleCnt="0"/>
      <dgm:spPr/>
    </dgm:pt>
    <dgm:pt modelId="{09A60635-52EB-4A9C-B963-1FF403E1CE5D}" type="pres">
      <dgm:prSet presAssocID="{4EBCE2C9-8107-462F-8F87-B2AB437F09D1}" presName="textRect" presStyleLbl="revTx" presStyleIdx="1" presStyleCnt="5">
        <dgm:presLayoutVars>
          <dgm:chMax val="1"/>
          <dgm:chPref val="1"/>
        </dgm:presLayoutVars>
      </dgm:prSet>
      <dgm:spPr/>
    </dgm:pt>
    <dgm:pt modelId="{DBBD34AC-860D-49DD-8DEF-C9F9C20155C4}" type="pres">
      <dgm:prSet presAssocID="{E1C7212F-C240-4FB8-84F6-998775E70FF4}" presName="sibTrans" presStyleCnt="0"/>
      <dgm:spPr/>
    </dgm:pt>
    <dgm:pt modelId="{2B035131-94AC-4AC9-8B3E-91C070AF5F54}" type="pres">
      <dgm:prSet presAssocID="{85FFE5EF-C095-4BF4-9309-6BABA0241800}" presName="compNode" presStyleCnt="0"/>
      <dgm:spPr/>
    </dgm:pt>
    <dgm:pt modelId="{268A6175-836F-4466-AD18-53209F46FCE1}" type="pres">
      <dgm:prSet presAssocID="{85FFE5EF-C095-4BF4-9309-6BABA0241800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DEFC0940-C2C9-4BC4-BA58-F6A64242A5CD}" type="pres">
      <dgm:prSet presAssocID="{85FFE5EF-C095-4BF4-9309-6BABA0241800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15826176-CB3E-4360-B4F2-276202456FE3}" type="pres">
      <dgm:prSet presAssocID="{85FFE5EF-C095-4BF4-9309-6BABA0241800}" presName="spaceRect" presStyleCnt="0"/>
      <dgm:spPr/>
    </dgm:pt>
    <dgm:pt modelId="{B461C5F0-1004-498A-9BDC-6B797C4492F4}" type="pres">
      <dgm:prSet presAssocID="{85FFE5EF-C095-4BF4-9309-6BABA0241800}" presName="textRect" presStyleLbl="revTx" presStyleIdx="2" presStyleCnt="5">
        <dgm:presLayoutVars>
          <dgm:chMax val="1"/>
          <dgm:chPref val="1"/>
        </dgm:presLayoutVars>
      </dgm:prSet>
      <dgm:spPr/>
    </dgm:pt>
    <dgm:pt modelId="{046E0AF0-4117-49A1-BFDD-53A57070AE9F}" type="pres">
      <dgm:prSet presAssocID="{6E946169-BE2D-44E4-A660-C3A156385BDE}" presName="sibTrans" presStyleCnt="0"/>
      <dgm:spPr/>
    </dgm:pt>
    <dgm:pt modelId="{FC8C0B8E-7D3E-47A7-A666-BA9CD0167353}" type="pres">
      <dgm:prSet presAssocID="{C64B861C-42BF-4BEE-B4A0-894814F2F80F}" presName="compNode" presStyleCnt="0"/>
      <dgm:spPr/>
    </dgm:pt>
    <dgm:pt modelId="{D8C45B10-3A29-4C4C-86EA-40C67E8BDF85}" type="pres">
      <dgm:prSet presAssocID="{C64B861C-42BF-4BEE-B4A0-894814F2F80F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28F8C57-AE12-4DDA-9B2E-D756A0A0545E}" type="pres">
      <dgm:prSet presAssocID="{C64B861C-42BF-4BEE-B4A0-894814F2F80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kop"/>
        </a:ext>
      </dgm:extLst>
    </dgm:pt>
    <dgm:pt modelId="{C1B1051A-0497-41B1-9A1E-4356C32BC21D}" type="pres">
      <dgm:prSet presAssocID="{C64B861C-42BF-4BEE-B4A0-894814F2F80F}" presName="spaceRect" presStyleCnt="0"/>
      <dgm:spPr/>
    </dgm:pt>
    <dgm:pt modelId="{7D97F631-9BD9-402A-B744-2AE8063248B9}" type="pres">
      <dgm:prSet presAssocID="{C64B861C-42BF-4BEE-B4A0-894814F2F80F}" presName="textRect" presStyleLbl="revTx" presStyleIdx="3" presStyleCnt="5">
        <dgm:presLayoutVars>
          <dgm:chMax val="1"/>
          <dgm:chPref val="1"/>
        </dgm:presLayoutVars>
      </dgm:prSet>
      <dgm:spPr/>
    </dgm:pt>
    <dgm:pt modelId="{B9403F2B-3822-4BF1-8DB2-1737A792EFD0}" type="pres">
      <dgm:prSet presAssocID="{D6AE282D-218B-4E30-B09C-BFD8D10E4B6F}" presName="sibTrans" presStyleCnt="0"/>
      <dgm:spPr/>
    </dgm:pt>
    <dgm:pt modelId="{CE9600F2-2438-4F87-8D8C-2047788A2A2E}" type="pres">
      <dgm:prSet presAssocID="{2023F77A-9174-4F22-8BAE-4021EBD341BE}" presName="compNode" presStyleCnt="0"/>
      <dgm:spPr/>
    </dgm:pt>
    <dgm:pt modelId="{375FDE57-3359-4C26-B337-0E15DDE8E59E}" type="pres">
      <dgm:prSet presAssocID="{2023F77A-9174-4F22-8BAE-4021EBD341BE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FB6940E0-1A83-4B12-A61A-CB96AF5ED952}" type="pres">
      <dgm:prSet presAssocID="{2023F77A-9174-4F22-8BAE-4021EBD341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třesení rukou"/>
        </a:ext>
      </dgm:extLst>
    </dgm:pt>
    <dgm:pt modelId="{8AD05D28-605C-494F-B335-B7C6500F00AC}" type="pres">
      <dgm:prSet presAssocID="{2023F77A-9174-4F22-8BAE-4021EBD341BE}" presName="spaceRect" presStyleCnt="0"/>
      <dgm:spPr/>
    </dgm:pt>
    <dgm:pt modelId="{43637A8E-0731-4346-9B4C-E0E9EF61C169}" type="pres">
      <dgm:prSet presAssocID="{2023F77A-9174-4F22-8BAE-4021EBD341B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0CA180E-3D5D-424B-9E62-732D4B8DC0DC}" type="presOf" srcId="{799F95DA-5AE4-4FEB-97CA-C5FABD44EE14}" destId="{0F2DE79E-EA85-44BF-A469-113DC9A78383}" srcOrd="0" destOrd="0" presId="urn:microsoft.com/office/officeart/2018/5/layout/IconLeafLabelList"/>
    <dgm:cxn modelId="{4E9A251C-149A-431E-B1A2-8B403493024D}" type="presOf" srcId="{4EBCE2C9-8107-462F-8F87-B2AB437F09D1}" destId="{09A60635-52EB-4A9C-B963-1FF403E1CE5D}" srcOrd="0" destOrd="0" presId="urn:microsoft.com/office/officeart/2018/5/layout/IconLeafLabelList"/>
    <dgm:cxn modelId="{2007164A-2DDB-4EA6-B5CE-9A7E8C13A41B}" srcId="{799F95DA-5AE4-4FEB-97CA-C5FABD44EE14}" destId="{2023F77A-9174-4F22-8BAE-4021EBD341BE}" srcOrd="4" destOrd="0" parTransId="{864B5190-980E-4F1F-B242-0A829462FC68}" sibTransId="{8926B34A-3586-40A1-B20E-A6C1350D43F2}"/>
    <dgm:cxn modelId="{F74F6B75-4097-4405-A3AD-F984A0EB48AF}" srcId="{799F95DA-5AE4-4FEB-97CA-C5FABD44EE14}" destId="{4EBCE2C9-8107-462F-8F87-B2AB437F09D1}" srcOrd="1" destOrd="0" parTransId="{451684FD-46C8-4114-BA85-1E43DC7E64F6}" sibTransId="{E1C7212F-C240-4FB8-84F6-998775E70FF4}"/>
    <dgm:cxn modelId="{D8864D79-AE52-4573-820A-43B1C644944B}" type="presOf" srcId="{2023F77A-9174-4F22-8BAE-4021EBD341BE}" destId="{43637A8E-0731-4346-9B4C-E0E9EF61C169}" srcOrd="0" destOrd="0" presId="urn:microsoft.com/office/officeart/2018/5/layout/IconLeafLabelList"/>
    <dgm:cxn modelId="{9F04A779-0975-40E4-A618-4E845420E359}" type="presOf" srcId="{C64B861C-42BF-4BEE-B4A0-894814F2F80F}" destId="{7D97F631-9BD9-402A-B744-2AE8063248B9}" srcOrd="0" destOrd="0" presId="urn:microsoft.com/office/officeart/2018/5/layout/IconLeafLabelList"/>
    <dgm:cxn modelId="{5D539991-51A2-41AE-A2A5-5CF000B7A5D4}" srcId="{799F95DA-5AE4-4FEB-97CA-C5FABD44EE14}" destId="{C64B861C-42BF-4BEE-B4A0-894814F2F80F}" srcOrd="3" destOrd="0" parTransId="{A883D2AB-D83E-4714-8B35-6F114548A31E}" sibTransId="{D6AE282D-218B-4E30-B09C-BFD8D10E4B6F}"/>
    <dgm:cxn modelId="{D8D1D1D1-6C76-485B-8EBF-BCA64F107573}" type="presOf" srcId="{85FFE5EF-C095-4BF4-9309-6BABA0241800}" destId="{B461C5F0-1004-498A-9BDC-6B797C4492F4}" srcOrd="0" destOrd="0" presId="urn:microsoft.com/office/officeart/2018/5/layout/IconLeafLabelList"/>
    <dgm:cxn modelId="{7C3025D3-D2BB-4A24-A2C1-1E63F6305544}" type="presOf" srcId="{318F38B8-9FF0-4E4B-BE4E-857F08C5CF33}" destId="{A8F1456D-4E70-4FAC-9749-A85614DAB452}" srcOrd="0" destOrd="0" presId="urn:microsoft.com/office/officeart/2018/5/layout/IconLeafLabelList"/>
    <dgm:cxn modelId="{A7B30EE2-4BBE-41F5-BE70-1EB7372CFAE9}" srcId="{799F95DA-5AE4-4FEB-97CA-C5FABD44EE14}" destId="{318F38B8-9FF0-4E4B-BE4E-857F08C5CF33}" srcOrd="0" destOrd="0" parTransId="{9C5B875D-E204-48D3-BF3D-67EA39F00539}" sibTransId="{214539C2-F9CA-4661-A629-3F0AE8B57D9C}"/>
    <dgm:cxn modelId="{9E4E2EF8-B106-42B1-ACD2-EC816827485F}" srcId="{799F95DA-5AE4-4FEB-97CA-C5FABD44EE14}" destId="{85FFE5EF-C095-4BF4-9309-6BABA0241800}" srcOrd="2" destOrd="0" parTransId="{922FED14-3681-4E77-A37A-0B115147FB6F}" sibTransId="{6E946169-BE2D-44E4-A660-C3A156385BDE}"/>
    <dgm:cxn modelId="{22EE2A11-B99A-4F42-9314-ABEA91316E69}" type="presParOf" srcId="{0F2DE79E-EA85-44BF-A469-113DC9A78383}" destId="{4291862E-AF69-4512-BDFE-2C9B53457AB5}" srcOrd="0" destOrd="0" presId="urn:microsoft.com/office/officeart/2018/5/layout/IconLeafLabelList"/>
    <dgm:cxn modelId="{C3909B15-6DF8-4288-9742-4BDE93633F55}" type="presParOf" srcId="{4291862E-AF69-4512-BDFE-2C9B53457AB5}" destId="{DD3EAFF2-D19A-4630-8049-6881EFE64183}" srcOrd="0" destOrd="0" presId="urn:microsoft.com/office/officeart/2018/5/layout/IconLeafLabelList"/>
    <dgm:cxn modelId="{EEFF70EC-0DE4-4208-80D8-7F0D96E2E6B6}" type="presParOf" srcId="{4291862E-AF69-4512-BDFE-2C9B53457AB5}" destId="{02C18291-F500-4182-A0EC-FB114FF0962A}" srcOrd="1" destOrd="0" presId="urn:microsoft.com/office/officeart/2018/5/layout/IconLeafLabelList"/>
    <dgm:cxn modelId="{15CAD92B-DC16-495C-842E-883215FD1660}" type="presParOf" srcId="{4291862E-AF69-4512-BDFE-2C9B53457AB5}" destId="{E2F974D5-DDB7-4801-AA41-5C0DA4F9025E}" srcOrd="2" destOrd="0" presId="urn:microsoft.com/office/officeart/2018/5/layout/IconLeafLabelList"/>
    <dgm:cxn modelId="{EDAF3786-9C55-49C7-B6A8-74F57030E153}" type="presParOf" srcId="{4291862E-AF69-4512-BDFE-2C9B53457AB5}" destId="{A8F1456D-4E70-4FAC-9749-A85614DAB452}" srcOrd="3" destOrd="0" presId="urn:microsoft.com/office/officeart/2018/5/layout/IconLeafLabelList"/>
    <dgm:cxn modelId="{F3C8476F-5DFC-4B69-B32B-79B74F42E6BA}" type="presParOf" srcId="{0F2DE79E-EA85-44BF-A469-113DC9A78383}" destId="{8779A3D2-37D8-4189-8A99-17D854B20E00}" srcOrd="1" destOrd="0" presId="urn:microsoft.com/office/officeart/2018/5/layout/IconLeafLabelList"/>
    <dgm:cxn modelId="{06D3B1D8-2D50-41E5-985B-0606DC877FCD}" type="presParOf" srcId="{0F2DE79E-EA85-44BF-A469-113DC9A78383}" destId="{3F63AA1E-B84E-4475-A329-7BA85D272336}" srcOrd="2" destOrd="0" presId="urn:microsoft.com/office/officeart/2018/5/layout/IconLeafLabelList"/>
    <dgm:cxn modelId="{61AB304E-DDC4-457A-BEF0-A8830860A7E5}" type="presParOf" srcId="{3F63AA1E-B84E-4475-A329-7BA85D272336}" destId="{75270620-C529-4BA0-9E22-CB58C5997091}" srcOrd="0" destOrd="0" presId="urn:microsoft.com/office/officeart/2018/5/layout/IconLeafLabelList"/>
    <dgm:cxn modelId="{900099AA-F326-4ABE-91D7-B8484FF9EEA5}" type="presParOf" srcId="{3F63AA1E-B84E-4475-A329-7BA85D272336}" destId="{8E90A639-4F7D-4D5C-8812-59DCE815761D}" srcOrd="1" destOrd="0" presId="urn:microsoft.com/office/officeart/2018/5/layout/IconLeafLabelList"/>
    <dgm:cxn modelId="{4C7FFCDE-F404-40A7-B6BB-02F821D0E1B9}" type="presParOf" srcId="{3F63AA1E-B84E-4475-A329-7BA85D272336}" destId="{DA6FA64B-BF77-4ABA-9A88-24C955C90669}" srcOrd="2" destOrd="0" presId="urn:microsoft.com/office/officeart/2018/5/layout/IconLeafLabelList"/>
    <dgm:cxn modelId="{B95C6088-2886-4CCA-8BC7-A2474F08E83D}" type="presParOf" srcId="{3F63AA1E-B84E-4475-A329-7BA85D272336}" destId="{09A60635-52EB-4A9C-B963-1FF403E1CE5D}" srcOrd="3" destOrd="0" presId="urn:microsoft.com/office/officeart/2018/5/layout/IconLeafLabelList"/>
    <dgm:cxn modelId="{F69B72A4-CEC3-400F-A672-F1B54C63DD01}" type="presParOf" srcId="{0F2DE79E-EA85-44BF-A469-113DC9A78383}" destId="{DBBD34AC-860D-49DD-8DEF-C9F9C20155C4}" srcOrd="3" destOrd="0" presId="urn:microsoft.com/office/officeart/2018/5/layout/IconLeafLabelList"/>
    <dgm:cxn modelId="{D0439404-8ADA-4CBB-BBDA-C5FFBB7D1845}" type="presParOf" srcId="{0F2DE79E-EA85-44BF-A469-113DC9A78383}" destId="{2B035131-94AC-4AC9-8B3E-91C070AF5F54}" srcOrd="4" destOrd="0" presId="urn:microsoft.com/office/officeart/2018/5/layout/IconLeafLabelList"/>
    <dgm:cxn modelId="{41D7E9E1-EBDF-4787-9AE1-C9997AA462A3}" type="presParOf" srcId="{2B035131-94AC-4AC9-8B3E-91C070AF5F54}" destId="{268A6175-836F-4466-AD18-53209F46FCE1}" srcOrd="0" destOrd="0" presId="urn:microsoft.com/office/officeart/2018/5/layout/IconLeafLabelList"/>
    <dgm:cxn modelId="{9E3F7B2A-0943-4A4C-A6A6-79C8B11217A6}" type="presParOf" srcId="{2B035131-94AC-4AC9-8B3E-91C070AF5F54}" destId="{DEFC0940-C2C9-4BC4-BA58-F6A64242A5CD}" srcOrd="1" destOrd="0" presId="urn:microsoft.com/office/officeart/2018/5/layout/IconLeafLabelList"/>
    <dgm:cxn modelId="{BA70C091-CD58-4088-8FB4-75135F525A48}" type="presParOf" srcId="{2B035131-94AC-4AC9-8B3E-91C070AF5F54}" destId="{15826176-CB3E-4360-B4F2-276202456FE3}" srcOrd="2" destOrd="0" presId="urn:microsoft.com/office/officeart/2018/5/layout/IconLeafLabelList"/>
    <dgm:cxn modelId="{0E956C20-9FE4-46A5-A03E-4E6C63857E84}" type="presParOf" srcId="{2B035131-94AC-4AC9-8B3E-91C070AF5F54}" destId="{B461C5F0-1004-498A-9BDC-6B797C4492F4}" srcOrd="3" destOrd="0" presId="urn:microsoft.com/office/officeart/2018/5/layout/IconLeafLabelList"/>
    <dgm:cxn modelId="{6C86D05B-34FB-41D7-A779-034597C20FF3}" type="presParOf" srcId="{0F2DE79E-EA85-44BF-A469-113DC9A78383}" destId="{046E0AF0-4117-49A1-BFDD-53A57070AE9F}" srcOrd="5" destOrd="0" presId="urn:microsoft.com/office/officeart/2018/5/layout/IconLeafLabelList"/>
    <dgm:cxn modelId="{C2027E61-7D86-4FDA-8403-23E80E6FCEB2}" type="presParOf" srcId="{0F2DE79E-EA85-44BF-A469-113DC9A78383}" destId="{FC8C0B8E-7D3E-47A7-A666-BA9CD0167353}" srcOrd="6" destOrd="0" presId="urn:microsoft.com/office/officeart/2018/5/layout/IconLeafLabelList"/>
    <dgm:cxn modelId="{CC5EDA35-25EE-4EB5-AF1F-552366571238}" type="presParOf" srcId="{FC8C0B8E-7D3E-47A7-A666-BA9CD0167353}" destId="{D8C45B10-3A29-4C4C-86EA-40C67E8BDF85}" srcOrd="0" destOrd="0" presId="urn:microsoft.com/office/officeart/2018/5/layout/IconLeafLabelList"/>
    <dgm:cxn modelId="{BCDDB686-22D1-4E43-B3CE-7515F16474BD}" type="presParOf" srcId="{FC8C0B8E-7D3E-47A7-A666-BA9CD0167353}" destId="{328F8C57-AE12-4DDA-9B2E-D756A0A0545E}" srcOrd="1" destOrd="0" presId="urn:microsoft.com/office/officeart/2018/5/layout/IconLeafLabelList"/>
    <dgm:cxn modelId="{73FA5619-5D87-4921-B6E6-509BEE89E925}" type="presParOf" srcId="{FC8C0B8E-7D3E-47A7-A666-BA9CD0167353}" destId="{C1B1051A-0497-41B1-9A1E-4356C32BC21D}" srcOrd="2" destOrd="0" presId="urn:microsoft.com/office/officeart/2018/5/layout/IconLeafLabelList"/>
    <dgm:cxn modelId="{73C35C59-EACB-49BD-826F-76FB5081DB09}" type="presParOf" srcId="{FC8C0B8E-7D3E-47A7-A666-BA9CD0167353}" destId="{7D97F631-9BD9-402A-B744-2AE8063248B9}" srcOrd="3" destOrd="0" presId="urn:microsoft.com/office/officeart/2018/5/layout/IconLeafLabelList"/>
    <dgm:cxn modelId="{EB8BCFDE-EE8B-4750-A197-9500ACA27C47}" type="presParOf" srcId="{0F2DE79E-EA85-44BF-A469-113DC9A78383}" destId="{B9403F2B-3822-4BF1-8DB2-1737A792EFD0}" srcOrd="7" destOrd="0" presId="urn:microsoft.com/office/officeart/2018/5/layout/IconLeafLabelList"/>
    <dgm:cxn modelId="{CE4AFAA2-5D73-42A6-BBF3-65F4A45D7160}" type="presParOf" srcId="{0F2DE79E-EA85-44BF-A469-113DC9A78383}" destId="{CE9600F2-2438-4F87-8D8C-2047788A2A2E}" srcOrd="8" destOrd="0" presId="urn:microsoft.com/office/officeart/2018/5/layout/IconLeafLabelList"/>
    <dgm:cxn modelId="{587B9058-DF99-4EA7-AB39-2ADBE6919D5E}" type="presParOf" srcId="{CE9600F2-2438-4F87-8D8C-2047788A2A2E}" destId="{375FDE57-3359-4C26-B337-0E15DDE8E59E}" srcOrd="0" destOrd="0" presId="urn:microsoft.com/office/officeart/2018/5/layout/IconLeafLabelList"/>
    <dgm:cxn modelId="{4AC1DA1B-95CA-4466-8CBF-1807585C4F96}" type="presParOf" srcId="{CE9600F2-2438-4F87-8D8C-2047788A2A2E}" destId="{FB6940E0-1A83-4B12-A61A-CB96AF5ED952}" srcOrd="1" destOrd="0" presId="urn:microsoft.com/office/officeart/2018/5/layout/IconLeafLabelList"/>
    <dgm:cxn modelId="{16A1936D-037E-44C7-9F89-D7CB6AA7FA0F}" type="presParOf" srcId="{CE9600F2-2438-4F87-8D8C-2047788A2A2E}" destId="{8AD05D28-605C-494F-B335-B7C6500F00AC}" srcOrd="2" destOrd="0" presId="urn:microsoft.com/office/officeart/2018/5/layout/IconLeafLabelList"/>
    <dgm:cxn modelId="{F68C8057-814B-4801-9D80-2AFAD47DC5BD}" type="presParOf" srcId="{CE9600F2-2438-4F87-8D8C-2047788A2A2E}" destId="{43637A8E-0731-4346-9B4C-E0E9EF61C16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F0C1ED-EB26-4CB7-8568-B87F51D0CCAC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B10B9-1103-4844-A6F2-07F50CA52A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Pan Z. je vlastníkem objektu, ve kterém se ve velkém rozmnožili hlodavci (myši a potkani). Zajímá se o podmínky deratizace.</a:t>
          </a:r>
          <a:endParaRPr lang="en-US"/>
        </a:p>
      </dgm:t>
    </dgm:pt>
    <dgm:pt modelId="{3541EC1A-431C-4BC9-8A01-EF3B65AD2DFF}" type="parTrans" cxnId="{78EA6B81-61FB-4F20-9C41-EE59C35B72EF}">
      <dgm:prSet/>
      <dgm:spPr/>
      <dgm:t>
        <a:bodyPr/>
        <a:lstStyle/>
        <a:p>
          <a:endParaRPr lang="en-US"/>
        </a:p>
      </dgm:t>
    </dgm:pt>
    <dgm:pt modelId="{2E687AED-0A15-403B-905B-8F97A1C5BC3D}" type="sibTrans" cxnId="{78EA6B81-61FB-4F20-9C41-EE59C35B72EF}">
      <dgm:prSet/>
      <dgm:spPr/>
      <dgm:t>
        <a:bodyPr/>
        <a:lstStyle/>
        <a:p>
          <a:endParaRPr lang="en-US"/>
        </a:p>
      </dgm:t>
    </dgm:pt>
    <dgm:pt modelId="{688874FF-5649-4121-9BA1-53E923D4F4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výkon speciální ochranné dezinfekce, dezinsekce a deratizace, při které se používají toxické a vysoce toxické chemické látky a chemické přípravky -  osoba, která má kvalifikaci podle § 58 odst. 2 a 3 ZOVZ. </a:t>
          </a:r>
          <a:endParaRPr lang="en-US"/>
        </a:p>
      </dgm:t>
    </dgm:pt>
    <dgm:pt modelId="{A510272A-7FDC-4D28-BDDA-3E97A263E07D}" type="parTrans" cxnId="{20AB136D-1CB0-43B8-A7C2-EBDFAE99AD41}">
      <dgm:prSet/>
      <dgm:spPr/>
      <dgm:t>
        <a:bodyPr/>
        <a:lstStyle/>
        <a:p>
          <a:endParaRPr lang="en-US"/>
        </a:p>
      </dgm:t>
    </dgm:pt>
    <dgm:pt modelId="{4E8BAEBE-492C-415A-BB98-E59D3BE05C58}" type="sibTrans" cxnId="{20AB136D-1CB0-43B8-A7C2-EBDFAE99AD41}">
      <dgm:prSet/>
      <dgm:spPr/>
      <dgm:t>
        <a:bodyPr/>
        <a:lstStyle/>
        <a:p>
          <a:endParaRPr lang="en-US"/>
        </a:p>
      </dgm:t>
    </dgm:pt>
    <dgm:pt modelId="{8AB29740-4ECD-4EC8-B6A4-2C434461C002}" type="pres">
      <dgm:prSet presAssocID="{75F0C1ED-EB26-4CB7-8568-B87F51D0CCAC}" presName="root" presStyleCnt="0">
        <dgm:presLayoutVars>
          <dgm:dir/>
          <dgm:resizeHandles val="exact"/>
        </dgm:presLayoutVars>
      </dgm:prSet>
      <dgm:spPr/>
    </dgm:pt>
    <dgm:pt modelId="{CEA2B0C2-9FF0-42B5-ADFD-7FF84EE615E6}" type="pres">
      <dgm:prSet presAssocID="{404B10B9-1103-4844-A6F2-07F50CA52A48}" presName="compNode" presStyleCnt="0"/>
      <dgm:spPr/>
    </dgm:pt>
    <dgm:pt modelId="{BCFAE6B9-6CDA-4676-879B-CC09F2740522}" type="pres">
      <dgm:prSet presAssocID="{404B10B9-1103-4844-A6F2-07F50CA52A48}" presName="iconBgRect" presStyleLbl="bgShp" presStyleIdx="0" presStyleCnt="2"/>
      <dgm:spPr/>
    </dgm:pt>
    <dgm:pt modelId="{CDA6B0B8-3665-450D-AA72-694C38159FBB}" type="pres">
      <dgm:prSet presAssocID="{404B10B9-1103-4844-A6F2-07F50CA52A4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rysa"/>
        </a:ext>
      </dgm:extLst>
    </dgm:pt>
    <dgm:pt modelId="{C6E255C6-E77C-4B15-97F3-3649F1DAE181}" type="pres">
      <dgm:prSet presAssocID="{404B10B9-1103-4844-A6F2-07F50CA52A48}" presName="spaceRect" presStyleCnt="0"/>
      <dgm:spPr/>
    </dgm:pt>
    <dgm:pt modelId="{300FAF65-B62B-476C-8C53-1935D6E21C9E}" type="pres">
      <dgm:prSet presAssocID="{404B10B9-1103-4844-A6F2-07F50CA52A48}" presName="textRect" presStyleLbl="revTx" presStyleIdx="0" presStyleCnt="2">
        <dgm:presLayoutVars>
          <dgm:chMax val="1"/>
          <dgm:chPref val="1"/>
        </dgm:presLayoutVars>
      </dgm:prSet>
      <dgm:spPr/>
    </dgm:pt>
    <dgm:pt modelId="{661F21FB-66F2-496E-9661-A8F5AE7374ED}" type="pres">
      <dgm:prSet presAssocID="{2E687AED-0A15-403B-905B-8F97A1C5BC3D}" presName="sibTrans" presStyleCnt="0"/>
      <dgm:spPr/>
    </dgm:pt>
    <dgm:pt modelId="{A4D96A16-A707-4706-9646-C4175BB9D494}" type="pres">
      <dgm:prSet presAssocID="{688874FF-5649-4121-9BA1-53E923D4F435}" presName="compNode" presStyleCnt="0"/>
      <dgm:spPr/>
    </dgm:pt>
    <dgm:pt modelId="{98FF0459-D713-4A43-B38F-EC6ED5F14D1C}" type="pres">
      <dgm:prSet presAssocID="{688874FF-5649-4121-9BA1-53E923D4F435}" presName="iconBgRect" presStyleLbl="bgShp" presStyleIdx="1" presStyleCnt="2"/>
      <dgm:spPr/>
    </dgm:pt>
    <dgm:pt modelId="{A45B00BF-3EA0-4F68-ACC0-B0DA58DC4A95}" type="pres">
      <dgm:prSet presAssocID="{688874FF-5649-4121-9BA1-53E923D4F43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mývadlo"/>
        </a:ext>
      </dgm:extLst>
    </dgm:pt>
    <dgm:pt modelId="{8703C3E2-71A0-43D4-9607-F7B056C5DA88}" type="pres">
      <dgm:prSet presAssocID="{688874FF-5649-4121-9BA1-53E923D4F435}" presName="spaceRect" presStyleCnt="0"/>
      <dgm:spPr/>
    </dgm:pt>
    <dgm:pt modelId="{5D858535-A6A1-4672-9DAC-1B05B8D1783D}" type="pres">
      <dgm:prSet presAssocID="{688874FF-5649-4121-9BA1-53E923D4F43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0AB136D-1CB0-43B8-A7C2-EBDFAE99AD41}" srcId="{75F0C1ED-EB26-4CB7-8568-B87F51D0CCAC}" destId="{688874FF-5649-4121-9BA1-53E923D4F435}" srcOrd="1" destOrd="0" parTransId="{A510272A-7FDC-4D28-BDDA-3E97A263E07D}" sibTransId="{4E8BAEBE-492C-415A-BB98-E59D3BE05C58}"/>
    <dgm:cxn modelId="{4D6A334E-F6D3-40B7-90B7-AE439EECB9A6}" type="presOf" srcId="{404B10B9-1103-4844-A6F2-07F50CA52A48}" destId="{300FAF65-B62B-476C-8C53-1935D6E21C9E}" srcOrd="0" destOrd="0" presId="urn:microsoft.com/office/officeart/2018/5/layout/IconCircleLabelList"/>
    <dgm:cxn modelId="{27991F56-CB1C-4D82-ACB3-11D1B9764846}" type="presOf" srcId="{75F0C1ED-EB26-4CB7-8568-B87F51D0CCAC}" destId="{8AB29740-4ECD-4EC8-B6A4-2C434461C002}" srcOrd="0" destOrd="0" presId="urn:microsoft.com/office/officeart/2018/5/layout/IconCircleLabelList"/>
    <dgm:cxn modelId="{78EA6B81-61FB-4F20-9C41-EE59C35B72EF}" srcId="{75F0C1ED-EB26-4CB7-8568-B87F51D0CCAC}" destId="{404B10B9-1103-4844-A6F2-07F50CA52A48}" srcOrd="0" destOrd="0" parTransId="{3541EC1A-431C-4BC9-8A01-EF3B65AD2DFF}" sibTransId="{2E687AED-0A15-403B-905B-8F97A1C5BC3D}"/>
    <dgm:cxn modelId="{24A93EEE-87EE-496B-8F1A-061CE1DDF95B}" type="presOf" srcId="{688874FF-5649-4121-9BA1-53E923D4F435}" destId="{5D858535-A6A1-4672-9DAC-1B05B8D1783D}" srcOrd="0" destOrd="0" presId="urn:microsoft.com/office/officeart/2018/5/layout/IconCircleLabelList"/>
    <dgm:cxn modelId="{4EEC36DE-583F-4216-9B02-D8723585B081}" type="presParOf" srcId="{8AB29740-4ECD-4EC8-B6A4-2C434461C002}" destId="{CEA2B0C2-9FF0-42B5-ADFD-7FF84EE615E6}" srcOrd="0" destOrd="0" presId="urn:microsoft.com/office/officeart/2018/5/layout/IconCircleLabelList"/>
    <dgm:cxn modelId="{A568FAE3-F819-449A-90A5-2CF400A9DE00}" type="presParOf" srcId="{CEA2B0C2-9FF0-42B5-ADFD-7FF84EE615E6}" destId="{BCFAE6B9-6CDA-4676-879B-CC09F2740522}" srcOrd="0" destOrd="0" presId="urn:microsoft.com/office/officeart/2018/5/layout/IconCircleLabelList"/>
    <dgm:cxn modelId="{D09923AF-1697-440C-B858-5197E7AF4C3D}" type="presParOf" srcId="{CEA2B0C2-9FF0-42B5-ADFD-7FF84EE615E6}" destId="{CDA6B0B8-3665-450D-AA72-694C38159FBB}" srcOrd="1" destOrd="0" presId="urn:microsoft.com/office/officeart/2018/5/layout/IconCircleLabelList"/>
    <dgm:cxn modelId="{C166FB8D-8705-4A71-B9F0-2E775CDC9E6D}" type="presParOf" srcId="{CEA2B0C2-9FF0-42B5-ADFD-7FF84EE615E6}" destId="{C6E255C6-E77C-4B15-97F3-3649F1DAE181}" srcOrd="2" destOrd="0" presId="urn:microsoft.com/office/officeart/2018/5/layout/IconCircleLabelList"/>
    <dgm:cxn modelId="{1D1F3154-6DE4-4C74-AB9F-C832160AE47A}" type="presParOf" srcId="{CEA2B0C2-9FF0-42B5-ADFD-7FF84EE615E6}" destId="{300FAF65-B62B-476C-8C53-1935D6E21C9E}" srcOrd="3" destOrd="0" presId="urn:microsoft.com/office/officeart/2018/5/layout/IconCircleLabelList"/>
    <dgm:cxn modelId="{AB384CDA-389B-4130-BF80-944DEC1C5302}" type="presParOf" srcId="{8AB29740-4ECD-4EC8-B6A4-2C434461C002}" destId="{661F21FB-66F2-496E-9661-A8F5AE7374ED}" srcOrd="1" destOrd="0" presId="urn:microsoft.com/office/officeart/2018/5/layout/IconCircleLabelList"/>
    <dgm:cxn modelId="{8A7E2BE8-AA9A-4A20-9243-0DC37EE72010}" type="presParOf" srcId="{8AB29740-4ECD-4EC8-B6A4-2C434461C002}" destId="{A4D96A16-A707-4706-9646-C4175BB9D494}" srcOrd="2" destOrd="0" presId="urn:microsoft.com/office/officeart/2018/5/layout/IconCircleLabelList"/>
    <dgm:cxn modelId="{129298F3-239D-4057-87BC-E18B4EDB8C19}" type="presParOf" srcId="{A4D96A16-A707-4706-9646-C4175BB9D494}" destId="{98FF0459-D713-4A43-B38F-EC6ED5F14D1C}" srcOrd="0" destOrd="0" presId="urn:microsoft.com/office/officeart/2018/5/layout/IconCircleLabelList"/>
    <dgm:cxn modelId="{B5F07553-B1EA-4E0E-A9E6-E8C2974C9730}" type="presParOf" srcId="{A4D96A16-A707-4706-9646-C4175BB9D494}" destId="{A45B00BF-3EA0-4F68-ACC0-B0DA58DC4A95}" srcOrd="1" destOrd="0" presId="urn:microsoft.com/office/officeart/2018/5/layout/IconCircleLabelList"/>
    <dgm:cxn modelId="{50521433-82A6-4A0E-94B9-7737181B9522}" type="presParOf" srcId="{A4D96A16-A707-4706-9646-C4175BB9D494}" destId="{8703C3E2-71A0-43D4-9607-F7B056C5DA88}" srcOrd="2" destOrd="0" presId="urn:microsoft.com/office/officeart/2018/5/layout/IconCircleLabelList"/>
    <dgm:cxn modelId="{D4BA824E-D554-49EF-9F50-6BC7A83F2E48}" type="presParOf" srcId="{A4D96A16-A707-4706-9646-C4175BB9D494}" destId="{5D858535-A6A1-4672-9DAC-1B05B8D1783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D7E11-1AD2-4DBA-8C68-D7B006C6BD0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053FB90-7088-402F-8960-E8E41FCCF9D0}">
      <dgm:prSet/>
      <dgm:spPr/>
      <dgm:t>
        <a:bodyPr/>
        <a:lstStyle/>
        <a:p>
          <a:r>
            <a:rPr lang="cs-CZ"/>
            <a:t>Fadějevová proti Rusku: znečištění prostředí ocelárnou ovlivnilo kvalitu života + spravedlivé zadostiučinění. Obdobně: </a:t>
          </a:r>
          <a:endParaRPr lang="en-US"/>
        </a:p>
      </dgm:t>
    </dgm:pt>
    <dgm:pt modelId="{BEA6B1BF-A133-4BB0-8A9E-325B032C970C}" type="parTrans" cxnId="{1BDB3ED4-CC67-47C4-A633-5BE9BF256800}">
      <dgm:prSet/>
      <dgm:spPr/>
      <dgm:t>
        <a:bodyPr/>
        <a:lstStyle/>
        <a:p>
          <a:endParaRPr lang="en-US"/>
        </a:p>
      </dgm:t>
    </dgm:pt>
    <dgm:pt modelId="{6E566F29-BB97-437A-B7E4-862342C9FD14}" type="sibTrans" cxnId="{1BDB3ED4-CC67-47C4-A633-5BE9BF256800}">
      <dgm:prSet/>
      <dgm:spPr/>
      <dgm:t>
        <a:bodyPr/>
        <a:lstStyle/>
        <a:p>
          <a:endParaRPr lang="en-US"/>
        </a:p>
      </dgm:t>
    </dgm:pt>
    <dgm:pt modelId="{7CB9B930-9518-4AD7-88A8-5F5E110178D6}">
      <dgm:prSet/>
      <dgm:spPr/>
      <dgm:t>
        <a:bodyPr/>
        <a:lstStyle/>
        <a:p>
          <a:r>
            <a:rPr lang="cs-CZ"/>
            <a:t>Asselbourg a Greenpeace proti Lucembursku</a:t>
          </a:r>
          <a:endParaRPr lang="en-US"/>
        </a:p>
      </dgm:t>
    </dgm:pt>
    <dgm:pt modelId="{24F39B62-45E4-4FDE-BBE7-C20E9B067789}" type="parTrans" cxnId="{5BC64D22-8843-4C4B-9C51-607C4588F49B}">
      <dgm:prSet/>
      <dgm:spPr/>
      <dgm:t>
        <a:bodyPr/>
        <a:lstStyle/>
        <a:p>
          <a:endParaRPr lang="en-US"/>
        </a:p>
      </dgm:t>
    </dgm:pt>
    <dgm:pt modelId="{DA3B8160-77FE-409D-882B-9AEA8FCC3D01}" type="sibTrans" cxnId="{5BC64D22-8843-4C4B-9C51-607C4588F49B}">
      <dgm:prSet/>
      <dgm:spPr/>
      <dgm:t>
        <a:bodyPr/>
        <a:lstStyle/>
        <a:p>
          <a:endParaRPr lang="en-US"/>
        </a:p>
      </dgm:t>
    </dgm:pt>
    <dgm:pt modelId="{A48DF80D-24CE-4850-B654-1C2A24CCAADD}">
      <dgm:prSet/>
      <dgm:spPr/>
      <dgm:t>
        <a:bodyPr/>
        <a:lstStyle/>
        <a:p>
          <a:r>
            <a:rPr lang="cs-CZ"/>
            <a:t>Guerra a další proti Itálii a další……</a:t>
          </a:r>
          <a:endParaRPr lang="en-US"/>
        </a:p>
      </dgm:t>
    </dgm:pt>
    <dgm:pt modelId="{A67226DB-E2EA-40E8-80A1-9583D006CE05}" type="parTrans" cxnId="{173C25F2-8502-42B5-8F3F-47AB45D11998}">
      <dgm:prSet/>
      <dgm:spPr/>
      <dgm:t>
        <a:bodyPr/>
        <a:lstStyle/>
        <a:p>
          <a:endParaRPr lang="en-US"/>
        </a:p>
      </dgm:t>
    </dgm:pt>
    <dgm:pt modelId="{E6776E6E-2F9D-4ACB-8719-CD08751A65E0}" type="sibTrans" cxnId="{173C25F2-8502-42B5-8F3F-47AB45D11998}">
      <dgm:prSet/>
      <dgm:spPr/>
      <dgm:t>
        <a:bodyPr/>
        <a:lstStyle/>
        <a:p>
          <a:endParaRPr lang="en-US"/>
        </a:p>
      </dgm:t>
    </dgm:pt>
    <dgm:pt modelId="{02E3BEBD-99E6-41AF-8222-897D611BBB95}">
      <dgm:prSet/>
      <dgm:spPr/>
      <dgm:t>
        <a:bodyPr/>
        <a:lstStyle/>
        <a:p>
          <a:r>
            <a:rPr lang="cs-CZ"/>
            <a:t>Branduse proti Rumunsku (popř. i ve vazbě na čl. 3 – nelidské a ponižující zacházení…)</a:t>
          </a:r>
          <a:endParaRPr lang="en-US"/>
        </a:p>
      </dgm:t>
    </dgm:pt>
    <dgm:pt modelId="{7E9C899C-7AEC-4CB2-8BAA-2EF28E36F92C}" type="parTrans" cxnId="{EBCB21EE-A293-4482-9955-A01EBFF16A4D}">
      <dgm:prSet/>
      <dgm:spPr/>
      <dgm:t>
        <a:bodyPr/>
        <a:lstStyle/>
        <a:p>
          <a:endParaRPr lang="en-US"/>
        </a:p>
      </dgm:t>
    </dgm:pt>
    <dgm:pt modelId="{00B2B942-6BF6-48DC-B288-36304FDED852}" type="sibTrans" cxnId="{EBCB21EE-A293-4482-9955-A01EBFF16A4D}">
      <dgm:prSet/>
      <dgm:spPr/>
      <dgm:t>
        <a:bodyPr/>
        <a:lstStyle/>
        <a:p>
          <a:endParaRPr lang="en-US"/>
        </a:p>
      </dgm:t>
    </dgm:pt>
    <dgm:pt modelId="{D9BEB7A1-B85E-4DF3-83D9-12560E204C4D}" type="pres">
      <dgm:prSet presAssocID="{1ABD7E11-1AD2-4DBA-8C68-D7B006C6BD0F}" presName="diagram" presStyleCnt="0">
        <dgm:presLayoutVars>
          <dgm:dir/>
          <dgm:resizeHandles val="exact"/>
        </dgm:presLayoutVars>
      </dgm:prSet>
      <dgm:spPr/>
    </dgm:pt>
    <dgm:pt modelId="{2DC4C2B6-AE34-44FF-88C2-C4A85A757DB8}" type="pres">
      <dgm:prSet presAssocID="{4053FB90-7088-402F-8960-E8E41FCCF9D0}" presName="node" presStyleLbl="node1" presStyleIdx="0" presStyleCnt="4">
        <dgm:presLayoutVars>
          <dgm:bulletEnabled val="1"/>
        </dgm:presLayoutVars>
      </dgm:prSet>
      <dgm:spPr/>
    </dgm:pt>
    <dgm:pt modelId="{1ACDA16B-35BD-4E87-BE47-FB15DAC7BC35}" type="pres">
      <dgm:prSet presAssocID="{6E566F29-BB97-437A-B7E4-862342C9FD14}" presName="sibTrans" presStyleCnt="0"/>
      <dgm:spPr/>
    </dgm:pt>
    <dgm:pt modelId="{1D8BA0B2-61AE-46DD-A019-EE6F8ECD183F}" type="pres">
      <dgm:prSet presAssocID="{7CB9B930-9518-4AD7-88A8-5F5E110178D6}" presName="node" presStyleLbl="node1" presStyleIdx="1" presStyleCnt="4">
        <dgm:presLayoutVars>
          <dgm:bulletEnabled val="1"/>
        </dgm:presLayoutVars>
      </dgm:prSet>
      <dgm:spPr/>
    </dgm:pt>
    <dgm:pt modelId="{E115A7DF-DAF9-427E-B85C-663C638B1FAD}" type="pres">
      <dgm:prSet presAssocID="{DA3B8160-77FE-409D-882B-9AEA8FCC3D01}" presName="sibTrans" presStyleCnt="0"/>
      <dgm:spPr/>
    </dgm:pt>
    <dgm:pt modelId="{BA3279B2-A66C-4EBD-B815-E06DE4A73521}" type="pres">
      <dgm:prSet presAssocID="{A48DF80D-24CE-4850-B654-1C2A24CCAADD}" presName="node" presStyleLbl="node1" presStyleIdx="2" presStyleCnt="4">
        <dgm:presLayoutVars>
          <dgm:bulletEnabled val="1"/>
        </dgm:presLayoutVars>
      </dgm:prSet>
      <dgm:spPr/>
    </dgm:pt>
    <dgm:pt modelId="{60B805CB-457D-4F15-9C57-97C0665F7E21}" type="pres">
      <dgm:prSet presAssocID="{E6776E6E-2F9D-4ACB-8719-CD08751A65E0}" presName="sibTrans" presStyleCnt="0"/>
      <dgm:spPr/>
    </dgm:pt>
    <dgm:pt modelId="{8232B1D2-2F00-4FC8-8080-627BA13F4C03}" type="pres">
      <dgm:prSet presAssocID="{02E3BEBD-99E6-41AF-8222-897D611BBB95}" presName="node" presStyleLbl="node1" presStyleIdx="3" presStyleCnt="4">
        <dgm:presLayoutVars>
          <dgm:bulletEnabled val="1"/>
        </dgm:presLayoutVars>
      </dgm:prSet>
      <dgm:spPr/>
    </dgm:pt>
  </dgm:ptLst>
  <dgm:cxnLst>
    <dgm:cxn modelId="{5BC64D22-8843-4C4B-9C51-607C4588F49B}" srcId="{1ABD7E11-1AD2-4DBA-8C68-D7B006C6BD0F}" destId="{7CB9B930-9518-4AD7-88A8-5F5E110178D6}" srcOrd="1" destOrd="0" parTransId="{24F39B62-45E4-4FDE-BBE7-C20E9B067789}" sibTransId="{DA3B8160-77FE-409D-882B-9AEA8FCC3D01}"/>
    <dgm:cxn modelId="{9CB3C63F-55B0-4DD1-A5F1-FE692978E141}" type="presOf" srcId="{4053FB90-7088-402F-8960-E8E41FCCF9D0}" destId="{2DC4C2B6-AE34-44FF-88C2-C4A85A757DB8}" srcOrd="0" destOrd="0" presId="urn:microsoft.com/office/officeart/2005/8/layout/default"/>
    <dgm:cxn modelId="{5139A546-EB1A-492F-8BB7-92A985C851D0}" type="presOf" srcId="{1ABD7E11-1AD2-4DBA-8C68-D7B006C6BD0F}" destId="{D9BEB7A1-B85E-4DF3-83D9-12560E204C4D}" srcOrd="0" destOrd="0" presId="urn:microsoft.com/office/officeart/2005/8/layout/default"/>
    <dgm:cxn modelId="{5F81FD8C-9AE9-4460-B20A-3FFB294AA74E}" type="presOf" srcId="{7CB9B930-9518-4AD7-88A8-5F5E110178D6}" destId="{1D8BA0B2-61AE-46DD-A019-EE6F8ECD183F}" srcOrd="0" destOrd="0" presId="urn:microsoft.com/office/officeart/2005/8/layout/default"/>
    <dgm:cxn modelId="{1BDB3ED4-CC67-47C4-A633-5BE9BF256800}" srcId="{1ABD7E11-1AD2-4DBA-8C68-D7B006C6BD0F}" destId="{4053FB90-7088-402F-8960-E8E41FCCF9D0}" srcOrd="0" destOrd="0" parTransId="{BEA6B1BF-A133-4BB0-8A9E-325B032C970C}" sibTransId="{6E566F29-BB97-437A-B7E4-862342C9FD14}"/>
    <dgm:cxn modelId="{EBCB21EE-A293-4482-9955-A01EBFF16A4D}" srcId="{1ABD7E11-1AD2-4DBA-8C68-D7B006C6BD0F}" destId="{02E3BEBD-99E6-41AF-8222-897D611BBB95}" srcOrd="3" destOrd="0" parTransId="{7E9C899C-7AEC-4CB2-8BAA-2EF28E36F92C}" sibTransId="{00B2B942-6BF6-48DC-B288-36304FDED852}"/>
    <dgm:cxn modelId="{5ADFDAEF-3851-490F-AA99-858318484370}" type="presOf" srcId="{A48DF80D-24CE-4850-B654-1C2A24CCAADD}" destId="{BA3279B2-A66C-4EBD-B815-E06DE4A73521}" srcOrd="0" destOrd="0" presId="urn:microsoft.com/office/officeart/2005/8/layout/default"/>
    <dgm:cxn modelId="{173C25F2-8502-42B5-8F3F-47AB45D11998}" srcId="{1ABD7E11-1AD2-4DBA-8C68-D7B006C6BD0F}" destId="{A48DF80D-24CE-4850-B654-1C2A24CCAADD}" srcOrd="2" destOrd="0" parTransId="{A67226DB-E2EA-40E8-80A1-9583D006CE05}" sibTransId="{E6776E6E-2F9D-4ACB-8719-CD08751A65E0}"/>
    <dgm:cxn modelId="{717170FB-352F-4D29-B6F5-E3BCEA0D165C}" type="presOf" srcId="{02E3BEBD-99E6-41AF-8222-897D611BBB95}" destId="{8232B1D2-2F00-4FC8-8080-627BA13F4C03}" srcOrd="0" destOrd="0" presId="urn:microsoft.com/office/officeart/2005/8/layout/default"/>
    <dgm:cxn modelId="{702592AC-0C98-4B05-BD72-88C1CD83B7E8}" type="presParOf" srcId="{D9BEB7A1-B85E-4DF3-83D9-12560E204C4D}" destId="{2DC4C2B6-AE34-44FF-88C2-C4A85A757DB8}" srcOrd="0" destOrd="0" presId="urn:microsoft.com/office/officeart/2005/8/layout/default"/>
    <dgm:cxn modelId="{C6F8BFA4-042A-4195-BD63-9DF9DAFAAEE1}" type="presParOf" srcId="{D9BEB7A1-B85E-4DF3-83D9-12560E204C4D}" destId="{1ACDA16B-35BD-4E87-BE47-FB15DAC7BC35}" srcOrd="1" destOrd="0" presId="urn:microsoft.com/office/officeart/2005/8/layout/default"/>
    <dgm:cxn modelId="{3DC9036E-BC14-45BE-9081-BA547C5A0646}" type="presParOf" srcId="{D9BEB7A1-B85E-4DF3-83D9-12560E204C4D}" destId="{1D8BA0B2-61AE-46DD-A019-EE6F8ECD183F}" srcOrd="2" destOrd="0" presId="urn:microsoft.com/office/officeart/2005/8/layout/default"/>
    <dgm:cxn modelId="{E597E628-2C25-46FB-93E8-D0012C09FB0E}" type="presParOf" srcId="{D9BEB7A1-B85E-4DF3-83D9-12560E204C4D}" destId="{E115A7DF-DAF9-427E-B85C-663C638B1FAD}" srcOrd="3" destOrd="0" presId="urn:microsoft.com/office/officeart/2005/8/layout/default"/>
    <dgm:cxn modelId="{93B001A7-9FFB-4C20-A38D-87841E471F90}" type="presParOf" srcId="{D9BEB7A1-B85E-4DF3-83D9-12560E204C4D}" destId="{BA3279B2-A66C-4EBD-B815-E06DE4A73521}" srcOrd="4" destOrd="0" presId="urn:microsoft.com/office/officeart/2005/8/layout/default"/>
    <dgm:cxn modelId="{6B1AD5DD-984D-44D1-9A86-ABF10EF6C987}" type="presParOf" srcId="{D9BEB7A1-B85E-4DF3-83D9-12560E204C4D}" destId="{60B805CB-457D-4F15-9C57-97C0665F7E21}" srcOrd="5" destOrd="0" presId="urn:microsoft.com/office/officeart/2005/8/layout/default"/>
    <dgm:cxn modelId="{C0A23565-9A3F-4E26-B2E2-4100821EE9AD}" type="presParOf" srcId="{D9BEB7A1-B85E-4DF3-83D9-12560E204C4D}" destId="{8232B1D2-2F00-4FC8-8080-627BA13F4C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76E76-470A-4796-AB6F-FE062874324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855054-1383-4C3E-8439-B14E53988AAF}">
      <dgm:prSet/>
      <dgm:spPr/>
      <dgm:t>
        <a:bodyPr/>
        <a:lstStyle/>
        <a:p>
          <a:pPr>
            <a:defRPr cap="all"/>
          </a:pPr>
          <a:r>
            <a:rPr lang="pl-PL"/>
            <a:t>Tvůrcem zdravotni politiky je v souladu s programovými </a:t>
          </a:r>
          <a:r>
            <a:rPr lang="cs-CZ"/>
            <a:t>prohlášeními vlády a ve smyslu ustanovení § 80 odst. 1 písm. a) ZOVZ ministerstvo zdravotnictví. </a:t>
          </a:r>
          <a:endParaRPr lang="en-US"/>
        </a:p>
      </dgm:t>
    </dgm:pt>
    <dgm:pt modelId="{64487A4F-EC43-40D0-AF7A-332369D08723}" type="parTrans" cxnId="{868A0A8B-6E22-4271-8D4C-A5E207111660}">
      <dgm:prSet/>
      <dgm:spPr/>
      <dgm:t>
        <a:bodyPr/>
        <a:lstStyle/>
        <a:p>
          <a:endParaRPr lang="en-US"/>
        </a:p>
      </dgm:t>
    </dgm:pt>
    <dgm:pt modelId="{A9A22784-17F3-4E25-BACB-8F163611F57E}" type="sibTrans" cxnId="{868A0A8B-6E22-4271-8D4C-A5E207111660}">
      <dgm:prSet/>
      <dgm:spPr/>
      <dgm:t>
        <a:bodyPr/>
        <a:lstStyle/>
        <a:p>
          <a:endParaRPr lang="en-US"/>
        </a:p>
      </dgm:t>
    </dgm:pt>
    <dgm:pt modelId="{0D47F50C-5CCB-484E-AB0D-CDC1938373F6}">
      <dgm:prSet/>
      <dgm:spPr/>
      <dgm:t>
        <a:bodyPr/>
        <a:lstStyle/>
        <a:p>
          <a:pPr>
            <a:defRPr cap="all"/>
          </a:pPr>
          <a:r>
            <a:rPr lang="cs-CZ"/>
            <a:t>Realizace zdravotní politiky je jevem veřejnoprávním, spočívá v autoritativní tvorbě a vydávání rozhodnutí, jakož i ve výkonu řídící a kontrolní činnosti.</a:t>
          </a:r>
          <a:endParaRPr lang="en-US"/>
        </a:p>
      </dgm:t>
    </dgm:pt>
    <dgm:pt modelId="{B1B38AC9-64D9-469F-90BF-FA6255E72430}" type="parTrans" cxnId="{E51C25D5-88DC-4E39-AF0F-46BEFFAF6480}">
      <dgm:prSet/>
      <dgm:spPr/>
      <dgm:t>
        <a:bodyPr/>
        <a:lstStyle/>
        <a:p>
          <a:endParaRPr lang="en-US"/>
        </a:p>
      </dgm:t>
    </dgm:pt>
    <dgm:pt modelId="{4B451A70-7DBC-49CC-95CF-9B3B4FFD394B}" type="sibTrans" cxnId="{E51C25D5-88DC-4E39-AF0F-46BEFFAF6480}">
      <dgm:prSet/>
      <dgm:spPr/>
      <dgm:t>
        <a:bodyPr/>
        <a:lstStyle/>
        <a:p>
          <a:endParaRPr lang="en-US"/>
        </a:p>
      </dgm:t>
    </dgm:pt>
    <dgm:pt modelId="{10AE8C61-C013-4617-AD00-7C8B7FAA023F}" type="pres">
      <dgm:prSet presAssocID="{8AA76E76-470A-4796-AB6F-FE0628743242}" presName="root" presStyleCnt="0">
        <dgm:presLayoutVars>
          <dgm:dir/>
          <dgm:resizeHandles val="exact"/>
        </dgm:presLayoutVars>
      </dgm:prSet>
      <dgm:spPr/>
    </dgm:pt>
    <dgm:pt modelId="{64E1126E-41E4-4E7D-9686-94D5CAF0CAC8}" type="pres">
      <dgm:prSet presAssocID="{6E855054-1383-4C3E-8439-B14E53988AAF}" presName="compNode" presStyleCnt="0"/>
      <dgm:spPr/>
    </dgm:pt>
    <dgm:pt modelId="{BF3A2AE9-A45E-4D12-B936-486B0DA02462}" type="pres">
      <dgm:prSet presAssocID="{6E855054-1383-4C3E-8439-B14E53988AAF}" presName="iconBgRect" presStyleLbl="bgShp" presStyleIdx="0" presStyleCnt="2"/>
      <dgm:spPr/>
    </dgm:pt>
    <dgm:pt modelId="{C2623E51-76DD-4433-9FD4-B90C9D30588A}" type="pres">
      <dgm:prSet presAssocID="{6E855054-1383-4C3E-8439-B14E53988AA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a"/>
        </a:ext>
      </dgm:extLst>
    </dgm:pt>
    <dgm:pt modelId="{86198998-0840-4C74-99EF-FEA14447E76A}" type="pres">
      <dgm:prSet presAssocID="{6E855054-1383-4C3E-8439-B14E53988AAF}" presName="spaceRect" presStyleCnt="0"/>
      <dgm:spPr/>
    </dgm:pt>
    <dgm:pt modelId="{C0B7F262-7132-499A-BB5F-11F0BCD94755}" type="pres">
      <dgm:prSet presAssocID="{6E855054-1383-4C3E-8439-B14E53988AAF}" presName="textRect" presStyleLbl="revTx" presStyleIdx="0" presStyleCnt="2">
        <dgm:presLayoutVars>
          <dgm:chMax val="1"/>
          <dgm:chPref val="1"/>
        </dgm:presLayoutVars>
      </dgm:prSet>
      <dgm:spPr/>
    </dgm:pt>
    <dgm:pt modelId="{F7166269-951D-4FA9-9F2D-D183A85D3B0B}" type="pres">
      <dgm:prSet presAssocID="{A9A22784-17F3-4E25-BACB-8F163611F57E}" presName="sibTrans" presStyleCnt="0"/>
      <dgm:spPr/>
    </dgm:pt>
    <dgm:pt modelId="{5F1FE06A-FCA0-43E9-833B-4AA675C7958C}" type="pres">
      <dgm:prSet presAssocID="{0D47F50C-5CCB-484E-AB0D-CDC1938373F6}" presName="compNode" presStyleCnt="0"/>
      <dgm:spPr/>
    </dgm:pt>
    <dgm:pt modelId="{C95604CF-DDC1-4833-9057-0E9DFA53C122}" type="pres">
      <dgm:prSet presAssocID="{0D47F50C-5CCB-484E-AB0D-CDC1938373F6}" presName="iconBgRect" presStyleLbl="bgShp" presStyleIdx="1" presStyleCnt="2"/>
      <dgm:spPr/>
    </dgm:pt>
    <dgm:pt modelId="{D84CDEB8-F0E4-4D2C-91D5-E9C83FB626BC}" type="pres">
      <dgm:prSet presAssocID="{0D47F50C-5CCB-484E-AB0D-CDC1938373F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1A60FB65-422A-4B12-90D2-6F8834EA6F76}" type="pres">
      <dgm:prSet presAssocID="{0D47F50C-5CCB-484E-AB0D-CDC1938373F6}" presName="spaceRect" presStyleCnt="0"/>
      <dgm:spPr/>
    </dgm:pt>
    <dgm:pt modelId="{ADEC3B4F-D335-4FDD-B990-603A3176A03A}" type="pres">
      <dgm:prSet presAssocID="{0D47F50C-5CCB-484E-AB0D-CDC1938373F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68A0A8B-6E22-4271-8D4C-A5E207111660}" srcId="{8AA76E76-470A-4796-AB6F-FE0628743242}" destId="{6E855054-1383-4C3E-8439-B14E53988AAF}" srcOrd="0" destOrd="0" parTransId="{64487A4F-EC43-40D0-AF7A-332369D08723}" sibTransId="{A9A22784-17F3-4E25-BACB-8F163611F57E}"/>
    <dgm:cxn modelId="{3E5289A3-C890-4DA0-93D1-2D500205F363}" type="presOf" srcId="{8AA76E76-470A-4796-AB6F-FE0628743242}" destId="{10AE8C61-C013-4617-AD00-7C8B7FAA023F}" srcOrd="0" destOrd="0" presId="urn:microsoft.com/office/officeart/2018/5/layout/IconCircleLabelList"/>
    <dgm:cxn modelId="{E51C25D5-88DC-4E39-AF0F-46BEFFAF6480}" srcId="{8AA76E76-470A-4796-AB6F-FE0628743242}" destId="{0D47F50C-5CCB-484E-AB0D-CDC1938373F6}" srcOrd="1" destOrd="0" parTransId="{B1B38AC9-64D9-469F-90BF-FA6255E72430}" sibTransId="{4B451A70-7DBC-49CC-95CF-9B3B4FFD394B}"/>
    <dgm:cxn modelId="{53EBD6D6-727C-4BC4-9621-FA11D4B393D6}" type="presOf" srcId="{6E855054-1383-4C3E-8439-B14E53988AAF}" destId="{C0B7F262-7132-499A-BB5F-11F0BCD94755}" srcOrd="0" destOrd="0" presId="urn:microsoft.com/office/officeart/2018/5/layout/IconCircleLabelList"/>
    <dgm:cxn modelId="{664E4BE9-0D7E-4803-A26D-ABE17C882765}" type="presOf" srcId="{0D47F50C-5CCB-484E-AB0D-CDC1938373F6}" destId="{ADEC3B4F-D335-4FDD-B990-603A3176A03A}" srcOrd="0" destOrd="0" presId="urn:microsoft.com/office/officeart/2018/5/layout/IconCircleLabelList"/>
    <dgm:cxn modelId="{C327E0F0-F0AA-4631-9E8A-7314171C9304}" type="presParOf" srcId="{10AE8C61-C013-4617-AD00-7C8B7FAA023F}" destId="{64E1126E-41E4-4E7D-9686-94D5CAF0CAC8}" srcOrd="0" destOrd="0" presId="urn:microsoft.com/office/officeart/2018/5/layout/IconCircleLabelList"/>
    <dgm:cxn modelId="{E1EE7BFD-6404-4AC0-A27C-54B69BEA0D96}" type="presParOf" srcId="{64E1126E-41E4-4E7D-9686-94D5CAF0CAC8}" destId="{BF3A2AE9-A45E-4D12-B936-486B0DA02462}" srcOrd="0" destOrd="0" presId="urn:microsoft.com/office/officeart/2018/5/layout/IconCircleLabelList"/>
    <dgm:cxn modelId="{13C0C08F-4B2B-4D48-BF57-7D7A14F55BA8}" type="presParOf" srcId="{64E1126E-41E4-4E7D-9686-94D5CAF0CAC8}" destId="{C2623E51-76DD-4433-9FD4-B90C9D30588A}" srcOrd="1" destOrd="0" presId="urn:microsoft.com/office/officeart/2018/5/layout/IconCircleLabelList"/>
    <dgm:cxn modelId="{134488CE-E0A1-4618-AAE3-61ACBA9BEE76}" type="presParOf" srcId="{64E1126E-41E4-4E7D-9686-94D5CAF0CAC8}" destId="{86198998-0840-4C74-99EF-FEA14447E76A}" srcOrd="2" destOrd="0" presId="urn:microsoft.com/office/officeart/2018/5/layout/IconCircleLabelList"/>
    <dgm:cxn modelId="{6EFD8731-57A3-4F75-9D1A-29837DFE264D}" type="presParOf" srcId="{64E1126E-41E4-4E7D-9686-94D5CAF0CAC8}" destId="{C0B7F262-7132-499A-BB5F-11F0BCD94755}" srcOrd="3" destOrd="0" presId="urn:microsoft.com/office/officeart/2018/5/layout/IconCircleLabelList"/>
    <dgm:cxn modelId="{5ABD668B-5B63-4D94-8F21-536E256F5CFC}" type="presParOf" srcId="{10AE8C61-C013-4617-AD00-7C8B7FAA023F}" destId="{F7166269-951D-4FA9-9F2D-D183A85D3B0B}" srcOrd="1" destOrd="0" presId="urn:microsoft.com/office/officeart/2018/5/layout/IconCircleLabelList"/>
    <dgm:cxn modelId="{BB5E2EBD-6592-4A74-8D77-662FE568572F}" type="presParOf" srcId="{10AE8C61-C013-4617-AD00-7C8B7FAA023F}" destId="{5F1FE06A-FCA0-43E9-833B-4AA675C7958C}" srcOrd="2" destOrd="0" presId="urn:microsoft.com/office/officeart/2018/5/layout/IconCircleLabelList"/>
    <dgm:cxn modelId="{59587E92-E621-4677-9251-9C6C8365BE9A}" type="presParOf" srcId="{5F1FE06A-FCA0-43E9-833B-4AA675C7958C}" destId="{C95604CF-DDC1-4833-9057-0E9DFA53C122}" srcOrd="0" destOrd="0" presId="urn:microsoft.com/office/officeart/2018/5/layout/IconCircleLabelList"/>
    <dgm:cxn modelId="{B94BDD73-B286-4A95-909C-B408F4DF4B83}" type="presParOf" srcId="{5F1FE06A-FCA0-43E9-833B-4AA675C7958C}" destId="{D84CDEB8-F0E4-4D2C-91D5-E9C83FB626BC}" srcOrd="1" destOrd="0" presId="urn:microsoft.com/office/officeart/2018/5/layout/IconCircleLabelList"/>
    <dgm:cxn modelId="{B06536AE-60B9-4D9C-B581-4719BCD27C6A}" type="presParOf" srcId="{5F1FE06A-FCA0-43E9-833B-4AA675C7958C}" destId="{1A60FB65-422A-4B12-90D2-6F8834EA6F76}" srcOrd="2" destOrd="0" presId="urn:microsoft.com/office/officeart/2018/5/layout/IconCircleLabelList"/>
    <dgm:cxn modelId="{DD70634F-754D-4250-A4FC-E1D68A579535}" type="presParOf" srcId="{5F1FE06A-FCA0-43E9-833B-4AA675C7958C}" destId="{ADEC3B4F-D335-4FDD-B990-603A3176A03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171CBF-FB56-4F42-AAAF-950166300404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628C05-9C81-4B97-86EB-FD87AC63AEAA}">
      <dgm:prSet/>
      <dgm:spPr/>
      <dgm:t>
        <a:bodyPr/>
        <a:lstStyle/>
        <a:p>
          <a:r>
            <a:rPr lang="cs-CZ"/>
            <a:t>Veřejným zdravím je zdravotní stav obyvatelstva a jeho skupin…</a:t>
          </a:r>
          <a:endParaRPr lang="en-US"/>
        </a:p>
      </dgm:t>
    </dgm:pt>
    <dgm:pt modelId="{A85F176A-C173-4FA7-A7F3-281162373693}" type="parTrans" cxnId="{A717C728-33AC-4D4F-A933-103C61786C0D}">
      <dgm:prSet/>
      <dgm:spPr/>
      <dgm:t>
        <a:bodyPr/>
        <a:lstStyle/>
        <a:p>
          <a:endParaRPr lang="en-US"/>
        </a:p>
      </dgm:t>
    </dgm:pt>
    <dgm:pt modelId="{A44AA8F4-69BB-4342-9BE4-B91F7F91DABF}" type="sibTrans" cxnId="{A717C728-33AC-4D4F-A933-103C61786C0D}">
      <dgm:prSet/>
      <dgm:spPr/>
      <dgm:t>
        <a:bodyPr/>
        <a:lstStyle/>
        <a:p>
          <a:endParaRPr lang="en-US"/>
        </a:p>
      </dgm:t>
    </dgm:pt>
    <dgm:pt modelId="{60605311-E0B6-463C-855C-F74B3E2D060F}">
      <dgm:prSet/>
      <dgm:spPr/>
      <dgm:t>
        <a:bodyPr/>
        <a:lstStyle/>
        <a:p>
          <a:r>
            <a:rPr lang="cs-CZ"/>
            <a:t>Ochrana veřejného zdraví – </a:t>
          </a:r>
          <a:r>
            <a:rPr lang="cs-CZ" b="1"/>
            <a:t>souhrn činností a opatření k vytváření a ochraně zdravých životních a pracovních podmínek, zabránění infekčních onemocnění…</a:t>
          </a:r>
          <a:endParaRPr lang="en-US"/>
        </a:p>
      </dgm:t>
    </dgm:pt>
    <dgm:pt modelId="{BA143FED-ECFD-4DB8-806D-D1901F4137B3}" type="parTrans" cxnId="{48464EB6-7C8E-4E39-8EFB-08C084D6A79D}">
      <dgm:prSet/>
      <dgm:spPr/>
      <dgm:t>
        <a:bodyPr/>
        <a:lstStyle/>
        <a:p>
          <a:endParaRPr lang="en-US"/>
        </a:p>
      </dgm:t>
    </dgm:pt>
    <dgm:pt modelId="{700D192B-1674-48A6-A7FA-F8609A377F7F}" type="sibTrans" cxnId="{48464EB6-7C8E-4E39-8EFB-08C084D6A79D}">
      <dgm:prSet/>
      <dgm:spPr/>
      <dgm:t>
        <a:bodyPr/>
        <a:lstStyle/>
        <a:p>
          <a:endParaRPr lang="en-US"/>
        </a:p>
      </dgm:t>
    </dgm:pt>
    <dgm:pt modelId="{59905EFC-921A-4052-95C7-D0CFB69C027E}">
      <dgm:prSet/>
      <dgm:spPr/>
      <dgm:t>
        <a:bodyPr/>
        <a:lstStyle/>
        <a:p>
          <a:r>
            <a:rPr lang="cs-CZ"/>
            <a:t>Ohrožení veřejného zdraví – obyvatelstvo nebo jeho skupiny jsou vystaveny nebezpečí, z něhož </a:t>
          </a:r>
          <a:r>
            <a:rPr lang="cs-CZ" b="1"/>
            <a:t>míra zátěže rizikovými faktory přírodních, životních nebo pracovních podmínek překračuje obecně přijatelnou úroveň a představuje významné riziko </a:t>
          </a:r>
          <a:r>
            <a:rPr lang="cs-CZ"/>
            <a:t>poškození zdraví.</a:t>
          </a:r>
          <a:endParaRPr lang="en-US"/>
        </a:p>
      </dgm:t>
    </dgm:pt>
    <dgm:pt modelId="{69A0D8E7-970D-4A12-AB95-464DD58EA4DD}" type="parTrans" cxnId="{45373041-6EB4-4998-8625-EB5C0C5CD30F}">
      <dgm:prSet/>
      <dgm:spPr/>
      <dgm:t>
        <a:bodyPr/>
        <a:lstStyle/>
        <a:p>
          <a:endParaRPr lang="en-US"/>
        </a:p>
      </dgm:t>
    </dgm:pt>
    <dgm:pt modelId="{101AD366-CBC1-4ECB-816A-3387C30CD63D}" type="sibTrans" cxnId="{45373041-6EB4-4998-8625-EB5C0C5CD30F}">
      <dgm:prSet/>
      <dgm:spPr/>
      <dgm:t>
        <a:bodyPr/>
        <a:lstStyle/>
        <a:p>
          <a:endParaRPr lang="en-US"/>
        </a:p>
      </dgm:t>
    </dgm:pt>
    <dgm:pt modelId="{9A01A690-4E2D-408B-B875-D2D90641AE85}" type="pres">
      <dgm:prSet presAssocID="{4E171CBF-FB56-4F42-AAAF-950166300404}" presName="outerComposite" presStyleCnt="0">
        <dgm:presLayoutVars>
          <dgm:chMax val="5"/>
          <dgm:dir/>
          <dgm:resizeHandles val="exact"/>
        </dgm:presLayoutVars>
      </dgm:prSet>
      <dgm:spPr/>
    </dgm:pt>
    <dgm:pt modelId="{2A053956-9A25-4E14-A441-25FD9B4251D7}" type="pres">
      <dgm:prSet presAssocID="{4E171CBF-FB56-4F42-AAAF-950166300404}" presName="dummyMaxCanvas" presStyleCnt="0">
        <dgm:presLayoutVars/>
      </dgm:prSet>
      <dgm:spPr/>
    </dgm:pt>
    <dgm:pt modelId="{E3138431-00CA-4BF2-B7C9-1310258988C9}" type="pres">
      <dgm:prSet presAssocID="{4E171CBF-FB56-4F42-AAAF-950166300404}" presName="ThreeNodes_1" presStyleLbl="node1" presStyleIdx="0" presStyleCnt="3">
        <dgm:presLayoutVars>
          <dgm:bulletEnabled val="1"/>
        </dgm:presLayoutVars>
      </dgm:prSet>
      <dgm:spPr/>
    </dgm:pt>
    <dgm:pt modelId="{4B224421-878B-4709-8973-1B7E184033F2}" type="pres">
      <dgm:prSet presAssocID="{4E171CBF-FB56-4F42-AAAF-950166300404}" presName="ThreeNodes_2" presStyleLbl="node1" presStyleIdx="1" presStyleCnt="3">
        <dgm:presLayoutVars>
          <dgm:bulletEnabled val="1"/>
        </dgm:presLayoutVars>
      </dgm:prSet>
      <dgm:spPr/>
    </dgm:pt>
    <dgm:pt modelId="{ED716893-4DE6-4D07-A26F-C3A78612E776}" type="pres">
      <dgm:prSet presAssocID="{4E171CBF-FB56-4F42-AAAF-950166300404}" presName="ThreeNodes_3" presStyleLbl="node1" presStyleIdx="2" presStyleCnt="3">
        <dgm:presLayoutVars>
          <dgm:bulletEnabled val="1"/>
        </dgm:presLayoutVars>
      </dgm:prSet>
      <dgm:spPr/>
    </dgm:pt>
    <dgm:pt modelId="{91A7E3E8-4CEE-44B1-A0E3-102017E91014}" type="pres">
      <dgm:prSet presAssocID="{4E171CBF-FB56-4F42-AAAF-950166300404}" presName="ThreeConn_1-2" presStyleLbl="fgAccFollowNode1" presStyleIdx="0" presStyleCnt="2">
        <dgm:presLayoutVars>
          <dgm:bulletEnabled val="1"/>
        </dgm:presLayoutVars>
      </dgm:prSet>
      <dgm:spPr/>
    </dgm:pt>
    <dgm:pt modelId="{7E02640A-DA9C-4097-BA85-0FD98376D293}" type="pres">
      <dgm:prSet presAssocID="{4E171CBF-FB56-4F42-AAAF-950166300404}" presName="ThreeConn_2-3" presStyleLbl="fgAccFollowNode1" presStyleIdx="1" presStyleCnt="2">
        <dgm:presLayoutVars>
          <dgm:bulletEnabled val="1"/>
        </dgm:presLayoutVars>
      </dgm:prSet>
      <dgm:spPr/>
    </dgm:pt>
    <dgm:pt modelId="{A1338D93-1352-4B7D-A50C-59BD389E7592}" type="pres">
      <dgm:prSet presAssocID="{4E171CBF-FB56-4F42-AAAF-950166300404}" presName="ThreeNodes_1_text" presStyleLbl="node1" presStyleIdx="2" presStyleCnt="3">
        <dgm:presLayoutVars>
          <dgm:bulletEnabled val="1"/>
        </dgm:presLayoutVars>
      </dgm:prSet>
      <dgm:spPr/>
    </dgm:pt>
    <dgm:pt modelId="{39269407-FE4E-4F0E-8C28-A2A8E63C60C8}" type="pres">
      <dgm:prSet presAssocID="{4E171CBF-FB56-4F42-AAAF-950166300404}" presName="ThreeNodes_2_text" presStyleLbl="node1" presStyleIdx="2" presStyleCnt="3">
        <dgm:presLayoutVars>
          <dgm:bulletEnabled val="1"/>
        </dgm:presLayoutVars>
      </dgm:prSet>
      <dgm:spPr/>
    </dgm:pt>
    <dgm:pt modelId="{88B68BCC-F45A-438F-B6E2-D27084F49E0A}" type="pres">
      <dgm:prSet presAssocID="{4E171CBF-FB56-4F42-AAAF-95016630040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717C728-33AC-4D4F-A933-103C61786C0D}" srcId="{4E171CBF-FB56-4F42-AAAF-950166300404}" destId="{75628C05-9C81-4B97-86EB-FD87AC63AEAA}" srcOrd="0" destOrd="0" parTransId="{A85F176A-C173-4FA7-A7F3-281162373693}" sibTransId="{A44AA8F4-69BB-4342-9BE4-B91F7F91DABF}"/>
    <dgm:cxn modelId="{80CF065C-3188-4BC9-B804-22118C31F48B}" type="presOf" srcId="{A44AA8F4-69BB-4342-9BE4-B91F7F91DABF}" destId="{91A7E3E8-4CEE-44B1-A0E3-102017E91014}" srcOrd="0" destOrd="0" presId="urn:microsoft.com/office/officeart/2005/8/layout/vProcess5"/>
    <dgm:cxn modelId="{04AECE5E-CF06-4A97-8D0D-0D41448B0B1A}" type="presOf" srcId="{75628C05-9C81-4B97-86EB-FD87AC63AEAA}" destId="{E3138431-00CA-4BF2-B7C9-1310258988C9}" srcOrd="0" destOrd="0" presId="urn:microsoft.com/office/officeart/2005/8/layout/vProcess5"/>
    <dgm:cxn modelId="{45373041-6EB4-4998-8625-EB5C0C5CD30F}" srcId="{4E171CBF-FB56-4F42-AAAF-950166300404}" destId="{59905EFC-921A-4052-95C7-D0CFB69C027E}" srcOrd="2" destOrd="0" parTransId="{69A0D8E7-970D-4A12-AB95-464DD58EA4DD}" sibTransId="{101AD366-CBC1-4ECB-816A-3387C30CD63D}"/>
    <dgm:cxn modelId="{F7568450-2A5B-4BD4-B1F1-88B14F713964}" type="presOf" srcId="{75628C05-9C81-4B97-86EB-FD87AC63AEAA}" destId="{A1338D93-1352-4B7D-A50C-59BD389E7592}" srcOrd="1" destOrd="0" presId="urn:microsoft.com/office/officeart/2005/8/layout/vProcess5"/>
    <dgm:cxn modelId="{EC094D86-2EE0-4393-B553-962F7CAC7E23}" type="presOf" srcId="{60605311-E0B6-463C-855C-F74B3E2D060F}" destId="{39269407-FE4E-4F0E-8C28-A2A8E63C60C8}" srcOrd="1" destOrd="0" presId="urn:microsoft.com/office/officeart/2005/8/layout/vProcess5"/>
    <dgm:cxn modelId="{004D1C94-3BA7-4AAA-B9AB-BC62EE15D60B}" type="presOf" srcId="{700D192B-1674-48A6-A7FA-F8609A377F7F}" destId="{7E02640A-DA9C-4097-BA85-0FD98376D293}" srcOrd="0" destOrd="0" presId="urn:microsoft.com/office/officeart/2005/8/layout/vProcess5"/>
    <dgm:cxn modelId="{B15EC8A9-2123-4FA8-A873-6054E0E63138}" type="presOf" srcId="{59905EFC-921A-4052-95C7-D0CFB69C027E}" destId="{88B68BCC-F45A-438F-B6E2-D27084F49E0A}" srcOrd="1" destOrd="0" presId="urn:microsoft.com/office/officeart/2005/8/layout/vProcess5"/>
    <dgm:cxn modelId="{48464EB6-7C8E-4E39-8EFB-08C084D6A79D}" srcId="{4E171CBF-FB56-4F42-AAAF-950166300404}" destId="{60605311-E0B6-463C-855C-F74B3E2D060F}" srcOrd="1" destOrd="0" parTransId="{BA143FED-ECFD-4DB8-806D-D1901F4137B3}" sibTransId="{700D192B-1674-48A6-A7FA-F8609A377F7F}"/>
    <dgm:cxn modelId="{BFC024B8-F4F2-47C0-96D2-5914058E8B48}" type="presOf" srcId="{59905EFC-921A-4052-95C7-D0CFB69C027E}" destId="{ED716893-4DE6-4D07-A26F-C3A78612E776}" srcOrd="0" destOrd="0" presId="urn:microsoft.com/office/officeart/2005/8/layout/vProcess5"/>
    <dgm:cxn modelId="{30F8CBB9-7114-4A5B-91CB-2946AD53194F}" type="presOf" srcId="{60605311-E0B6-463C-855C-F74B3E2D060F}" destId="{4B224421-878B-4709-8973-1B7E184033F2}" srcOrd="0" destOrd="0" presId="urn:microsoft.com/office/officeart/2005/8/layout/vProcess5"/>
    <dgm:cxn modelId="{52A061C0-2940-482C-A336-84FEAC5FFC5D}" type="presOf" srcId="{4E171CBF-FB56-4F42-AAAF-950166300404}" destId="{9A01A690-4E2D-408B-B875-D2D90641AE85}" srcOrd="0" destOrd="0" presId="urn:microsoft.com/office/officeart/2005/8/layout/vProcess5"/>
    <dgm:cxn modelId="{81D7726D-683E-44C5-924D-488DC12211C8}" type="presParOf" srcId="{9A01A690-4E2D-408B-B875-D2D90641AE85}" destId="{2A053956-9A25-4E14-A441-25FD9B4251D7}" srcOrd="0" destOrd="0" presId="urn:microsoft.com/office/officeart/2005/8/layout/vProcess5"/>
    <dgm:cxn modelId="{2CCD3621-E95E-4678-B997-780D96AF2E1D}" type="presParOf" srcId="{9A01A690-4E2D-408B-B875-D2D90641AE85}" destId="{E3138431-00CA-4BF2-B7C9-1310258988C9}" srcOrd="1" destOrd="0" presId="urn:microsoft.com/office/officeart/2005/8/layout/vProcess5"/>
    <dgm:cxn modelId="{61A60E10-EF8F-4D07-BC52-47FA412E54DD}" type="presParOf" srcId="{9A01A690-4E2D-408B-B875-D2D90641AE85}" destId="{4B224421-878B-4709-8973-1B7E184033F2}" srcOrd="2" destOrd="0" presId="urn:microsoft.com/office/officeart/2005/8/layout/vProcess5"/>
    <dgm:cxn modelId="{9334AE1C-1F9C-4FEB-9269-6EE6CE807D0B}" type="presParOf" srcId="{9A01A690-4E2D-408B-B875-D2D90641AE85}" destId="{ED716893-4DE6-4D07-A26F-C3A78612E776}" srcOrd="3" destOrd="0" presId="urn:microsoft.com/office/officeart/2005/8/layout/vProcess5"/>
    <dgm:cxn modelId="{380C15E2-5BA4-4D0B-A402-BEC9E23729E4}" type="presParOf" srcId="{9A01A690-4E2D-408B-B875-D2D90641AE85}" destId="{91A7E3E8-4CEE-44B1-A0E3-102017E91014}" srcOrd="4" destOrd="0" presId="urn:microsoft.com/office/officeart/2005/8/layout/vProcess5"/>
    <dgm:cxn modelId="{AC890B78-F3B9-4823-BFB5-53EE1AC42B99}" type="presParOf" srcId="{9A01A690-4E2D-408B-B875-D2D90641AE85}" destId="{7E02640A-DA9C-4097-BA85-0FD98376D293}" srcOrd="5" destOrd="0" presId="urn:microsoft.com/office/officeart/2005/8/layout/vProcess5"/>
    <dgm:cxn modelId="{F09B343B-DF96-41FC-B345-B8E31D985983}" type="presParOf" srcId="{9A01A690-4E2D-408B-B875-D2D90641AE85}" destId="{A1338D93-1352-4B7D-A50C-59BD389E7592}" srcOrd="6" destOrd="0" presId="urn:microsoft.com/office/officeart/2005/8/layout/vProcess5"/>
    <dgm:cxn modelId="{CC65E5C1-3D07-4922-89FD-3DCD0E85687C}" type="presParOf" srcId="{9A01A690-4E2D-408B-B875-D2D90641AE85}" destId="{39269407-FE4E-4F0E-8C28-A2A8E63C60C8}" srcOrd="7" destOrd="0" presId="urn:microsoft.com/office/officeart/2005/8/layout/vProcess5"/>
    <dgm:cxn modelId="{D5D50378-F6B3-479D-BC64-C8EE860BECF0}" type="presParOf" srcId="{9A01A690-4E2D-408B-B875-D2D90641AE85}" destId="{88B68BCC-F45A-438F-B6E2-D27084F49E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B4946B-8B10-4474-AF9B-A19AC3407F6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A83AD59-1D15-48B5-A72E-F72FBDF8568C}">
      <dgm:prSet/>
      <dgm:spPr/>
      <dgm:t>
        <a:bodyPr/>
        <a:lstStyle/>
        <a:p>
          <a:r>
            <a:rPr lang="cs-CZ"/>
            <a:t>Přímá souvislost s ochranou zdraví spotřebitele – např. vazba na bezpečnost výrobků vč. potravin, bezpečnost služeb apod.</a:t>
          </a:r>
          <a:endParaRPr lang="en-US"/>
        </a:p>
      </dgm:t>
    </dgm:pt>
    <dgm:pt modelId="{0F87AE00-8CB7-4982-BE8F-ABF45AA0967B}" type="parTrans" cxnId="{AE7934B3-CA75-4798-B8A8-E7FDDA65415B}">
      <dgm:prSet/>
      <dgm:spPr/>
      <dgm:t>
        <a:bodyPr/>
        <a:lstStyle/>
        <a:p>
          <a:endParaRPr lang="en-US"/>
        </a:p>
      </dgm:t>
    </dgm:pt>
    <dgm:pt modelId="{8AB75195-DADE-4033-A0FD-83BEE9A39E6D}" type="sibTrans" cxnId="{AE7934B3-CA75-4798-B8A8-E7FDDA65415B}">
      <dgm:prSet/>
      <dgm:spPr/>
      <dgm:t>
        <a:bodyPr/>
        <a:lstStyle/>
        <a:p>
          <a:endParaRPr lang="en-US"/>
        </a:p>
      </dgm:t>
    </dgm:pt>
    <dgm:pt modelId="{6EDE7626-1F8F-48F0-AC91-EEE34989FBA2}">
      <dgm:prSet/>
      <dgm:spPr/>
      <dgm:t>
        <a:bodyPr/>
        <a:lstStyle/>
        <a:p>
          <a:r>
            <a:rPr lang="cs-CZ"/>
            <a:t>Jedná se o posouzení míry závažnosti zátěže populace vystavené rizikovým faktorům životních a pracovních podmínek a způsobu života (§ 2/4 ZOVZ).</a:t>
          </a:r>
          <a:endParaRPr lang="en-US"/>
        </a:p>
      </dgm:t>
    </dgm:pt>
    <dgm:pt modelId="{C603F71F-ED3C-44E7-9F2F-58B84D87F4E4}" type="parTrans" cxnId="{C3F51380-9CF6-49C4-A3A4-15287B4852EB}">
      <dgm:prSet/>
      <dgm:spPr/>
      <dgm:t>
        <a:bodyPr/>
        <a:lstStyle/>
        <a:p>
          <a:endParaRPr lang="en-US"/>
        </a:p>
      </dgm:t>
    </dgm:pt>
    <dgm:pt modelId="{04A9E226-4A8F-468F-8296-66DE6C336974}" type="sibTrans" cxnId="{C3F51380-9CF6-49C4-A3A4-15287B4852EB}">
      <dgm:prSet/>
      <dgm:spPr/>
      <dgm:t>
        <a:bodyPr/>
        <a:lstStyle/>
        <a:p>
          <a:endParaRPr lang="en-US"/>
        </a:p>
      </dgm:t>
    </dgm:pt>
    <dgm:pt modelId="{05739C60-21EC-42E3-90D7-562C85E31B70}">
      <dgm:prSet/>
      <dgm:spPr/>
      <dgm:t>
        <a:bodyPr/>
        <a:lstStyle/>
        <a:p>
          <a:r>
            <a:rPr lang="cs-CZ" b="1"/>
            <a:t>Rozumně dosažitelná míra?</a:t>
          </a:r>
          <a:endParaRPr lang="en-US"/>
        </a:p>
      </dgm:t>
    </dgm:pt>
    <dgm:pt modelId="{FEF571C1-2902-498E-9E4C-93A9D456990F}" type="parTrans" cxnId="{B1FD3048-013F-4CE0-BBF8-93E324EA6455}">
      <dgm:prSet/>
      <dgm:spPr/>
      <dgm:t>
        <a:bodyPr/>
        <a:lstStyle/>
        <a:p>
          <a:endParaRPr lang="en-US"/>
        </a:p>
      </dgm:t>
    </dgm:pt>
    <dgm:pt modelId="{AFDBF95A-525C-4D1C-A1DF-042368A60229}" type="sibTrans" cxnId="{B1FD3048-013F-4CE0-BBF8-93E324EA6455}">
      <dgm:prSet/>
      <dgm:spPr/>
      <dgm:t>
        <a:bodyPr/>
        <a:lstStyle/>
        <a:p>
          <a:endParaRPr lang="en-US"/>
        </a:p>
      </dgm:t>
    </dgm:pt>
    <dgm:pt modelId="{AE590C56-B370-4224-B8FB-ED7F1C7080DF}">
      <dgm:prSet/>
      <dgm:spPr/>
      <dgm:t>
        <a:bodyPr/>
        <a:lstStyle/>
        <a:p>
          <a:r>
            <a:rPr lang="cs-CZ"/>
            <a:t>Srov. např. § 31/1 ZOVZ: jedná se o poměr mezi náklady na opatření a jejich přínosem ke snížení zátěže – s ohledem na počet exponovaných fyzických osob (hluk, vibrace…).</a:t>
          </a:r>
          <a:endParaRPr lang="en-US"/>
        </a:p>
      </dgm:t>
    </dgm:pt>
    <dgm:pt modelId="{CA573253-DA3A-4B35-B5B9-00D56D924764}" type="parTrans" cxnId="{0CDC2569-D842-464B-91DE-3B41B874C3DB}">
      <dgm:prSet/>
      <dgm:spPr/>
      <dgm:t>
        <a:bodyPr/>
        <a:lstStyle/>
        <a:p>
          <a:endParaRPr lang="en-US"/>
        </a:p>
      </dgm:t>
    </dgm:pt>
    <dgm:pt modelId="{2EAD05D5-CF45-4BBB-BD48-E6D0D98037FC}" type="sibTrans" cxnId="{0CDC2569-D842-464B-91DE-3B41B874C3DB}">
      <dgm:prSet/>
      <dgm:spPr/>
      <dgm:t>
        <a:bodyPr/>
        <a:lstStyle/>
        <a:p>
          <a:endParaRPr lang="en-US"/>
        </a:p>
      </dgm:t>
    </dgm:pt>
    <dgm:pt modelId="{BED4C79F-FBDA-46AE-9A59-8976699D1584}" type="pres">
      <dgm:prSet presAssocID="{56B4946B-8B10-4474-AF9B-A19AC3407F62}" presName="root" presStyleCnt="0">
        <dgm:presLayoutVars>
          <dgm:dir/>
          <dgm:resizeHandles val="exact"/>
        </dgm:presLayoutVars>
      </dgm:prSet>
      <dgm:spPr/>
    </dgm:pt>
    <dgm:pt modelId="{F516E254-18FA-49F4-9DBD-E39C4F9E7137}" type="pres">
      <dgm:prSet presAssocID="{7A83AD59-1D15-48B5-A72E-F72FBDF8568C}" presName="compNode" presStyleCnt="0"/>
      <dgm:spPr/>
    </dgm:pt>
    <dgm:pt modelId="{02D3E4BD-E0BC-4EC1-B1F8-F0E7EB2E92ED}" type="pres">
      <dgm:prSet presAssocID="{7A83AD59-1D15-48B5-A72E-F72FBDF8568C}" presName="bgRect" presStyleLbl="bgShp" presStyleIdx="0" presStyleCnt="4"/>
      <dgm:spPr/>
    </dgm:pt>
    <dgm:pt modelId="{DBF23BC7-02A1-4868-99F9-EB3AFD586039}" type="pres">
      <dgm:prSet presAssocID="{7A83AD59-1D15-48B5-A72E-F72FBDF8568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2F9AC6AE-E1D3-4223-8703-C64E2BE9A525}" type="pres">
      <dgm:prSet presAssocID="{7A83AD59-1D15-48B5-A72E-F72FBDF8568C}" presName="spaceRect" presStyleCnt="0"/>
      <dgm:spPr/>
    </dgm:pt>
    <dgm:pt modelId="{8DBB7341-28E3-42C3-8F26-23CFEABF0A14}" type="pres">
      <dgm:prSet presAssocID="{7A83AD59-1D15-48B5-A72E-F72FBDF8568C}" presName="parTx" presStyleLbl="revTx" presStyleIdx="0" presStyleCnt="4">
        <dgm:presLayoutVars>
          <dgm:chMax val="0"/>
          <dgm:chPref val="0"/>
        </dgm:presLayoutVars>
      </dgm:prSet>
      <dgm:spPr/>
    </dgm:pt>
    <dgm:pt modelId="{59DD4DA9-D7F6-4B55-8B90-0CFFDEF9FB47}" type="pres">
      <dgm:prSet presAssocID="{8AB75195-DADE-4033-A0FD-83BEE9A39E6D}" presName="sibTrans" presStyleCnt="0"/>
      <dgm:spPr/>
    </dgm:pt>
    <dgm:pt modelId="{4B400E2E-194C-48CF-9408-F4099D38E97F}" type="pres">
      <dgm:prSet presAssocID="{6EDE7626-1F8F-48F0-AC91-EEE34989FBA2}" presName="compNode" presStyleCnt="0"/>
      <dgm:spPr/>
    </dgm:pt>
    <dgm:pt modelId="{9A510B67-E123-429B-800C-ABDB5ADF0B33}" type="pres">
      <dgm:prSet presAssocID="{6EDE7626-1F8F-48F0-AC91-EEE34989FBA2}" presName="bgRect" presStyleLbl="bgShp" presStyleIdx="1" presStyleCnt="4"/>
      <dgm:spPr/>
    </dgm:pt>
    <dgm:pt modelId="{812D793A-DD30-4B85-9FC3-EAE6D953A52F}" type="pres">
      <dgm:prSet presAssocID="{6EDE7626-1F8F-48F0-AC91-EEE34989FB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AE81CD9D-A5D7-46A6-92B1-5056857112BA}" type="pres">
      <dgm:prSet presAssocID="{6EDE7626-1F8F-48F0-AC91-EEE34989FBA2}" presName="spaceRect" presStyleCnt="0"/>
      <dgm:spPr/>
    </dgm:pt>
    <dgm:pt modelId="{5A0B5A3B-5CDF-436A-9ABA-DB3D698856F8}" type="pres">
      <dgm:prSet presAssocID="{6EDE7626-1F8F-48F0-AC91-EEE34989FBA2}" presName="parTx" presStyleLbl="revTx" presStyleIdx="1" presStyleCnt="4">
        <dgm:presLayoutVars>
          <dgm:chMax val="0"/>
          <dgm:chPref val="0"/>
        </dgm:presLayoutVars>
      </dgm:prSet>
      <dgm:spPr/>
    </dgm:pt>
    <dgm:pt modelId="{BE658A7E-9BFD-46A8-A929-BF9DFF846647}" type="pres">
      <dgm:prSet presAssocID="{04A9E226-4A8F-468F-8296-66DE6C336974}" presName="sibTrans" presStyleCnt="0"/>
      <dgm:spPr/>
    </dgm:pt>
    <dgm:pt modelId="{8676E9CE-EB98-4C90-ACFB-241F8454601D}" type="pres">
      <dgm:prSet presAssocID="{05739C60-21EC-42E3-90D7-562C85E31B70}" presName="compNode" presStyleCnt="0"/>
      <dgm:spPr/>
    </dgm:pt>
    <dgm:pt modelId="{44259468-8B03-4903-B288-7618BACE8F25}" type="pres">
      <dgm:prSet presAssocID="{05739C60-21EC-42E3-90D7-562C85E31B70}" presName="bgRect" presStyleLbl="bgShp" presStyleIdx="2" presStyleCnt="4"/>
      <dgm:spPr/>
    </dgm:pt>
    <dgm:pt modelId="{4DB94FBE-A4B8-4B96-93FD-F7D9CF41B5A7}" type="pres">
      <dgm:prSet presAssocID="{05739C60-21EC-42E3-90D7-562C85E31B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2613C3B4-B804-4714-930A-82647C84FCEC}" type="pres">
      <dgm:prSet presAssocID="{05739C60-21EC-42E3-90D7-562C85E31B70}" presName="spaceRect" presStyleCnt="0"/>
      <dgm:spPr/>
    </dgm:pt>
    <dgm:pt modelId="{B96D47EB-734F-4381-B7F5-89A7F376F3E7}" type="pres">
      <dgm:prSet presAssocID="{05739C60-21EC-42E3-90D7-562C85E31B70}" presName="parTx" presStyleLbl="revTx" presStyleIdx="2" presStyleCnt="4">
        <dgm:presLayoutVars>
          <dgm:chMax val="0"/>
          <dgm:chPref val="0"/>
        </dgm:presLayoutVars>
      </dgm:prSet>
      <dgm:spPr/>
    </dgm:pt>
    <dgm:pt modelId="{848B86FC-CF25-4A4C-BE8B-7A9AD1C8EF2E}" type="pres">
      <dgm:prSet presAssocID="{AFDBF95A-525C-4D1C-A1DF-042368A60229}" presName="sibTrans" presStyleCnt="0"/>
      <dgm:spPr/>
    </dgm:pt>
    <dgm:pt modelId="{B331E919-DE18-4309-AEE3-2F94612803C3}" type="pres">
      <dgm:prSet presAssocID="{AE590C56-B370-4224-B8FB-ED7F1C7080DF}" presName="compNode" presStyleCnt="0"/>
      <dgm:spPr/>
    </dgm:pt>
    <dgm:pt modelId="{5365D6D9-ADFB-45D6-ACE9-882F66838636}" type="pres">
      <dgm:prSet presAssocID="{AE590C56-B370-4224-B8FB-ED7F1C7080DF}" presName="bgRect" presStyleLbl="bgShp" presStyleIdx="3" presStyleCnt="4"/>
      <dgm:spPr/>
    </dgm:pt>
    <dgm:pt modelId="{30C9D193-6ACB-4808-AC9A-EA996B765069}" type="pres">
      <dgm:prSet presAssocID="{AE590C56-B370-4224-B8FB-ED7F1C7080D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42AEEE71-92A0-423F-8CD7-BC07F2138D82}" type="pres">
      <dgm:prSet presAssocID="{AE590C56-B370-4224-B8FB-ED7F1C7080DF}" presName="spaceRect" presStyleCnt="0"/>
      <dgm:spPr/>
    </dgm:pt>
    <dgm:pt modelId="{06A694FB-11A1-4722-B899-518627DEE0BC}" type="pres">
      <dgm:prSet presAssocID="{AE590C56-B370-4224-B8FB-ED7F1C7080D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F94310C-C0E5-4B39-BC06-17987F9FF603}" type="presOf" srcId="{05739C60-21EC-42E3-90D7-562C85E31B70}" destId="{B96D47EB-734F-4381-B7F5-89A7F376F3E7}" srcOrd="0" destOrd="0" presId="urn:microsoft.com/office/officeart/2018/2/layout/IconVerticalSolidList"/>
    <dgm:cxn modelId="{E3EAFC34-C55C-44CA-A328-D655C1700FA7}" type="presOf" srcId="{6EDE7626-1F8F-48F0-AC91-EEE34989FBA2}" destId="{5A0B5A3B-5CDF-436A-9ABA-DB3D698856F8}" srcOrd="0" destOrd="0" presId="urn:microsoft.com/office/officeart/2018/2/layout/IconVerticalSolidList"/>
    <dgm:cxn modelId="{CE71AC45-32C2-4C44-AD8F-6977021C7CCF}" type="presOf" srcId="{AE590C56-B370-4224-B8FB-ED7F1C7080DF}" destId="{06A694FB-11A1-4722-B899-518627DEE0BC}" srcOrd="0" destOrd="0" presId="urn:microsoft.com/office/officeart/2018/2/layout/IconVerticalSolidList"/>
    <dgm:cxn modelId="{B1FD3048-013F-4CE0-BBF8-93E324EA6455}" srcId="{56B4946B-8B10-4474-AF9B-A19AC3407F62}" destId="{05739C60-21EC-42E3-90D7-562C85E31B70}" srcOrd="2" destOrd="0" parTransId="{FEF571C1-2902-498E-9E4C-93A9D456990F}" sibTransId="{AFDBF95A-525C-4D1C-A1DF-042368A60229}"/>
    <dgm:cxn modelId="{0CDC2569-D842-464B-91DE-3B41B874C3DB}" srcId="{56B4946B-8B10-4474-AF9B-A19AC3407F62}" destId="{AE590C56-B370-4224-B8FB-ED7F1C7080DF}" srcOrd="3" destOrd="0" parTransId="{CA573253-DA3A-4B35-B5B9-00D56D924764}" sibTransId="{2EAD05D5-CF45-4BBB-BD48-E6D0D98037FC}"/>
    <dgm:cxn modelId="{45035E6B-4E26-48FB-BE39-14AEAEE2A374}" type="presOf" srcId="{7A83AD59-1D15-48B5-A72E-F72FBDF8568C}" destId="{8DBB7341-28E3-42C3-8F26-23CFEABF0A14}" srcOrd="0" destOrd="0" presId="urn:microsoft.com/office/officeart/2018/2/layout/IconVerticalSolidList"/>
    <dgm:cxn modelId="{8C2DA35A-BDEE-4056-B104-E0325A96DE52}" type="presOf" srcId="{56B4946B-8B10-4474-AF9B-A19AC3407F62}" destId="{BED4C79F-FBDA-46AE-9A59-8976699D1584}" srcOrd="0" destOrd="0" presId="urn:microsoft.com/office/officeart/2018/2/layout/IconVerticalSolidList"/>
    <dgm:cxn modelId="{C3F51380-9CF6-49C4-A3A4-15287B4852EB}" srcId="{56B4946B-8B10-4474-AF9B-A19AC3407F62}" destId="{6EDE7626-1F8F-48F0-AC91-EEE34989FBA2}" srcOrd="1" destOrd="0" parTransId="{C603F71F-ED3C-44E7-9F2F-58B84D87F4E4}" sibTransId="{04A9E226-4A8F-468F-8296-66DE6C336974}"/>
    <dgm:cxn modelId="{AE7934B3-CA75-4798-B8A8-E7FDDA65415B}" srcId="{56B4946B-8B10-4474-AF9B-A19AC3407F62}" destId="{7A83AD59-1D15-48B5-A72E-F72FBDF8568C}" srcOrd="0" destOrd="0" parTransId="{0F87AE00-8CB7-4982-BE8F-ABF45AA0967B}" sibTransId="{8AB75195-DADE-4033-A0FD-83BEE9A39E6D}"/>
    <dgm:cxn modelId="{DE91C817-7816-4D50-8B0A-E6B8C87D608D}" type="presParOf" srcId="{BED4C79F-FBDA-46AE-9A59-8976699D1584}" destId="{F516E254-18FA-49F4-9DBD-E39C4F9E7137}" srcOrd="0" destOrd="0" presId="urn:microsoft.com/office/officeart/2018/2/layout/IconVerticalSolidList"/>
    <dgm:cxn modelId="{41BA4382-3409-4B16-8E03-56C171EC0591}" type="presParOf" srcId="{F516E254-18FA-49F4-9DBD-E39C4F9E7137}" destId="{02D3E4BD-E0BC-4EC1-B1F8-F0E7EB2E92ED}" srcOrd="0" destOrd="0" presId="urn:microsoft.com/office/officeart/2018/2/layout/IconVerticalSolidList"/>
    <dgm:cxn modelId="{5FC79291-BB45-4E99-A178-39B3A6C54D0B}" type="presParOf" srcId="{F516E254-18FA-49F4-9DBD-E39C4F9E7137}" destId="{DBF23BC7-02A1-4868-99F9-EB3AFD586039}" srcOrd="1" destOrd="0" presId="urn:microsoft.com/office/officeart/2018/2/layout/IconVerticalSolidList"/>
    <dgm:cxn modelId="{093AC47C-1CA8-4E11-8E4F-21A00EDD2DAC}" type="presParOf" srcId="{F516E254-18FA-49F4-9DBD-E39C4F9E7137}" destId="{2F9AC6AE-E1D3-4223-8703-C64E2BE9A525}" srcOrd="2" destOrd="0" presId="urn:microsoft.com/office/officeart/2018/2/layout/IconVerticalSolidList"/>
    <dgm:cxn modelId="{3F26FAA9-5D38-4F3D-9054-471C5D53AA53}" type="presParOf" srcId="{F516E254-18FA-49F4-9DBD-E39C4F9E7137}" destId="{8DBB7341-28E3-42C3-8F26-23CFEABF0A14}" srcOrd="3" destOrd="0" presId="urn:microsoft.com/office/officeart/2018/2/layout/IconVerticalSolidList"/>
    <dgm:cxn modelId="{3BC10A5E-E643-470A-8539-B7ADEDE45407}" type="presParOf" srcId="{BED4C79F-FBDA-46AE-9A59-8976699D1584}" destId="{59DD4DA9-D7F6-4B55-8B90-0CFFDEF9FB47}" srcOrd="1" destOrd="0" presId="urn:microsoft.com/office/officeart/2018/2/layout/IconVerticalSolidList"/>
    <dgm:cxn modelId="{262364D7-45BE-4D5D-89E6-8C0EF9E195ED}" type="presParOf" srcId="{BED4C79F-FBDA-46AE-9A59-8976699D1584}" destId="{4B400E2E-194C-48CF-9408-F4099D38E97F}" srcOrd="2" destOrd="0" presId="urn:microsoft.com/office/officeart/2018/2/layout/IconVerticalSolidList"/>
    <dgm:cxn modelId="{43B76E0B-BFD5-4836-B4A1-4117C47AAFDC}" type="presParOf" srcId="{4B400E2E-194C-48CF-9408-F4099D38E97F}" destId="{9A510B67-E123-429B-800C-ABDB5ADF0B33}" srcOrd="0" destOrd="0" presId="urn:microsoft.com/office/officeart/2018/2/layout/IconVerticalSolidList"/>
    <dgm:cxn modelId="{208942FD-F7DF-4D87-A720-C97C9F5D676F}" type="presParOf" srcId="{4B400E2E-194C-48CF-9408-F4099D38E97F}" destId="{812D793A-DD30-4B85-9FC3-EAE6D953A52F}" srcOrd="1" destOrd="0" presId="urn:microsoft.com/office/officeart/2018/2/layout/IconVerticalSolidList"/>
    <dgm:cxn modelId="{76885127-6129-4CF3-9FE5-F816A75BC5C0}" type="presParOf" srcId="{4B400E2E-194C-48CF-9408-F4099D38E97F}" destId="{AE81CD9D-A5D7-46A6-92B1-5056857112BA}" srcOrd="2" destOrd="0" presId="urn:microsoft.com/office/officeart/2018/2/layout/IconVerticalSolidList"/>
    <dgm:cxn modelId="{A70D63AB-9AA5-49B2-8EB6-FC5ACB88429B}" type="presParOf" srcId="{4B400E2E-194C-48CF-9408-F4099D38E97F}" destId="{5A0B5A3B-5CDF-436A-9ABA-DB3D698856F8}" srcOrd="3" destOrd="0" presId="urn:microsoft.com/office/officeart/2018/2/layout/IconVerticalSolidList"/>
    <dgm:cxn modelId="{2F661876-750B-4B3D-B706-E6964AA1ECFF}" type="presParOf" srcId="{BED4C79F-FBDA-46AE-9A59-8976699D1584}" destId="{BE658A7E-9BFD-46A8-A929-BF9DFF846647}" srcOrd="3" destOrd="0" presId="urn:microsoft.com/office/officeart/2018/2/layout/IconVerticalSolidList"/>
    <dgm:cxn modelId="{101293BA-C483-4427-8913-8E9C95A2826F}" type="presParOf" srcId="{BED4C79F-FBDA-46AE-9A59-8976699D1584}" destId="{8676E9CE-EB98-4C90-ACFB-241F8454601D}" srcOrd="4" destOrd="0" presId="urn:microsoft.com/office/officeart/2018/2/layout/IconVerticalSolidList"/>
    <dgm:cxn modelId="{274E4A7F-9277-4C3A-B1C4-65FCE4F01CBA}" type="presParOf" srcId="{8676E9CE-EB98-4C90-ACFB-241F8454601D}" destId="{44259468-8B03-4903-B288-7618BACE8F25}" srcOrd="0" destOrd="0" presId="urn:microsoft.com/office/officeart/2018/2/layout/IconVerticalSolidList"/>
    <dgm:cxn modelId="{FB71A7D8-30BA-4461-9AE7-C7C8EF0CBF80}" type="presParOf" srcId="{8676E9CE-EB98-4C90-ACFB-241F8454601D}" destId="{4DB94FBE-A4B8-4B96-93FD-F7D9CF41B5A7}" srcOrd="1" destOrd="0" presId="urn:microsoft.com/office/officeart/2018/2/layout/IconVerticalSolidList"/>
    <dgm:cxn modelId="{D579E183-E7B8-480B-818A-C3F5BF84B745}" type="presParOf" srcId="{8676E9CE-EB98-4C90-ACFB-241F8454601D}" destId="{2613C3B4-B804-4714-930A-82647C84FCEC}" srcOrd="2" destOrd="0" presId="urn:microsoft.com/office/officeart/2018/2/layout/IconVerticalSolidList"/>
    <dgm:cxn modelId="{03325F17-FD0F-4362-84BB-C12AAEBB8C3A}" type="presParOf" srcId="{8676E9CE-EB98-4C90-ACFB-241F8454601D}" destId="{B96D47EB-734F-4381-B7F5-89A7F376F3E7}" srcOrd="3" destOrd="0" presId="urn:microsoft.com/office/officeart/2018/2/layout/IconVerticalSolidList"/>
    <dgm:cxn modelId="{1F8B6BB4-6203-4E8D-A615-6D5FAFE8C793}" type="presParOf" srcId="{BED4C79F-FBDA-46AE-9A59-8976699D1584}" destId="{848B86FC-CF25-4A4C-BE8B-7A9AD1C8EF2E}" srcOrd="5" destOrd="0" presId="urn:microsoft.com/office/officeart/2018/2/layout/IconVerticalSolidList"/>
    <dgm:cxn modelId="{07469370-17C3-49B3-9CBB-53F813A21DEE}" type="presParOf" srcId="{BED4C79F-FBDA-46AE-9A59-8976699D1584}" destId="{B331E919-DE18-4309-AEE3-2F94612803C3}" srcOrd="6" destOrd="0" presId="urn:microsoft.com/office/officeart/2018/2/layout/IconVerticalSolidList"/>
    <dgm:cxn modelId="{F292C87B-A04F-446D-B9EF-65E95351869D}" type="presParOf" srcId="{B331E919-DE18-4309-AEE3-2F94612803C3}" destId="{5365D6D9-ADFB-45D6-ACE9-882F66838636}" srcOrd="0" destOrd="0" presId="urn:microsoft.com/office/officeart/2018/2/layout/IconVerticalSolidList"/>
    <dgm:cxn modelId="{2FF8AF48-B278-4B67-B91D-A064A712E47A}" type="presParOf" srcId="{B331E919-DE18-4309-AEE3-2F94612803C3}" destId="{30C9D193-6ACB-4808-AC9A-EA996B765069}" srcOrd="1" destOrd="0" presId="urn:microsoft.com/office/officeart/2018/2/layout/IconVerticalSolidList"/>
    <dgm:cxn modelId="{CE3A8721-5976-4331-87A2-089CD2B19DA9}" type="presParOf" srcId="{B331E919-DE18-4309-AEE3-2F94612803C3}" destId="{42AEEE71-92A0-423F-8CD7-BC07F2138D82}" srcOrd="2" destOrd="0" presId="urn:microsoft.com/office/officeart/2018/2/layout/IconVerticalSolidList"/>
    <dgm:cxn modelId="{F1351B5C-0A2E-4C41-A369-5546257E007E}" type="presParOf" srcId="{B331E919-DE18-4309-AEE3-2F94612803C3}" destId="{06A694FB-11A1-4722-B899-518627DEE0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AD484C-CF4A-4B16-AC0F-8B602767E57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E87777-683E-4182-8D47-2E4186596E52}">
      <dgm:prSet/>
      <dgm:spPr/>
      <dgm:t>
        <a:bodyPr/>
        <a:lstStyle/>
        <a:p>
          <a:r>
            <a:rPr lang="cs-CZ"/>
            <a:t>Hygienické požadavky na vodu vč. přírodních a umělých koupališť</a:t>
          </a:r>
          <a:endParaRPr lang="en-US"/>
        </a:p>
      </dgm:t>
    </dgm:pt>
    <dgm:pt modelId="{A4821907-3FF0-40F7-AF7B-BCAE64FDDBF7}" type="parTrans" cxnId="{CC4001A0-A9BE-4CBD-9F35-479DEC4BA783}">
      <dgm:prSet/>
      <dgm:spPr/>
      <dgm:t>
        <a:bodyPr/>
        <a:lstStyle/>
        <a:p>
          <a:endParaRPr lang="en-US"/>
        </a:p>
      </dgm:t>
    </dgm:pt>
    <dgm:pt modelId="{11840A94-FC1E-411E-AC3C-4D682136D8EE}" type="sibTrans" cxnId="{CC4001A0-A9BE-4CBD-9F35-479DEC4BA783}">
      <dgm:prSet/>
      <dgm:spPr/>
      <dgm:t>
        <a:bodyPr/>
        <a:lstStyle/>
        <a:p>
          <a:endParaRPr lang="en-US"/>
        </a:p>
      </dgm:t>
    </dgm:pt>
    <dgm:pt modelId="{0246FA00-1A5F-41B4-9554-AF0BF92B0CA7}">
      <dgm:prSet/>
      <dgm:spPr/>
      <dgm:t>
        <a:bodyPr/>
        <a:lstStyle/>
        <a:p>
          <a:r>
            <a:rPr lang="cs-CZ"/>
            <a:t>Hygienické požadavky na provoz škol a školských zařízení</a:t>
          </a:r>
          <a:endParaRPr lang="en-US"/>
        </a:p>
      </dgm:t>
    </dgm:pt>
    <dgm:pt modelId="{3122359D-1DC7-42F2-91F5-2A1249A4905A}" type="parTrans" cxnId="{B1384E7C-826D-4E12-A928-123D07E53370}">
      <dgm:prSet/>
      <dgm:spPr/>
      <dgm:t>
        <a:bodyPr/>
        <a:lstStyle/>
        <a:p>
          <a:endParaRPr lang="en-US"/>
        </a:p>
      </dgm:t>
    </dgm:pt>
    <dgm:pt modelId="{E0849348-8832-46E6-A1EE-BDA4DD492231}" type="sibTrans" cxnId="{B1384E7C-826D-4E12-A928-123D07E53370}">
      <dgm:prSet/>
      <dgm:spPr/>
      <dgm:t>
        <a:bodyPr/>
        <a:lstStyle/>
        <a:p>
          <a:endParaRPr lang="en-US"/>
        </a:p>
      </dgm:t>
    </dgm:pt>
    <dgm:pt modelId="{46CF85CB-923B-4F51-AA6C-B4C491C628CA}">
      <dgm:prSet/>
      <dgm:spPr/>
      <dgm:t>
        <a:bodyPr/>
        <a:lstStyle/>
        <a:p>
          <a:r>
            <a:rPr lang="cs-CZ"/>
            <a:t>Hygienické požadavky na školy v přírodě a zotavovací akce</a:t>
          </a:r>
          <a:endParaRPr lang="en-US"/>
        </a:p>
      </dgm:t>
    </dgm:pt>
    <dgm:pt modelId="{8ED4406B-7492-428A-80D7-58E00791130B}" type="parTrans" cxnId="{11ACEE57-9941-4BEF-A9B1-EFD9DF6C3919}">
      <dgm:prSet/>
      <dgm:spPr/>
      <dgm:t>
        <a:bodyPr/>
        <a:lstStyle/>
        <a:p>
          <a:endParaRPr lang="en-US"/>
        </a:p>
      </dgm:t>
    </dgm:pt>
    <dgm:pt modelId="{5C315C8E-D25E-44F0-AA51-16BDCEA62376}" type="sibTrans" cxnId="{11ACEE57-9941-4BEF-A9B1-EFD9DF6C3919}">
      <dgm:prSet/>
      <dgm:spPr/>
      <dgm:t>
        <a:bodyPr/>
        <a:lstStyle/>
        <a:p>
          <a:endParaRPr lang="en-US"/>
        </a:p>
      </dgm:t>
    </dgm:pt>
    <dgm:pt modelId="{08E62602-E537-4FB1-9120-30CB75D4EFA4}">
      <dgm:prSet/>
      <dgm:spPr/>
      <dgm:t>
        <a:bodyPr/>
        <a:lstStyle/>
        <a:p>
          <a:r>
            <a:rPr lang="cs-CZ"/>
            <a:t>Hygienické požadavky na provoz zdravotnických zařízení a některých zařízení sociálních služeb</a:t>
          </a:r>
          <a:endParaRPr lang="en-US"/>
        </a:p>
      </dgm:t>
    </dgm:pt>
    <dgm:pt modelId="{5426F373-DA5D-4E17-AD1E-53C113F17E4D}" type="parTrans" cxnId="{0C4D774A-C49E-4EDF-8B02-32071B96A90B}">
      <dgm:prSet/>
      <dgm:spPr/>
      <dgm:t>
        <a:bodyPr/>
        <a:lstStyle/>
        <a:p>
          <a:endParaRPr lang="en-US"/>
        </a:p>
      </dgm:t>
    </dgm:pt>
    <dgm:pt modelId="{AD2079F4-63FD-4FD1-B537-AC0CE266E7FA}" type="sibTrans" cxnId="{0C4D774A-C49E-4EDF-8B02-32071B96A90B}">
      <dgm:prSet/>
      <dgm:spPr/>
      <dgm:t>
        <a:bodyPr/>
        <a:lstStyle/>
        <a:p>
          <a:endParaRPr lang="en-US"/>
        </a:p>
      </dgm:t>
    </dgm:pt>
    <dgm:pt modelId="{C59220C3-4E9C-4F59-B264-02D4EB0BBA6E}">
      <dgm:prSet/>
      <dgm:spPr/>
      <dgm:t>
        <a:bodyPr/>
        <a:lstStyle/>
        <a:p>
          <a:r>
            <a:rPr lang="cs-CZ"/>
            <a:t>Hygienické požadavky na výkon činností epidemiologicky závažných a na ubytovací služby</a:t>
          </a:r>
          <a:endParaRPr lang="en-US"/>
        </a:p>
      </dgm:t>
    </dgm:pt>
    <dgm:pt modelId="{5E49BE23-9B0C-4B46-B5BA-82C863724083}" type="parTrans" cxnId="{EFAEA9B1-CF3C-4BD3-8F36-3D499B9F55C2}">
      <dgm:prSet/>
      <dgm:spPr/>
      <dgm:t>
        <a:bodyPr/>
        <a:lstStyle/>
        <a:p>
          <a:endParaRPr lang="en-US"/>
        </a:p>
      </dgm:t>
    </dgm:pt>
    <dgm:pt modelId="{A1E63319-4E00-4578-BB5D-E9CD2CD59231}" type="sibTrans" cxnId="{EFAEA9B1-CF3C-4BD3-8F36-3D499B9F55C2}">
      <dgm:prSet/>
      <dgm:spPr/>
      <dgm:t>
        <a:bodyPr/>
        <a:lstStyle/>
        <a:p>
          <a:endParaRPr lang="en-US"/>
        </a:p>
      </dgm:t>
    </dgm:pt>
    <dgm:pt modelId="{E72D162F-6A0F-4E25-86B1-7D198274740E}" type="pres">
      <dgm:prSet presAssocID="{04AD484C-CF4A-4B16-AC0F-8B602767E570}" presName="linear" presStyleCnt="0">
        <dgm:presLayoutVars>
          <dgm:animLvl val="lvl"/>
          <dgm:resizeHandles val="exact"/>
        </dgm:presLayoutVars>
      </dgm:prSet>
      <dgm:spPr/>
    </dgm:pt>
    <dgm:pt modelId="{D1AD9187-B6C2-4472-A92F-0C3F8FF047C0}" type="pres">
      <dgm:prSet presAssocID="{8FE87777-683E-4182-8D47-2E4186596E5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3D86601-F632-435A-AC46-BE78EAE564AD}" type="pres">
      <dgm:prSet presAssocID="{11840A94-FC1E-411E-AC3C-4D682136D8EE}" presName="spacer" presStyleCnt="0"/>
      <dgm:spPr/>
    </dgm:pt>
    <dgm:pt modelId="{FD2C9B39-10D3-40AB-8B59-604CAD8B84BA}" type="pres">
      <dgm:prSet presAssocID="{0246FA00-1A5F-41B4-9554-AF0BF92B0CA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7625EF1-0C22-4531-8051-2A45C6DD2B4E}" type="pres">
      <dgm:prSet presAssocID="{E0849348-8832-46E6-A1EE-BDA4DD492231}" presName="spacer" presStyleCnt="0"/>
      <dgm:spPr/>
    </dgm:pt>
    <dgm:pt modelId="{340D2D0E-8DF0-40D7-9824-8C84B478750B}" type="pres">
      <dgm:prSet presAssocID="{46CF85CB-923B-4F51-AA6C-B4C491C628C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5CFCFA-DB75-410C-BE5A-C93180273BE9}" type="pres">
      <dgm:prSet presAssocID="{5C315C8E-D25E-44F0-AA51-16BDCEA62376}" presName="spacer" presStyleCnt="0"/>
      <dgm:spPr/>
    </dgm:pt>
    <dgm:pt modelId="{859BDC48-0547-4684-83D3-DA8827BE0009}" type="pres">
      <dgm:prSet presAssocID="{08E62602-E537-4FB1-9120-30CB75D4EFA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454454-5E15-40D7-8A8A-D3C5B1D80474}" type="pres">
      <dgm:prSet presAssocID="{AD2079F4-63FD-4FD1-B537-AC0CE266E7FA}" presName="spacer" presStyleCnt="0"/>
      <dgm:spPr/>
    </dgm:pt>
    <dgm:pt modelId="{982DE18C-91EF-4266-A30D-69E45E8E98FC}" type="pres">
      <dgm:prSet presAssocID="{C59220C3-4E9C-4F59-B264-02D4EB0BBA6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C4D774A-C49E-4EDF-8B02-32071B96A90B}" srcId="{04AD484C-CF4A-4B16-AC0F-8B602767E570}" destId="{08E62602-E537-4FB1-9120-30CB75D4EFA4}" srcOrd="3" destOrd="0" parTransId="{5426F373-DA5D-4E17-AD1E-53C113F17E4D}" sibTransId="{AD2079F4-63FD-4FD1-B537-AC0CE266E7FA}"/>
    <dgm:cxn modelId="{11ACEE57-9941-4BEF-A9B1-EFD9DF6C3919}" srcId="{04AD484C-CF4A-4B16-AC0F-8B602767E570}" destId="{46CF85CB-923B-4F51-AA6C-B4C491C628CA}" srcOrd="2" destOrd="0" parTransId="{8ED4406B-7492-428A-80D7-58E00791130B}" sibTransId="{5C315C8E-D25E-44F0-AA51-16BDCEA62376}"/>
    <dgm:cxn modelId="{B1384E7C-826D-4E12-A928-123D07E53370}" srcId="{04AD484C-CF4A-4B16-AC0F-8B602767E570}" destId="{0246FA00-1A5F-41B4-9554-AF0BF92B0CA7}" srcOrd="1" destOrd="0" parTransId="{3122359D-1DC7-42F2-91F5-2A1249A4905A}" sibTransId="{E0849348-8832-46E6-A1EE-BDA4DD492231}"/>
    <dgm:cxn modelId="{0B2D1586-4856-4730-8436-1B86289D9A9C}" type="presOf" srcId="{08E62602-E537-4FB1-9120-30CB75D4EFA4}" destId="{859BDC48-0547-4684-83D3-DA8827BE0009}" srcOrd="0" destOrd="0" presId="urn:microsoft.com/office/officeart/2005/8/layout/vList2"/>
    <dgm:cxn modelId="{14DCEB94-A0B4-4844-8735-FE2A2795D914}" type="presOf" srcId="{04AD484C-CF4A-4B16-AC0F-8B602767E570}" destId="{E72D162F-6A0F-4E25-86B1-7D198274740E}" srcOrd="0" destOrd="0" presId="urn:microsoft.com/office/officeart/2005/8/layout/vList2"/>
    <dgm:cxn modelId="{CC4001A0-A9BE-4CBD-9F35-479DEC4BA783}" srcId="{04AD484C-CF4A-4B16-AC0F-8B602767E570}" destId="{8FE87777-683E-4182-8D47-2E4186596E52}" srcOrd="0" destOrd="0" parTransId="{A4821907-3FF0-40F7-AF7B-BCAE64FDDBF7}" sibTransId="{11840A94-FC1E-411E-AC3C-4D682136D8EE}"/>
    <dgm:cxn modelId="{1305F6AB-367E-480B-8656-A4A76F7D4290}" type="presOf" srcId="{C59220C3-4E9C-4F59-B264-02D4EB0BBA6E}" destId="{982DE18C-91EF-4266-A30D-69E45E8E98FC}" srcOrd="0" destOrd="0" presId="urn:microsoft.com/office/officeart/2005/8/layout/vList2"/>
    <dgm:cxn modelId="{CA1FD6AF-096B-4ABC-BE6F-B5AE4701524C}" type="presOf" srcId="{0246FA00-1A5F-41B4-9554-AF0BF92B0CA7}" destId="{FD2C9B39-10D3-40AB-8B59-604CAD8B84BA}" srcOrd="0" destOrd="0" presId="urn:microsoft.com/office/officeart/2005/8/layout/vList2"/>
    <dgm:cxn modelId="{EFAEA9B1-CF3C-4BD3-8F36-3D499B9F55C2}" srcId="{04AD484C-CF4A-4B16-AC0F-8B602767E570}" destId="{C59220C3-4E9C-4F59-B264-02D4EB0BBA6E}" srcOrd="4" destOrd="0" parTransId="{5E49BE23-9B0C-4B46-B5BA-82C863724083}" sibTransId="{A1E63319-4E00-4578-BB5D-E9CD2CD59231}"/>
    <dgm:cxn modelId="{585D5BE9-CB71-457E-A1E5-B7C2257CE7AE}" type="presOf" srcId="{46CF85CB-923B-4F51-AA6C-B4C491C628CA}" destId="{340D2D0E-8DF0-40D7-9824-8C84B478750B}" srcOrd="0" destOrd="0" presId="urn:microsoft.com/office/officeart/2005/8/layout/vList2"/>
    <dgm:cxn modelId="{0E2EB3F5-69BD-4E5B-82AD-2883D43126B2}" type="presOf" srcId="{8FE87777-683E-4182-8D47-2E4186596E52}" destId="{D1AD9187-B6C2-4472-A92F-0C3F8FF047C0}" srcOrd="0" destOrd="0" presId="urn:microsoft.com/office/officeart/2005/8/layout/vList2"/>
    <dgm:cxn modelId="{D8D89FAB-0466-422F-BA73-411848E458BA}" type="presParOf" srcId="{E72D162F-6A0F-4E25-86B1-7D198274740E}" destId="{D1AD9187-B6C2-4472-A92F-0C3F8FF047C0}" srcOrd="0" destOrd="0" presId="urn:microsoft.com/office/officeart/2005/8/layout/vList2"/>
    <dgm:cxn modelId="{6776D241-6BF7-40A8-BE46-8596577B5246}" type="presParOf" srcId="{E72D162F-6A0F-4E25-86B1-7D198274740E}" destId="{E3D86601-F632-435A-AC46-BE78EAE564AD}" srcOrd="1" destOrd="0" presId="urn:microsoft.com/office/officeart/2005/8/layout/vList2"/>
    <dgm:cxn modelId="{61101876-4DFA-418E-A254-556DCD50D3B8}" type="presParOf" srcId="{E72D162F-6A0F-4E25-86B1-7D198274740E}" destId="{FD2C9B39-10D3-40AB-8B59-604CAD8B84BA}" srcOrd="2" destOrd="0" presId="urn:microsoft.com/office/officeart/2005/8/layout/vList2"/>
    <dgm:cxn modelId="{87F5897E-E81D-4E25-95F7-9872A353B496}" type="presParOf" srcId="{E72D162F-6A0F-4E25-86B1-7D198274740E}" destId="{B7625EF1-0C22-4531-8051-2A45C6DD2B4E}" srcOrd="3" destOrd="0" presId="urn:microsoft.com/office/officeart/2005/8/layout/vList2"/>
    <dgm:cxn modelId="{CA5299CC-43AD-4B8A-8E9D-7E0BE8A60F7E}" type="presParOf" srcId="{E72D162F-6A0F-4E25-86B1-7D198274740E}" destId="{340D2D0E-8DF0-40D7-9824-8C84B478750B}" srcOrd="4" destOrd="0" presId="urn:microsoft.com/office/officeart/2005/8/layout/vList2"/>
    <dgm:cxn modelId="{2CE84A42-3CEE-4134-B8BA-588435E772D2}" type="presParOf" srcId="{E72D162F-6A0F-4E25-86B1-7D198274740E}" destId="{585CFCFA-DB75-410C-BE5A-C93180273BE9}" srcOrd="5" destOrd="0" presId="urn:microsoft.com/office/officeart/2005/8/layout/vList2"/>
    <dgm:cxn modelId="{9BB95A27-87B7-40E4-8117-682B27AE6A26}" type="presParOf" srcId="{E72D162F-6A0F-4E25-86B1-7D198274740E}" destId="{859BDC48-0547-4684-83D3-DA8827BE0009}" srcOrd="6" destOrd="0" presId="urn:microsoft.com/office/officeart/2005/8/layout/vList2"/>
    <dgm:cxn modelId="{6DCD2192-9719-4652-B3F7-1F4101567C5A}" type="presParOf" srcId="{E72D162F-6A0F-4E25-86B1-7D198274740E}" destId="{34454454-5E15-40D7-8A8A-D3C5B1D80474}" srcOrd="7" destOrd="0" presId="urn:microsoft.com/office/officeart/2005/8/layout/vList2"/>
    <dgm:cxn modelId="{D58BADDE-9F6E-46C5-B119-820CC80C4EA1}" type="presParOf" srcId="{E72D162F-6A0F-4E25-86B1-7D198274740E}" destId="{982DE18C-91EF-4266-A30D-69E45E8E98F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76C064-5D8C-4566-9EF6-A678E616F00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1B33EF8-BDA0-4F63-86C7-FA14D4E39C93}">
      <dgm:prSet/>
      <dgm:spPr/>
      <dgm:t>
        <a:bodyPr/>
        <a:lstStyle/>
        <a:p>
          <a:r>
            <a:rPr lang="cs-CZ"/>
            <a:t>Hygienické požadavky na stravovací služby</a:t>
          </a:r>
          <a:endParaRPr lang="en-US"/>
        </a:p>
      </dgm:t>
    </dgm:pt>
    <dgm:pt modelId="{C5AA0449-28BA-4A1D-843F-045E2EE11BAF}" type="parTrans" cxnId="{6373BF85-3006-4B0F-911C-AFFCE4647794}">
      <dgm:prSet/>
      <dgm:spPr/>
      <dgm:t>
        <a:bodyPr/>
        <a:lstStyle/>
        <a:p>
          <a:endParaRPr lang="en-US"/>
        </a:p>
      </dgm:t>
    </dgm:pt>
    <dgm:pt modelId="{879EE37B-7EE8-4A27-8ED5-D59E477130C9}" type="sibTrans" cxnId="{6373BF85-3006-4B0F-911C-AFFCE4647794}">
      <dgm:prSet/>
      <dgm:spPr/>
      <dgm:t>
        <a:bodyPr/>
        <a:lstStyle/>
        <a:p>
          <a:endParaRPr lang="en-US"/>
        </a:p>
      </dgm:t>
    </dgm:pt>
    <dgm:pt modelId="{B05E59D7-91B4-4393-ACFA-FFB32F3761CA}">
      <dgm:prSet/>
      <dgm:spPr/>
      <dgm:t>
        <a:bodyPr/>
        <a:lstStyle/>
        <a:p>
          <a:r>
            <a:rPr lang="cs-CZ"/>
            <a:t>Hygienické požadavky na předměty běžného užívání vč. kosmetických přípravků</a:t>
          </a:r>
          <a:endParaRPr lang="en-US"/>
        </a:p>
      </dgm:t>
    </dgm:pt>
    <dgm:pt modelId="{4D4A4AEA-4B77-4CE5-A6B4-02DBE79CD636}" type="parTrans" cxnId="{1486E8D4-113F-457A-8E11-41A9E56F2B23}">
      <dgm:prSet/>
      <dgm:spPr/>
      <dgm:t>
        <a:bodyPr/>
        <a:lstStyle/>
        <a:p>
          <a:endParaRPr lang="en-US"/>
        </a:p>
      </dgm:t>
    </dgm:pt>
    <dgm:pt modelId="{F10B7AEB-D4DA-4F2E-8E33-2ECCF0C983D8}" type="sibTrans" cxnId="{1486E8D4-113F-457A-8E11-41A9E56F2B23}">
      <dgm:prSet/>
      <dgm:spPr/>
      <dgm:t>
        <a:bodyPr/>
        <a:lstStyle/>
        <a:p>
          <a:endParaRPr lang="en-US"/>
        </a:p>
      </dgm:t>
    </dgm:pt>
    <dgm:pt modelId="{C46DBD88-B007-47F8-9403-FE8873DCCE33}">
      <dgm:prSet/>
      <dgm:spPr/>
      <dgm:t>
        <a:bodyPr/>
        <a:lstStyle/>
        <a:p>
          <a:r>
            <a:rPr lang="cs-CZ"/>
            <a:t>Hygienické požadavky na hluk, vibrace a neionizující záření</a:t>
          </a:r>
          <a:endParaRPr lang="en-US"/>
        </a:p>
      </dgm:t>
    </dgm:pt>
    <dgm:pt modelId="{B2F86B0B-0438-4AFB-B497-4B633CA809ED}" type="parTrans" cxnId="{AA0C174E-8E97-42E7-80E0-7E6C1B87B51C}">
      <dgm:prSet/>
      <dgm:spPr/>
      <dgm:t>
        <a:bodyPr/>
        <a:lstStyle/>
        <a:p>
          <a:endParaRPr lang="en-US"/>
        </a:p>
      </dgm:t>
    </dgm:pt>
    <dgm:pt modelId="{98EE09F5-A8A3-46E5-B008-AA40720048CA}" type="sibTrans" cxnId="{AA0C174E-8E97-42E7-80E0-7E6C1B87B51C}">
      <dgm:prSet/>
      <dgm:spPr/>
      <dgm:t>
        <a:bodyPr/>
        <a:lstStyle/>
        <a:p>
          <a:endParaRPr lang="en-US"/>
        </a:p>
      </dgm:t>
    </dgm:pt>
    <dgm:pt modelId="{5271F0F8-B667-478E-9DAF-C5B1108E05F1}">
      <dgm:prSet/>
      <dgm:spPr/>
      <dgm:t>
        <a:bodyPr/>
        <a:lstStyle/>
        <a:p>
          <a:r>
            <a:rPr lang="cs-CZ"/>
            <a:t>Ochrana zdraví při práci dle kategorizace prací</a:t>
          </a:r>
          <a:endParaRPr lang="en-US"/>
        </a:p>
      </dgm:t>
    </dgm:pt>
    <dgm:pt modelId="{E6429115-1C8B-4842-A3D4-D3AF27EA6ADE}" type="parTrans" cxnId="{F29249B2-59D1-4B19-B98A-AABAEA9A245C}">
      <dgm:prSet/>
      <dgm:spPr/>
      <dgm:t>
        <a:bodyPr/>
        <a:lstStyle/>
        <a:p>
          <a:endParaRPr lang="en-US"/>
        </a:p>
      </dgm:t>
    </dgm:pt>
    <dgm:pt modelId="{6917E3A5-82F2-4899-88C0-568A35DC39AB}" type="sibTrans" cxnId="{F29249B2-59D1-4B19-B98A-AABAEA9A245C}">
      <dgm:prSet/>
      <dgm:spPr/>
      <dgm:t>
        <a:bodyPr/>
        <a:lstStyle/>
        <a:p>
          <a:endParaRPr lang="en-US"/>
        </a:p>
      </dgm:t>
    </dgm:pt>
    <dgm:pt modelId="{16A6A7C3-0448-486F-86DF-9A3D00E07FF7}">
      <dgm:prSet/>
      <dgm:spPr/>
      <dgm:t>
        <a:bodyPr/>
        <a:lstStyle/>
        <a:p>
          <a:r>
            <a:rPr lang="cs-CZ"/>
            <a:t>Ochrana zdraví při nakládání s chemickými látkami a směsmi</a:t>
          </a:r>
          <a:endParaRPr lang="en-US"/>
        </a:p>
      </dgm:t>
    </dgm:pt>
    <dgm:pt modelId="{0D469FC3-87FD-4DE0-8BF3-0121833F553B}" type="parTrans" cxnId="{517132C1-E53A-4DC2-BC5A-7D829DFFB15B}">
      <dgm:prSet/>
      <dgm:spPr/>
      <dgm:t>
        <a:bodyPr/>
        <a:lstStyle/>
        <a:p>
          <a:endParaRPr lang="en-US"/>
        </a:p>
      </dgm:t>
    </dgm:pt>
    <dgm:pt modelId="{FA859C21-B8E5-49BE-8184-C7DB8A5B633A}" type="sibTrans" cxnId="{517132C1-E53A-4DC2-BC5A-7D829DFFB15B}">
      <dgm:prSet/>
      <dgm:spPr/>
      <dgm:t>
        <a:bodyPr/>
        <a:lstStyle/>
        <a:p>
          <a:endParaRPr lang="en-US"/>
        </a:p>
      </dgm:t>
    </dgm:pt>
    <dgm:pt modelId="{6BD78F6D-9E77-47C7-BA5A-752A566EEBF3}">
      <dgm:prSet/>
      <dgm:spPr/>
      <dgm:t>
        <a:bodyPr/>
        <a:lstStyle/>
        <a:p>
          <a:r>
            <a:rPr lang="cs-CZ"/>
            <a:t>Ochrana zdraví při předcházení vzniku a šíření infekčních onemocnění vč. systému epidemiologické bdělosti</a:t>
          </a:r>
          <a:endParaRPr lang="en-US"/>
        </a:p>
      </dgm:t>
    </dgm:pt>
    <dgm:pt modelId="{DE5A562A-A68E-49FD-ACA1-B5191046289B}" type="parTrans" cxnId="{7C7B97B4-8D96-4935-B6D6-DE78F0F20C02}">
      <dgm:prSet/>
      <dgm:spPr/>
      <dgm:t>
        <a:bodyPr/>
        <a:lstStyle/>
        <a:p>
          <a:endParaRPr lang="en-US"/>
        </a:p>
      </dgm:t>
    </dgm:pt>
    <dgm:pt modelId="{B6E35E10-D358-477C-9C7E-258D9EA13BAC}" type="sibTrans" cxnId="{7C7B97B4-8D96-4935-B6D6-DE78F0F20C02}">
      <dgm:prSet/>
      <dgm:spPr/>
      <dgm:t>
        <a:bodyPr/>
        <a:lstStyle/>
        <a:p>
          <a:endParaRPr lang="en-US"/>
        </a:p>
      </dgm:t>
    </dgm:pt>
    <dgm:pt modelId="{3BE324C1-EFA5-45BB-9651-6D4B2C024F94}" type="pres">
      <dgm:prSet presAssocID="{DC76C064-5D8C-4566-9EF6-A678E616F007}" presName="root" presStyleCnt="0">
        <dgm:presLayoutVars>
          <dgm:dir/>
          <dgm:resizeHandles val="exact"/>
        </dgm:presLayoutVars>
      </dgm:prSet>
      <dgm:spPr/>
    </dgm:pt>
    <dgm:pt modelId="{E8522A12-CDBD-4DF4-9AE6-6D8D036A4DD4}" type="pres">
      <dgm:prSet presAssocID="{01B33EF8-BDA0-4F63-86C7-FA14D4E39C93}" presName="compNode" presStyleCnt="0"/>
      <dgm:spPr/>
    </dgm:pt>
    <dgm:pt modelId="{21D991FF-84DA-4EFF-8355-2BFF45AF4D8B}" type="pres">
      <dgm:prSet presAssocID="{01B33EF8-BDA0-4F63-86C7-FA14D4E39C93}" presName="bgRect" presStyleLbl="bgShp" presStyleIdx="0" presStyleCnt="6"/>
      <dgm:spPr/>
    </dgm:pt>
    <dgm:pt modelId="{D333A116-A507-4573-BBD0-0A54A4815C8C}" type="pres">
      <dgm:prSet presAssocID="{01B33EF8-BDA0-4F63-86C7-FA14D4E39C9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4F6904A3-4480-404D-9A90-37459C67ADDE}" type="pres">
      <dgm:prSet presAssocID="{01B33EF8-BDA0-4F63-86C7-FA14D4E39C93}" presName="spaceRect" presStyleCnt="0"/>
      <dgm:spPr/>
    </dgm:pt>
    <dgm:pt modelId="{568C401D-A7CB-4F42-8E88-AF6C33CC4D8F}" type="pres">
      <dgm:prSet presAssocID="{01B33EF8-BDA0-4F63-86C7-FA14D4E39C93}" presName="parTx" presStyleLbl="revTx" presStyleIdx="0" presStyleCnt="6">
        <dgm:presLayoutVars>
          <dgm:chMax val="0"/>
          <dgm:chPref val="0"/>
        </dgm:presLayoutVars>
      </dgm:prSet>
      <dgm:spPr/>
    </dgm:pt>
    <dgm:pt modelId="{08327834-F61D-44F6-BD24-EF3EED42DD71}" type="pres">
      <dgm:prSet presAssocID="{879EE37B-7EE8-4A27-8ED5-D59E477130C9}" presName="sibTrans" presStyleCnt="0"/>
      <dgm:spPr/>
    </dgm:pt>
    <dgm:pt modelId="{7AA92635-E2C5-4E25-9F93-71E6C43D2BD7}" type="pres">
      <dgm:prSet presAssocID="{B05E59D7-91B4-4393-ACFA-FFB32F3761CA}" presName="compNode" presStyleCnt="0"/>
      <dgm:spPr/>
    </dgm:pt>
    <dgm:pt modelId="{BBCAF622-81FD-4288-A78A-A844BD726CC4}" type="pres">
      <dgm:prSet presAssocID="{B05E59D7-91B4-4393-ACFA-FFB32F3761CA}" presName="bgRect" presStyleLbl="bgShp" presStyleIdx="1" presStyleCnt="6"/>
      <dgm:spPr/>
    </dgm:pt>
    <dgm:pt modelId="{9AAB0B25-4B2C-47E9-B2E0-C467AD87245B}" type="pres">
      <dgm:prSet presAssocID="{B05E59D7-91B4-4393-ACFA-FFB32F3761C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čník"/>
        </a:ext>
      </dgm:extLst>
    </dgm:pt>
    <dgm:pt modelId="{0EE2035C-41BC-4F5E-AE10-5B4018093550}" type="pres">
      <dgm:prSet presAssocID="{B05E59D7-91B4-4393-ACFA-FFB32F3761CA}" presName="spaceRect" presStyleCnt="0"/>
      <dgm:spPr/>
    </dgm:pt>
    <dgm:pt modelId="{23F0F424-F1EB-455B-BE85-8FFF9387EBE0}" type="pres">
      <dgm:prSet presAssocID="{B05E59D7-91B4-4393-ACFA-FFB32F3761CA}" presName="parTx" presStyleLbl="revTx" presStyleIdx="1" presStyleCnt="6">
        <dgm:presLayoutVars>
          <dgm:chMax val="0"/>
          <dgm:chPref val="0"/>
        </dgm:presLayoutVars>
      </dgm:prSet>
      <dgm:spPr/>
    </dgm:pt>
    <dgm:pt modelId="{47C09FDA-95FA-4B58-A1B1-E992D7398E1A}" type="pres">
      <dgm:prSet presAssocID="{F10B7AEB-D4DA-4F2E-8E33-2ECCF0C983D8}" presName="sibTrans" presStyleCnt="0"/>
      <dgm:spPr/>
    </dgm:pt>
    <dgm:pt modelId="{F2084A71-FEA1-4580-9854-795B083611A0}" type="pres">
      <dgm:prSet presAssocID="{C46DBD88-B007-47F8-9403-FE8873DCCE33}" presName="compNode" presStyleCnt="0"/>
      <dgm:spPr/>
    </dgm:pt>
    <dgm:pt modelId="{5D6036A9-5B85-4530-A4F9-85590D92C671}" type="pres">
      <dgm:prSet presAssocID="{C46DBD88-B007-47F8-9403-FE8873DCCE33}" presName="bgRect" presStyleLbl="bgShp" presStyleIdx="2" presStyleCnt="6"/>
      <dgm:spPr/>
    </dgm:pt>
    <dgm:pt modelId="{AB5CD2BD-F8A1-47A7-9845-8E777AB11CE6}" type="pres">
      <dgm:prSet presAssocID="{C46DBD88-B007-47F8-9403-FE8873DCCE3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ploměr"/>
        </a:ext>
      </dgm:extLst>
    </dgm:pt>
    <dgm:pt modelId="{CF4201DB-0B84-43CF-9869-C52A82A907C6}" type="pres">
      <dgm:prSet presAssocID="{C46DBD88-B007-47F8-9403-FE8873DCCE33}" presName="spaceRect" presStyleCnt="0"/>
      <dgm:spPr/>
    </dgm:pt>
    <dgm:pt modelId="{3BF6F468-744B-4A9D-9F03-236DA2B95A4C}" type="pres">
      <dgm:prSet presAssocID="{C46DBD88-B007-47F8-9403-FE8873DCCE33}" presName="parTx" presStyleLbl="revTx" presStyleIdx="2" presStyleCnt="6">
        <dgm:presLayoutVars>
          <dgm:chMax val="0"/>
          <dgm:chPref val="0"/>
        </dgm:presLayoutVars>
      </dgm:prSet>
      <dgm:spPr/>
    </dgm:pt>
    <dgm:pt modelId="{C1096163-FFCD-4211-927E-B0BD70DDA7F5}" type="pres">
      <dgm:prSet presAssocID="{98EE09F5-A8A3-46E5-B008-AA40720048CA}" presName="sibTrans" presStyleCnt="0"/>
      <dgm:spPr/>
    </dgm:pt>
    <dgm:pt modelId="{3366D721-BE0A-4626-BB38-E6EEA63F36D9}" type="pres">
      <dgm:prSet presAssocID="{5271F0F8-B667-478E-9DAF-C5B1108E05F1}" presName="compNode" presStyleCnt="0"/>
      <dgm:spPr/>
    </dgm:pt>
    <dgm:pt modelId="{B692F2A9-7CB1-4258-9202-1EDD4C88B789}" type="pres">
      <dgm:prSet presAssocID="{5271F0F8-B667-478E-9DAF-C5B1108E05F1}" presName="bgRect" presStyleLbl="bgShp" presStyleIdx="3" presStyleCnt="6"/>
      <dgm:spPr/>
    </dgm:pt>
    <dgm:pt modelId="{062C3B6B-A91E-41C4-9A27-DDEBF087FBE8}" type="pres">
      <dgm:prSet presAssocID="{5271F0F8-B667-478E-9DAF-C5B1108E05F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8F238020-340C-4401-8522-27C94683EE02}" type="pres">
      <dgm:prSet presAssocID="{5271F0F8-B667-478E-9DAF-C5B1108E05F1}" presName="spaceRect" presStyleCnt="0"/>
      <dgm:spPr/>
    </dgm:pt>
    <dgm:pt modelId="{30AF92E6-64B9-4366-8CB0-544F094AA67C}" type="pres">
      <dgm:prSet presAssocID="{5271F0F8-B667-478E-9DAF-C5B1108E05F1}" presName="parTx" presStyleLbl="revTx" presStyleIdx="3" presStyleCnt="6">
        <dgm:presLayoutVars>
          <dgm:chMax val="0"/>
          <dgm:chPref val="0"/>
        </dgm:presLayoutVars>
      </dgm:prSet>
      <dgm:spPr/>
    </dgm:pt>
    <dgm:pt modelId="{6C5489F5-55A5-4197-B2EF-BA25DE898569}" type="pres">
      <dgm:prSet presAssocID="{6917E3A5-82F2-4899-88C0-568A35DC39AB}" presName="sibTrans" presStyleCnt="0"/>
      <dgm:spPr/>
    </dgm:pt>
    <dgm:pt modelId="{BBBB3ECA-8097-487A-9A5C-FDB0663560DC}" type="pres">
      <dgm:prSet presAssocID="{16A6A7C3-0448-486F-86DF-9A3D00E07FF7}" presName="compNode" presStyleCnt="0"/>
      <dgm:spPr/>
    </dgm:pt>
    <dgm:pt modelId="{04D5FC49-E689-4271-998B-EF8078EA8148}" type="pres">
      <dgm:prSet presAssocID="{16A6A7C3-0448-486F-86DF-9A3D00E07FF7}" presName="bgRect" presStyleLbl="bgShp" presStyleIdx="4" presStyleCnt="6"/>
      <dgm:spPr/>
    </dgm:pt>
    <dgm:pt modelId="{9C08A4A3-5879-48E2-8D1B-9F294C665173}" type="pres">
      <dgm:prSet presAssocID="{16A6A7C3-0448-486F-86DF-9A3D00E07FF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2E406E1F-3B7A-4065-91FA-30E7BD93642E}" type="pres">
      <dgm:prSet presAssocID="{16A6A7C3-0448-486F-86DF-9A3D00E07FF7}" presName="spaceRect" presStyleCnt="0"/>
      <dgm:spPr/>
    </dgm:pt>
    <dgm:pt modelId="{47C62F98-1253-40C4-A7F2-B84EBD36B9D1}" type="pres">
      <dgm:prSet presAssocID="{16A6A7C3-0448-486F-86DF-9A3D00E07FF7}" presName="parTx" presStyleLbl="revTx" presStyleIdx="4" presStyleCnt="6">
        <dgm:presLayoutVars>
          <dgm:chMax val="0"/>
          <dgm:chPref val="0"/>
        </dgm:presLayoutVars>
      </dgm:prSet>
      <dgm:spPr/>
    </dgm:pt>
    <dgm:pt modelId="{1F4C1C26-8057-42D0-BB46-A55CF2C6CA70}" type="pres">
      <dgm:prSet presAssocID="{FA859C21-B8E5-49BE-8184-C7DB8A5B633A}" presName="sibTrans" presStyleCnt="0"/>
      <dgm:spPr/>
    </dgm:pt>
    <dgm:pt modelId="{EBF1914D-B29E-4496-9FC7-E6065375DE81}" type="pres">
      <dgm:prSet presAssocID="{6BD78F6D-9E77-47C7-BA5A-752A566EEBF3}" presName="compNode" presStyleCnt="0"/>
      <dgm:spPr/>
    </dgm:pt>
    <dgm:pt modelId="{D1D26A3D-C3A3-4704-8746-EB41420E558C}" type="pres">
      <dgm:prSet presAssocID="{6BD78F6D-9E77-47C7-BA5A-752A566EEBF3}" presName="bgRect" presStyleLbl="bgShp" presStyleIdx="5" presStyleCnt="6"/>
      <dgm:spPr/>
    </dgm:pt>
    <dgm:pt modelId="{CD3A3278-7DC8-45E5-9648-D32ED853783E}" type="pres">
      <dgm:prSet presAssocID="{6BD78F6D-9E77-47C7-BA5A-752A566EEBF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7E12DE52-2204-4395-BDEC-9B05A9ABA9E4}" type="pres">
      <dgm:prSet presAssocID="{6BD78F6D-9E77-47C7-BA5A-752A566EEBF3}" presName="spaceRect" presStyleCnt="0"/>
      <dgm:spPr/>
    </dgm:pt>
    <dgm:pt modelId="{70019EF2-526E-421B-BA52-D1AF1F59FD35}" type="pres">
      <dgm:prSet presAssocID="{6BD78F6D-9E77-47C7-BA5A-752A566EEBF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0538310C-1A78-4F9F-BAAE-402817D40888}" type="presOf" srcId="{B05E59D7-91B4-4393-ACFA-FFB32F3761CA}" destId="{23F0F424-F1EB-455B-BE85-8FFF9387EBE0}" srcOrd="0" destOrd="0" presId="urn:microsoft.com/office/officeart/2018/2/layout/IconVerticalSolidList"/>
    <dgm:cxn modelId="{763F6921-4112-485A-90D7-DA87BB392FE8}" type="presOf" srcId="{C46DBD88-B007-47F8-9403-FE8873DCCE33}" destId="{3BF6F468-744B-4A9D-9F03-236DA2B95A4C}" srcOrd="0" destOrd="0" presId="urn:microsoft.com/office/officeart/2018/2/layout/IconVerticalSolidList"/>
    <dgm:cxn modelId="{F3397735-4975-4DA5-97A4-3103CFCBFE11}" type="presOf" srcId="{DC76C064-5D8C-4566-9EF6-A678E616F007}" destId="{3BE324C1-EFA5-45BB-9651-6D4B2C024F94}" srcOrd="0" destOrd="0" presId="urn:microsoft.com/office/officeart/2018/2/layout/IconVerticalSolidList"/>
    <dgm:cxn modelId="{AA0C174E-8E97-42E7-80E0-7E6C1B87B51C}" srcId="{DC76C064-5D8C-4566-9EF6-A678E616F007}" destId="{C46DBD88-B007-47F8-9403-FE8873DCCE33}" srcOrd="2" destOrd="0" parTransId="{B2F86B0B-0438-4AFB-B497-4B633CA809ED}" sibTransId="{98EE09F5-A8A3-46E5-B008-AA40720048CA}"/>
    <dgm:cxn modelId="{819AAB7A-D1A0-49FC-A156-056AA995ABB0}" type="presOf" srcId="{6BD78F6D-9E77-47C7-BA5A-752A566EEBF3}" destId="{70019EF2-526E-421B-BA52-D1AF1F59FD35}" srcOrd="0" destOrd="0" presId="urn:microsoft.com/office/officeart/2018/2/layout/IconVerticalSolidList"/>
    <dgm:cxn modelId="{AA05C984-5B14-4663-8632-EE93CD8D7502}" type="presOf" srcId="{16A6A7C3-0448-486F-86DF-9A3D00E07FF7}" destId="{47C62F98-1253-40C4-A7F2-B84EBD36B9D1}" srcOrd="0" destOrd="0" presId="urn:microsoft.com/office/officeart/2018/2/layout/IconVerticalSolidList"/>
    <dgm:cxn modelId="{6373BF85-3006-4B0F-911C-AFFCE4647794}" srcId="{DC76C064-5D8C-4566-9EF6-A678E616F007}" destId="{01B33EF8-BDA0-4F63-86C7-FA14D4E39C93}" srcOrd="0" destOrd="0" parTransId="{C5AA0449-28BA-4A1D-843F-045E2EE11BAF}" sibTransId="{879EE37B-7EE8-4A27-8ED5-D59E477130C9}"/>
    <dgm:cxn modelId="{F29249B2-59D1-4B19-B98A-AABAEA9A245C}" srcId="{DC76C064-5D8C-4566-9EF6-A678E616F007}" destId="{5271F0F8-B667-478E-9DAF-C5B1108E05F1}" srcOrd="3" destOrd="0" parTransId="{E6429115-1C8B-4842-A3D4-D3AF27EA6ADE}" sibTransId="{6917E3A5-82F2-4899-88C0-568A35DC39AB}"/>
    <dgm:cxn modelId="{7C7B97B4-8D96-4935-B6D6-DE78F0F20C02}" srcId="{DC76C064-5D8C-4566-9EF6-A678E616F007}" destId="{6BD78F6D-9E77-47C7-BA5A-752A566EEBF3}" srcOrd="5" destOrd="0" parTransId="{DE5A562A-A68E-49FD-ACA1-B5191046289B}" sibTransId="{B6E35E10-D358-477C-9C7E-258D9EA13BAC}"/>
    <dgm:cxn modelId="{517132C1-E53A-4DC2-BC5A-7D829DFFB15B}" srcId="{DC76C064-5D8C-4566-9EF6-A678E616F007}" destId="{16A6A7C3-0448-486F-86DF-9A3D00E07FF7}" srcOrd="4" destOrd="0" parTransId="{0D469FC3-87FD-4DE0-8BF3-0121833F553B}" sibTransId="{FA859C21-B8E5-49BE-8184-C7DB8A5B633A}"/>
    <dgm:cxn modelId="{1E79D0C3-AFDF-4C35-B781-8FBCFEF6E357}" type="presOf" srcId="{01B33EF8-BDA0-4F63-86C7-FA14D4E39C93}" destId="{568C401D-A7CB-4F42-8E88-AF6C33CC4D8F}" srcOrd="0" destOrd="0" presId="urn:microsoft.com/office/officeart/2018/2/layout/IconVerticalSolidList"/>
    <dgm:cxn modelId="{1486E8D4-113F-457A-8E11-41A9E56F2B23}" srcId="{DC76C064-5D8C-4566-9EF6-A678E616F007}" destId="{B05E59D7-91B4-4393-ACFA-FFB32F3761CA}" srcOrd="1" destOrd="0" parTransId="{4D4A4AEA-4B77-4CE5-A6B4-02DBE79CD636}" sibTransId="{F10B7AEB-D4DA-4F2E-8E33-2ECCF0C983D8}"/>
    <dgm:cxn modelId="{83F979DE-CE13-4E0F-8F0E-05227EF1CDBA}" type="presOf" srcId="{5271F0F8-B667-478E-9DAF-C5B1108E05F1}" destId="{30AF92E6-64B9-4366-8CB0-544F094AA67C}" srcOrd="0" destOrd="0" presId="urn:microsoft.com/office/officeart/2018/2/layout/IconVerticalSolidList"/>
    <dgm:cxn modelId="{8B3F160F-142B-4573-9A56-BB94A6BB53EE}" type="presParOf" srcId="{3BE324C1-EFA5-45BB-9651-6D4B2C024F94}" destId="{E8522A12-CDBD-4DF4-9AE6-6D8D036A4DD4}" srcOrd="0" destOrd="0" presId="urn:microsoft.com/office/officeart/2018/2/layout/IconVerticalSolidList"/>
    <dgm:cxn modelId="{789E1563-0E4D-486B-BEB0-11D4CC7C08BF}" type="presParOf" srcId="{E8522A12-CDBD-4DF4-9AE6-6D8D036A4DD4}" destId="{21D991FF-84DA-4EFF-8355-2BFF45AF4D8B}" srcOrd="0" destOrd="0" presId="urn:microsoft.com/office/officeart/2018/2/layout/IconVerticalSolidList"/>
    <dgm:cxn modelId="{5EB69779-5557-4F53-A7A3-7E0CF89C58E2}" type="presParOf" srcId="{E8522A12-CDBD-4DF4-9AE6-6D8D036A4DD4}" destId="{D333A116-A507-4573-BBD0-0A54A4815C8C}" srcOrd="1" destOrd="0" presId="urn:microsoft.com/office/officeart/2018/2/layout/IconVerticalSolidList"/>
    <dgm:cxn modelId="{9E856103-67C0-42AE-9D26-4E9AE8CFCF17}" type="presParOf" srcId="{E8522A12-CDBD-4DF4-9AE6-6D8D036A4DD4}" destId="{4F6904A3-4480-404D-9A90-37459C67ADDE}" srcOrd="2" destOrd="0" presId="urn:microsoft.com/office/officeart/2018/2/layout/IconVerticalSolidList"/>
    <dgm:cxn modelId="{8761D895-3074-4657-A101-6E0124A088CC}" type="presParOf" srcId="{E8522A12-CDBD-4DF4-9AE6-6D8D036A4DD4}" destId="{568C401D-A7CB-4F42-8E88-AF6C33CC4D8F}" srcOrd="3" destOrd="0" presId="urn:microsoft.com/office/officeart/2018/2/layout/IconVerticalSolidList"/>
    <dgm:cxn modelId="{271A7419-D583-4F4E-A0D2-C9F9812A9E9E}" type="presParOf" srcId="{3BE324C1-EFA5-45BB-9651-6D4B2C024F94}" destId="{08327834-F61D-44F6-BD24-EF3EED42DD71}" srcOrd="1" destOrd="0" presId="urn:microsoft.com/office/officeart/2018/2/layout/IconVerticalSolidList"/>
    <dgm:cxn modelId="{F6859970-C26A-4421-B0E7-7EE7E49AC405}" type="presParOf" srcId="{3BE324C1-EFA5-45BB-9651-6D4B2C024F94}" destId="{7AA92635-E2C5-4E25-9F93-71E6C43D2BD7}" srcOrd="2" destOrd="0" presId="urn:microsoft.com/office/officeart/2018/2/layout/IconVerticalSolidList"/>
    <dgm:cxn modelId="{35DD2255-410A-4A1A-B204-224B08DFA999}" type="presParOf" srcId="{7AA92635-E2C5-4E25-9F93-71E6C43D2BD7}" destId="{BBCAF622-81FD-4288-A78A-A844BD726CC4}" srcOrd="0" destOrd="0" presId="urn:microsoft.com/office/officeart/2018/2/layout/IconVerticalSolidList"/>
    <dgm:cxn modelId="{F6206AEA-AFA7-408C-8178-5D87CA2FF92A}" type="presParOf" srcId="{7AA92635-E2C5-4E25-9F93-71E6C43D2BD7}" destId="{9AAB0B25-4B2C-47E9-B2E0-C467AD87245B}" srcOrd="1" destOrd="0" presId="urn:microsoft.com/office/officeart/2018/2/layout/IconVerticalSolidList"/>
    <dgm:cxn modelId="{739CC04B-F6D6-437C-9E8B-5979F1954E8E}" type="presParOf" srcId="{7AA92635-E2C5-4E25-9F93-71E6C43D2BD7}" destId="{0EE2035C-41BC-4F5E-AE10-5B4018093550}" srcOrd="2" destOrd="0" presId="urn:microsoft.com/office/officeart/2018/2/layout/IconVerticalSolidList"/>
    <dgm:cxn modelId="{6EBA32C8-A7E8-4F41-85FB-25EE484F6B82}" type="presParOf" srcId="{7AA92635-E2C5-4E25-9F93-71E6C43D2BD7}" destId="{23F0F424-F1EB-455B-BE85-8FFF9387EBE0}" srcOrd="3" destOrd="0" presId="urn:microsoft.com/office/officeart/2018/2/layout/IconVerticalSolidList"/>
    <dgm:cxn modelId="{132B2E33-64D3-4D6C-B33C-95D1E5AEF26F}" type="presParOf" srcId="{3BE324C1-EFA5-45BB-9651-6D4B2C024F94}" destId="{47C09FDA-95FA-4B58-A1B1-E992D7398E1A}" srcOrd="3" destOrd="0" presId="urn:microsoft.com/office/officeart/2018/2/layout/IconVerticalSolidList"/>
    <dgm:cxn modelId="{5E913D39-8878-4C19-8300-91D4628AA9B6}" type="presParOf" srcId="{3BE324C1-EFA5-45BB-9651-6D4B2C024F94}" destId="{F2084A71-FEA1-4580-9854-795B083611A0}" srcOrd="4" destOrd="0" presId="urn:microsoft.com/office/officeart/2018/2/layout/IconVerticalSolidList"/>
    <dgm:cxn modelId="{E9E714AC-82C9-4461-973B-F9A9FC96C85B}" type="presParOf" srcId="{F2084A71-FEA1-4580-9854-795B083611A0}" destId="{5D6036A9-5B85-4530-A4F9-85590D92C671}" srcOrd="0" destOrd="0" presId="urn:microsoft.com/office/officeart/2018/2/layout/IconVerticalSolidList"/>
    <dgm:cxn modelId="{1B4633DE-CBC2-486A-A7AB-5650E8403244}" type="presParOf" srcId="{F2084A71-FEA1-4580-9854-795B083611A0}" destId="{AB5CD2BD-F8A1-47A7-9845-8E777AB11CE6}" srcOrd="1" destOrd="0" presId="urn:microsoft.com/office/officeart/2018/2/layout/IconVerticalSolidList"/>
    <dgm:cxn modelId="{38BD99F9-39B8-46B6-9BEC-5E70D317701D}" type="presParOf" srcId="{F2084A71-FEA1-4580-9854-795B083611A0}" destId="{CF4201DB-0B84-43CF-9869-C52A82A907C6}" srcOrd="2" destOrd="0" presId="urn:microsoft.com/office/officeart/2018/2/layout/IconVerticalSolidList"/>
    <dgm:cxn modelId="{7F81CA04-484C-4BD0-A6BB-7B16ED14EBD9}" type="presParOf" srcId="{F2084A71-FEA1-4580-9854-795B083611A0}" destId="{3BF6F468-744B-4A9D-9F03-236DA2B95A4C}" srcOrd="3" destOrd="0" presId="urn:microsoft.com/office/officeart/2018/2/layout/IconVerticalSolidList"/>
    <dgm:cxn modelId="{8FE36146-12A2-4C9E-ABEC-3C3ADBE5E7CE}" type="presParOf" srcId="{3BE324C1-EFA5-45BB-9651-6D4B2C024F94}" destId="{C1096163-FFCD-4211-927E-B0BD70DDA7F5}" srcOrd="5" destOrd="0" presId="urn:microsoft.com/office/officeart/2018/2/layout/IconVerticalSolidList"/>
    <dgm:cxn modelId="{D4FF918D-93EE-4BA7-B86C-270481012C19}" type="presParOf" srcId="{3BE324C1-EFA5-45BB-9651-6D4B2C024F94}" destId="{3366D721-BE0A-4626-BB38-E6EEA63F36D9}" srcOrd="6" destOrd="0" presId="urn:microsoft.com/office/officeart/2018/2/layout/IconVerticalSolidList"/>
    <dgm:cxn modelId="{8426DFC0-F992-4693-800E-3D583EFB58DF}" type="presParOf" srcId="{3366D721-BE0A-4626-BB38-E6EEA63F36D9}" destId="{B692F2A9-7CB1-4258-9202-1EDD4C88B789}" srcOrd="0" destOrd="0" presId="urn:microsoft.com/office/officeart/2018/2/layout/IconVerticalSolidList"/>
    <dgm:cxn modelId="{14E1B52E-25B5-4347-B200-8F54EFA9093E}" type="presParOf" srcId="{3366D721-BE0A-4626-BB38-E6EEA63F36D9}" destId="{062C3B6B-A91E-41C4-9A27-DDEBF087FBE8}" srcOrd="1" destOrd="0" presId="urn:microsoft.com/office/officeart/2018/2/layout/IconVerticalSolidList"/>
    <dgm:cxn modelId="{FE763C95-EDAF-4781-B2B2-09A1E5367F20}" type="presParOf" srcId="{3366D721-BE0A-4626-BB38-E6EEA63F36D9}" destId="{8F238020-340C-4401-8522-27C94683EE02}" srcOrd="2" destOrd="0" presId="urn:microsoft.com/office/officeart/2018/2/layout/IconVerticalSolidList"/>
    <dgm:cxn modelId="{A9AFB9E9-0672-415E-8FA6-7FBD99FA8FA3}" type="presParOf" srcId="{3366D721-BE0A-4626-BB38-E6EEA63F36D9}" destId="{30AF92E6-64B9-4366-8CB0-544F094AA67C}" srcOrd="3" destOrd="0" presId="urn:microsoft.com/office/officeart/2018/2/layout/IconVerticalSolidList"/>
    <dgm:cxn modelId="{121FD5E9-B6CF-499E-BBAE-1D9253DA50C0}" type="presParOf" srcId="{3BE324C1-EFA5-45BB-9651-6D4B2C024F94}" destId="{6C5489F5-55A5-4197-B2EF-BA25DE898569}" srcOrd="7" destOrd="0" presId="urn:microsoft.com/office/officeart/2018/2/layout/IconVerticalSolidList"/>
    <dgm:cxn modelId="{E89A6D55-2B20-4F7F-9FD1-FE006A434392}" type="presParOf" srcId="{3BE324C1-EFA5-45BB-9651-6D4B2C024F94}" destId="{BBBB3ECA-8097-487A-9A5C-FDB0663560DC}" srcOrd="8" destOrd="0" presId="urn:microsoft.com/office/officeart/2018/2/layout/IconVerticalSolidList"/>
    <dgm:cxn modelId="{EA697A0F-DEBA-471C-A084-E113FDBAAD5E}" type="presParOf" srcId="{BBBB3ECA-8097-487A-9A5C-FDB0663560DC}" destId="{04D5FC49-E689-4271-998B-EF8078EA8148}" srcOrd="0" destOrd="0" presId="urn:microsoft.com/office/officeart/2018/2/layout/IconVerticalSolidList"/>
    <dgm:cxn modelId="{10A792C2-CF0A-4174-B0AD-96657842B189}" type="presParOf" srcId="{BBBB3ECA-8097-487A-9A5C-FDB0663560DC}" destId="{9C08A4A3-5879-48E2-8D1B-9F294C665173}" srcOrd="1" destOrd="0" presId="urn:microsoft.com/office/officeart/2018/2/layout/IconVerticalSolidList"/>
    <dgm:cxn modelId="{DAEF0984-62CF-47FD-95D7-0B9F85F74956}" type="presParOf" srcId="{BBBB3ECA-8097-487A-9A5C-FDB0663560DC}" destId="{2E406E1F-3B7A-4065-91FA-30E7BD93642E}" srcOrd="2" destOrd="0" presId="urn:microsoft.com/office/officeart/2018/2/layout/IconVerticalSolidList"/>
    <dgm:cxn modelId="{102F1BF3-0992-4AB0-8E89-E98EDDC54251}" type="presParOf" srcId="{BBBB3ECA-8097-487A-9A5C-FDB0663560DC}" destId="{47C62F98-1253-40C4-A7F2-B84EBD36B9D1}" srcOrd="3" destOrd="0" presId="urn:microsoft.com/office/officeart/2018/2/layout/IconVerticalSolidList"/>
    <dgm:cxn modelId="{A7A06C21-07FB-4B9C-92C0-686B99ECD333}" type="presParOf" srcId="{3BE324C1-EFA5-45BB-9651-6D4B2C024F94}" destId="{1F4C1C26-8057-42D0-BB46-A55CF2C6CA70}" srcOrd="9" destOrd="0" presId="urn:microsoft.com/office/officeart/2018/2/layout/IconVerticalSolidList"/>
    <dgm:cxn modelId="{32320177-E8A1-4FAE-BFE8-CE52B94A7E6F}" type="presParOf" srcId="{3BE324C1-EFA5-45BB-9651-6D4B2C024F94}" destId="{EBF1914D-B29E-4496-9FC7-E6065375DE81}" srcOrd="10" destOrd="0" presId="urn:microsoft.com/office/officeart/2018/2/layout/IconVerticalSolidList"/>
    <dgm:cxn modelId="{02D3041A-C722-420B-A9B6-3DCA62DD055D}" type="presParOf" srcId="{EBF1914D-B29E-4496-9FC7-E6065375DE81}" destId="{D1D26A3D-C3A3-4704-8746-EB41420E558C}" srcOrd="0" destOrd="0" presId="urn:microsoft.com/office/officeart/2018/2/layout/IconVerticalSolidList"/>
    <dgm:cxn modelId="{CA91A6C7-CE5B-4537-86B1-FE5765E5D618}" type="presParOf" srcId="{EBF1914D-B29E-4496-9FC7-E6065375DE81}" destId="{CD3A3278-7DC8-45E5-9648-D32ED853783E}" srcOrd="1" destOrd="0" presId="urn:microsoft.com/office/officeart/2018/2/layout/IconVerticalSolidList"/>
    <dgm:cxn modelId="{79674FE4-54C5-4C13-AFBB-9D4017EF3ACF}" type="presParOf" srcId="{EBF1914D-B29E-4496-9FC7-E6065375DE81}" destId="{7E12DE52-2204-4395-BDEC-9B05A9ABA9E4}" srcOrd="2" destOrd="0" presId="urn:microsoft.com/office/officeart/2018/2/layout/IconVerticalSolidList"/>
    <dgm:cxn modelId="{BEB647F4-576B-46B5-9BE6-22114F00C139}" type="presParOf" srcId="{EBF1914D-B29E-4496-9FC7-E6065375DE81}" destId="{70019EF2-526E-421B-BA52-D1AF1F59FD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395B88C-540F-424B-951D-0DCB7A56672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4057EFF-E5BE-499D-A386-C68241FCEA33}">
      <dgm:prSet/>
      <dgm:spPr/>
      <dgm:t>
        <a:bodyPr/>
        <a:lstStyle/>
        <a:p>
          <a:r>
            <a:rPr lang="cs-CZ"/>
            <a:t>§ 84 ZOVZ</a:t>
          </a:r>
          <a:endParaRPr lang="en-US"/>
        </a:p>
      </dgm:t>
    </dgm:pt>
    <dgm:pt modelId="{D761446D-3667-448F-BDE6-AC4BD22E6BFB}" type="parTrans" cxnId="{F2120AD0-EF85-4B67-ADF6-72FB9B2E6201}">
      <dgm:prSet/>
      <dgm:spPr/>
      <dgm:t>
        <a:bodyPr/>
        <a:lstStyle/>
        <a:p>
          <a:endParaRPr lang="en-US"/>
        </a:p>
      </dgm:t>
    </dgm:pt>
    <dgm:pt modelId="{F76A1799-F9D0-42DC-AB3C-CCD106C63340}" type="sibTrans" cxnId="{F2120AD0-EF85-4B67-ADF6-72FB9B2E6201}">
      <dgm:prSet/>
      <dgm:spPr/>
      <dgm:t>
        <a:bodyPr/>
        <a:lstStyle/>
        <a:p>
          <a:endParaRPr lang="en-US"/>
        </a:p>
      </dgm:t>
    </dgm:pt>
    <dgm:pt modelId="{68C94DDC-45A4-4330-A7D1-E7599E81932F}">
      <dgm:prSet/>
      <dgm:spPr/>
      <dgm:t>
        <a:bodyPr/>
        <a:lstStyle/>
        <a:p>
          <a:r>
            <a:rPr lang="cs-CZ"/>
            <a:t>dozor nad dodržováním právních předpisů k OVZ</a:t>
          </a:r>
          <a:endParaRPr lang="en-US"/>
        </a:p>
      </dgm:t>
    </dgm:pt>
    <dgm:pt modelId="{ADEDA395-C433-4DDC-A624-5361B1C84ED2}" type="parTrans" cxnId="{CA4DB03A-F81F-4D70-A923-F31586C5CC68}">
      <dgm:prSet/>
      <dgm:spPr/>
      <dgm:t>
        <a:bodyPr/>
        <a:lstStyle/>
        <a:p>
          <a:endParaRPr lang="en-US"/>
        </a:p>
      </dgm:t>
    </dgm:pt>
    <dgm:pt modelId="{A606298E-EBA1-45BA-A17D-FF6BB9D3E0D5}" type="sibTrans" cxnId="{CA4DB03A-F81F-4D70-A923-F31586C5CC68}">
      <dgm:prSet/>
      <dgm:spPr/>
      <dgm:t>
        <a:bodyPr/>
        <a:lstStyle/>
        <a:p>
          <a:endParaRPr lang="en-US"/>
        </a:p>
      </dgm:t>
    </dgm:pt>
    <dgm:pt modelId="{83F1D359-75CA-45D2-8504-8D8E66654F4B}">
      <dgm:prSet/>
      <dgm:spPr/>
      <dgm:t>
        <a:bodyPr/>
        <a:lstStyle/>
        <a:p>
          <a:r>
            <a:rPr lang="cs-CZ"/>
            <a:t>Možnost pozastavit výkon činnosti, užívání vody…</a:t>
          </a:r>
          <a:endParaRPr lang="en-US"/>
        </a:p>
      </dgm:t>
    </dgm:pt>
    <dgm:pt modelId="{4E00EACC-7FCC-496B-883B-438E1D184485}" type="parTrans" cxnId="{EFF75D30-2576-46E2-BADF-CE1C03EA85B8}">
      <dgm:prSet/>
      <dgm:spPr/>
      <dgm:t>
        <a:bodyPr/>
        <a:lstStyle/>
        <a:p>
          <a:endParaRPr lang="en-US"/>
        </a:p>
      </dgm:t>
    </dgm:pt>
    <dgm:pt modelId="{9D13296B-4E5A-4579-B39E-56C8FAD71085}" type="sibTrans" cxnId="{EFF75D30-2576-46E2-BADF-CE1C03EA85B8}">
      <dgm:prSet/>
      <dgm:spPr/>
      <dgm:t>
        <a:bodyPr/>
        <a:lstStyle/>
        <a:p>
          <a:endParaRPr lang="en-US"/>
        </a:p>
      </dgm:t>
    </dgm:pt>
    <dgm:pt modelId="{B25B7FB9-F116-4583-B0A6-A2DF67C032CD}">
      <dgm:prSet/>
      <dgm:spPr/>
      <dgm:t>
        <a:bodyPr/>
        <a:lstStyle/>
        <a:p>
          <a:r>
            <a:rPr lang="cs-CZ"/>
            <a:t>Prověřování znalostí u činností epid. závažných…</a:t>
          </a:r>
          <a:endParaRPr lang="en-US"/>
        </a:p>
      </dgm:t>
    </dgm:pt>
    <dgm:pt modelId="{EED3413D-A921-4A28-A71D-E25EED56A8DC}" type="parTrans" cxnId="{2E2FC759-6DBE-48B8-A0EB-3E2AC9F4A84D}">
      <dgm:prSet/>
      <dgm:spPr/>
      <dgm:t>
        <a:bodyPr/>
        <a:lstStyle/>
        <a:p>
          <a:endParaRPr lang="en-US"/>
        </a:p>
      </dgm:t>
    </dgm:pt>
    <dgm:pt modelId="{49DFE7BC-E3D7-48CE-9C51-D2D988654A5A}" type="sibTrans" cxnId="{2E2FC759-6DBE-48B8-A0EB-3E2AC9F4A84D}">
      <dgm:prSet/>
      <dgm:spPr/>
      <dgm:t>
        <a:bodyPr/>
        <a:lstStyle/>
        <a:p>
          <a:endParaRPr lang="en-US"/>
        </a:p>
      </dgm:t>
    </dgm:pt>
    <dgm:pt modelId="{7563FEEA-53F8-429D-BD29-DF91CE902221}">
      <dgm:prSet/>
      <dgm:spPr/>
      <dgm:t>
        <a:bodyPr/>
        <a:lstStyle/>
        <a:p>
          <a:r>
            <a:rPr lang="cs-CZ" dirty="0"/>
            <a:t>V </a:t>
          </a:r>
          <a:r>
            <a:rPr lang="cs-CZ" dirty="0" err="1"/>
            <a:t>mimoř</a:t>
          </a:r>
          <a:r>
            <a:rPr lang="cs-CZ" dirty="0"/>
            <a:t>. případech hodných zvl. zřetele vstup do obydlí FO (např. u hluku, vibrací…)</a:t>
          </a:r>
          <a:endParaRPr lang="en-US" dirty="0"/>
        </a:p>
      </dgm:t>
    </dgm:pt>
    <dgm:pt modelId="{8CD417CE-EB3F-4F7C-B272-E348A7D9759A}" type="parTrans" cxnId="{369C802B-837F-45DD-AA28-CF1D42B7ED25}">
      <dgm:prSet/>
      <dgm:spPr/>
      <dgm:t>
        <a:bodyPr/>
        <a:lstStyle/>
        <a:p>
          <a:endParaRPr lang="en-US"/>
        </a:p>
      </dgm:t>
    </dgm:pt>
    <dgm:pt modelId="{10263356-38F6-4292-A64F-1ECAFBEDCC1A}" type="sibTrans" cxnId="{369C802B-837F-45DD-AA28-CF1D42B7ED25}">
      <dgm:prSet/>
      <dgm:spPr/>
      <dgm:t>
        <a:bodyPr/>
        <a:lstStyle/>
        <a:p>
          <a:endParaRPr lang="en-US"/>
        </a:p>
      </dgm:t>
    </dgm:pt>
    <dgm:pt modelId="{6F84CDBC-0EF1-407A-8824-43F5B2F29699}" type="pres">
      <dgm:prSet presAssocID="{3395B88C-540F-424B-951D-0DCB7A566726}" presName="diagram" presStyleCnt="0">
        <dgm:presLayoutVars>
          <dgm:dir/>
          <dgm:resizeHandles val="exact"/>
        </dgm:presLayoutVars>
      </dgm:prSet>
      <dgm:spPr/>
    </dgm:pt>
    <dgm:pt modelId="{BFB68E8D-64D7-4E12-A09F-4EF896467AF5}" type="pres">
      <dgm:prSet presAssocID="{54057EFF-E5BE-499D-A386-C68241FCEA33}" presName="node" presStyleLbl="node1" presStyleIdx="0" presStyleCnt="5">
        <dgm:presLayoutVars>
          <dgm:bulletEnabled val="1"/>
        </dgm:presLayoutVars>
      </dgm:prSet>
      <dgm:spPr/>
    </dgm:pt>
    <dgm:pt modelId="{868287D5-3F0F-4960-BE11-77D8DA17999B}" type="pres">
      <dgm:prSet presAssocID="{F76A1799-F9D0-42DC-AB3C-CCD106C63340}" presName="sibTrans" presStyleCnt="0"/>
      <dgm:spPr/>
    </dgm:pt>
    <dgm:pt modelId="{D8D03C61-F45B-4655-B02D-4A1B4F47981E}" type="pres">
      <dgm:prSet presAssocID="{68C94DDC-45A4-4330-A7D1-E7599E81932F}" presName="node" presStyleLbl="node1" presStyleIdx="1" presStyleCnt="5">
        <dgm:presLayoutVars>
          <dgm:bulletEnabled val="1"/>
        </dgm:presLayoutVars>
      </dgm:prSet>
      <dgm:spPr/>
    </dgm:pt>
    <dgm:pt modelId="{0B63C49C-17B6-4790-AF4F-FE274181C0D9}" type="pres">
      <dgm:prSet presAssocID="{A606298E-EBA1-45BA-A17D-FF6BB9D3E0D5}" presName="sibTrans" presStyleCnt="0"/>
      <dgm:spPr/>
    </dgm:pt>
    <dgm:pt modelId="{A99C3BF3-1269-4C94-AAEA-2B13FC58C020}" type="pres">
      <dgm:prSet presAssocID="{83F1D359-75CA-45D2-8504-8D8E66654F4B}" presName="node" presStyleLbl="node1" presStyleIdx="2" presStyleCnt="5">
        <dgm:presLayoutVars>
          <dgm:bulletEnabled val="1"/>
        </dgm:presLayoutVars>
      </dgm:prSet>
      <dgm:spPr/>
    </dgm:pt>
    <dgm:pt modelId="{297EC526-1098-49AB-9A85-40CC1E5B0456}" type="pres">
      <dgm:prSet presAssocID="{9D13296B-4E5A-4579-B39E-56C8FAD71085}" presName="sibTrans" presStyleCnt="0"/>
      <dgm:spPr/>
    </dgm:pt>
    <dgm:pt modelId="{61FAC427-BCBB-4803-A179-8C6ACE45A601}" type="pres">
      <dgm:prSet presAssocID="{B25B7FB9-F116-4583-B0A6-A2DF67C032CD}" presName="node" presStyleLbl="node1" presStyleIdx="3" presStyleCnt="5">
        <dgm:presLayoutVars>
          <dgm:bulletEnabled val="1"/>
        </dgm:presLayoutVars>
      </dgm:prSet>
      <dgm:spPr/>
    </dgm:pt>
    <dgm:pt modelId="{81EA80C5-FB52-41A3-9707-8DE012520315}" type="pres">
      <dgm:prSet presAssocID="{49DFE7BC-E3D7-48CE-9C51-D2D988654A5A}" presName="sibTrans" presStyleCnt="0"/>
      <dgm:spPr/>
    </dgm:pt>
    <dgm:pt modelId="{CB1CF4E9-1927-4F2F-9714-1B1625FD217A}" type="pres">
      <dgm:prSet presAssocID="{7563FEEA-53F8-429D-BD29-DF91CE902221}" presName="node" presStyleLbl="node1" presStyleIdx="4" presStyleCnt="5">
        <dgm:presLayoutVars>
          <dgm:bulletEnabled val="1"/>
        </dgm:presLayoutVars>
      </dgm:prSet>
      <dgm:spPr/>
    </dgm:pt>
  </dgm:ptLst>
  <dgm:cxnLst>
    <dgm:cxn modelId="{369C802B-837F-45DD-AA28-CF1D42B7ED25}" srcId="{3395B88C-540F-424B-951D-0DCB7A566726}" destId="{7563FEEA-53F8-429D-BD29-DF91CE902221}" srcOrd="4" destOrd="0" parTransId="{8CD417CE-EB3F-4F7C-B272-E348A7D9759A}" sibTransId="{10263356-38F6-4292-A64F-1ECAFBEDCC1A}"/>
    <dgm:cxn modelId="{EFF75D30-2576-46E2-BADF-CE1C03EA85B8}" srcId="{3395B88C-540F-424B-951D-0DCB7A566726}" destId="{83F1D359-75CA-45D2-8504-8D8E66654F4B}" srcOrd="2" destOrd="0" parTransId="{4E00EACC-7FCC-496B-883B-438E1D184485}" sibTransId="{9D13296B-4E5A-4579-B39E-56C8FAD71085}"/>
    <dgm:cxn modelId="{CA4DB03A-F81F-4D70-A923-F31586C5CC68}" srcId="{3395B88C-540F-424B-951D-0DCB7A566726}" destId="{68C94DDC-45A4-4330-A7D1-E7599E81932F}" srcOrd="1" destOrd="0" parTransId="{ADEDA395-C433-4DDC-A624-5361B1C84ED2}" sibTransId="{A606298E-EBA1-45BA-A17D-FF6BB9D3E0D5}"/>
    <dgm:cxn modelId="{4D76CE3A-AC94-41BF-821E-76372D562CAA}" type="presOf" srcId="{68C94DDC-45A4-4330-A7D1-E7599E81932F}" destId="{D8D03C61-F45B-4655-B02D-4A1B4F47981E}" srcOrd="0" destOrd="0" presId="urn:microsoft.com/office/officeart/2005/8/layout/default"/>
    <dgm:cxn modelId="{2C38ED67-4E1A-4DC9-B7FF-14003BFB923B}" type="presOf" srcId="{B25B7FB9-F116-4583-B0A6-A2DF67C032CD}" destId="{61FAC427-BCBB-4803-A179-8C6ACE45A601}" srcOrd="0" destOrd="0" presId="urn:microsoft.com/office/officeart/2005/8/layout/default"/>
    <dgm:cxn modelId="{D7A1CA49-D960-4260-8CBD-FAF4419BBF2F}" type="presOf" srcId="{54057EFF-E5BE-499D-A386-C68241FCEA33}" destId="{BFB68E8D-64D7-4E12-A09F-4EF896467AF5}" srcOrd="0" destOrd="0" presId="urn:microsoft.com/office/officeart/2005/8/layout/default"/>
    <dgm:cxn modelId="{559E1676-9865-431B-89C2-13383530684D}" type="presOf" srcId="{7563FEEA-53F8-429D-BD29-DF91CE902221}" destId="{CB1CF4E9-1927-4F2F-9714-1B1625FD217A}" srcOrd="0" destOrd="0" presId="urn:microsoft.com/office/officeart/2005/8/layout/default"/>
    <dgm:cxn modelId="{2E2FC759-6DBE-48B8-A0EB-3E2AC9F4A84D}" srcId="{3395B88C-540F-424B-951D-0DCB7A566726}" destId="{B25B7FB9-F116-4583-B0A6-A2DF67C032CD}" srcOrd="3" destOrd="0" parTransId="{EED3413D-A921-4A28-A71D-E25EED56A8DC}" sibTransId="{49DFE7BC-E3D7-48CE-9C51-D2D988654A5A}"/>
    <dgm:cxn modelId="{6F8FA885-40D0-462A-9848-48A6B9CC6B8D}" type="presOf" srcId="{3395B88C-540F-424B-951D-0DCB7A566726}" destId="{6F84CDBC-0EF1-407A-8824-43F5B2F29699}" srcOrd="0" destOrd="0" presId="urn:microsoft.com/office/officeart/2005/8/layout/default"/>
    <dgm:cxn modelId="{F2120AD0-EF85-4B67-ADF6-72FB9B2E6201}" srcId="{3395B88C-540F-424B-951D-0DCB7A566726}" destId="{54057EFF-E5BE-499D-A386-C68241FCEA33}" srcOrd="0" destOrd="0" parTransId="{D761446D-3667-448F-BDE6-AC4BD22E6BFB}" sibTransId="{F76A1799-F9D0-42DC-AB3C-CCD106C63340}"/>
    <dgm:cxn modelId="{D87826F1-D632-4200-B52E-7A13BEABD1AD}" type="presOf" srcId="{83F1D359-75CA-45D2-8504-8D8E66654F4B}" destId="{A99C3BF3-1269-4C94-AAEA-2B13FC58C020}" srcOrd="0" destOrd="0" presId="urn:microsoft.com/office/officeart/2005/8/layout/default"/>
    <dgm:cxn modelId="{FC0A3C33-6616-4077-A94D-397BBD540700}" type="presParOf" srcId="{6F84CDBC-0EF1-407A-8824-43F5B2F29699}" destId="{BFB68E8D-64D7-4E12-A09F-4EF896467AF5}" srcOrd="0" destOrd="0" presId="urn:microsoft.com/office/officeart/2005/8/layout/default"/>
    <dgm:cxn modelId="{E83ED595-C3DD-4EF1-BB7B-2206E6C31808}" type="presParOf" srcId="{6F84CDBC-0EF1-407A-8824-43F5B2F29699}" destId="{868287D5-3F0F-4960-BE11-77D8DA17999B}" srcOrd="1" destOrd="0" presId="urn:microsoft.com/office/officeart/2005/8/layout/default"/>
    <dgm:cxn modelId="{2CDFBF88-476C-4B94-93A9-B1D073478531}" type="presParOf" srcId="{6F84CDBC-0EF1-407A-8824-43F5B2F29699}" destId="{D8D03C61-F45B-4655-B02D-4A1B4F47981E}" srcOrd="2" destOrd="0" presId="urn:microsoft.com/office/officeart/2005/8/layout/default"/>
    <dgm:cxn modelId="{4CDF7D0A-A0FA-4876-8542-D3826D885C99}" type="presParOf" srcId="{6F84CDBC-0EF1-407A-8824-43F5B2F29699}" destId="{0B63C49C-17B6-4790-AF4F-FE274181C0D9}" srcOrd="3" destOrd="0" presId="urn:microsoft.com/office/officeart/2005/8/layout/default"/>
    <dgm:cxn modelId="{0B7580E2-D990-4D56-B271-5150FB37B21D}" type="presParOf" srcId="{6F84CDBC-0EF1-407A-8824-43F5B2F29699}" destId="{A99C3BF3-1269-4C94-AAEA-2B13FC58C020}" srcOrd="4" destOrd="0" presId="urn:microsoft.com/office/officeart/2005/8/layout/default"/>
    <dgm:cxn modelId="{CB339CAC-26A2-4171-9A6D-4E7ADCB9E6F7}" type="presParOf" srcId="{6F84CDBC-0EF1-407A-8824-43F5B2F29699}" destId="{297EC526-1098-49AB-9A85-40CC1E5B0456}" srcOrd="5" destOrd="0" presId="urn:microsoft.com/office/officeart/2005/8/layout/default"/>
    <dgm:cxn modelId="{7739789C-2BCD-4424-B7E1-42385506148D}" type="presParOf" srcId="{6F84CDBC-0EF1-407A-8824-43F5B2F29699}" destId="{61FAC427-BCBB-4803-A179-8C6ACE45A601}" srcOrd="6" destOrd="0" presId="urn:microsoft.com/office/officeart/2005/8/layout/default"/>
    <dgm:cxn modelId="{977EC513-0295-47DC-87FD-EB49CA959022}" type="presParOf" srcId="{6F84CDBC-0EF1-407A-8824-43F5B2F29699}" destId="{81EA80C5-FB52-41A3-9707-8DE012520315}" srcOrd="7" destOrd="0" presId="urn:microsoft.com/office/officeart/2005/8/layout/default"/>
    <dgm:cxn modelId="{0B22E139-103C-428E-B649-DA1A17580869}" type="presParOf" srcId="{6F84CDBC-0EF1-407A-8824-43F5B2F29699}" destId="{CB1CF4E9-1927-4F2F-9714-1B1625FD217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099586-536A-4240-9792-CF2EB6AC3CBF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30454A-0BCC-435F-9379-4380E512D76A}">
      <dgm:prSet/>
      <dgm:spPr/>
      <dgm:t>
        <a:bodyPr/>
        <a:lstStyle/>
        <a:p>
          <a:r>
            <a:rPr lang="cs-CZ" b="1"/>
            <a:t>PITNÁ VODA</a:t>
          </a:r>
          <a:endParaRPr lang="en-US"/>
        </a:p>
      </dgm:t>
    </dgm:pt>
    <dgm:pt modelId="{16D6B852-864C-4030-B811-A486EE8AF9BA}" type="parTrans" cxnId="{7CF3B4D6-3ED4-43ED-8A81-1BDD7624298D}">
      <dgm:prSet/>
      <dgm:spPr/>
      <dgm:t>
        <a:bodyPr/>
        <a:lstStyle/>
        <a:p>
          <a:endParaRPr lang="en-US"/>
        </a:p>
      </dgm:t>
    </dgm:pt>
    <dgm:pt modelId="{C01BEB26-C0EB-4390-8F10-95D5193BEC37}" type="sibTrans" cxnId="{7CF3B4D6-3ED4-43ED-8A81-1BDD7624298D}">
      <dgm:prSet/>
      <dgm:spPr/>
      <dgm:t>
        <a:bodyPr/>
        <a:lstStyle/>
        <a:p>
          <a:endParaRPr lang="en-US"/>
        </a:p>
      </dgm:t>
    </dgm:pt>
    <dgm:pt modelId="{EED90CE1-1F94-4DEA-A2E3-836323CC11A4}">
      <dgm:prSet/>
      <dgm:spPr/>
      <dgm:t>
        <a:bodyPr/>
        <a:lstStyle/>
        <a:p>
          <a:r>
            <a:rPr lang="cs-CZ" b="1"/>
            <a:t>hygienické limity </a:t>
          </a:r>
          <a:r>
            <a:rPr lang="cs-CZ"/>
            <a:t>biologických, fyzikálních, chemických a organoleptických ukazatelů x ne přírodní léčivý zdroj a přírodní minerální voda.</a:t>
          </a:r>
          <a:endParaRPr lang="en-US"/>
        </a:p>
      </dgm:t>
    </dgm:pt>
    <dgm:pt modelId="{C866466E-9447-4650-AF9A-4C28273D8560}" type="parTrans" cxnId="{6945A7DA-7D54-4E22-B2AB-7D8FC3BEE4C6}">
      <dgm:prSet/>
      <dgm:spPr/>
      <dgm:t>
        <a:bodyPr/>
        <a:lstStyle/>
        <a:p>
          <a:endParaRPr lang="en-US"/>
        </a:p>
      </dgm:t>
    </dgm:pt>
    <dgm:pt modelId="{E2B9E966-757A-427F-A0AC-25302AE0DCAB}" type="sibTrans" cxnId="{6945A7DA-7D54-4E22-B2AB-7D8FC3BEE4C6}">
      <dgm:prSet/>
      <dgm:spPr/>
      <dgm:t>
        <a:bodyPr/>
        <a:lstStyle/>
        <a:p>
          <a:endParaRPr lang="en-US"/>
        </a:p>
      </dgm:t>
    </dgm:pt>
    <dgm:pt modelId="{29881082-55FF-4226-B260-4F1741170130}">
      <dgm:prSet/>
      <dgm:spPr/>
      <dgm:t>
        <a:bodyPr/>
        <a:lstStyle/>
        <a:p>
          <a:r>
            <a:rPr lang="cs-CZ" b="1"/>
            <a:t>Povinnosti</a:t>
          </a:r>
          <a:endParaRPr lang="en-US"/>
        </a:p>
      </dgm:t>
    </dgm:pt>
    <dgm:pt modelId="{8034E6C9-8C0D-484E-A5D7-1330060A6077}" type="parTrans" cxnId="{3C007ABE-4906-47AB-B649-B4271EEB9B55}">
      <dgm:prSet/>
      <dgm:spPr/>
      <dgm:t>
        <a:bodyPr/>
        <a:lstStyle/>
        <a:p>
          <a:endParaRPr lang="en-US"/>
        </a:p>
      </dgm:t>
    </dgm:pt>
    <dgm:pt modelId="{D0BB803B-18FA-483D-B6C3-22C056D1F91C}" type="sibTrans" cxnId="{3C007ABE-4906-47AB-B649-B4271EEB9B55}">
      <dgm:prSet/>
      <dgm:spPr/>
      <dgm:t>
        <a:bodyPr/>
        <a:lstStyle/>
        <a:p>
          <a:endParaRPr lang="en-US"/>
        </a:p>
      </dgm:t>
    </dgm:pt>
    <dgm:pt modelId="{1E8DCA70-70D1-498F-B4AD-18B8967BD23A}">
      <dgm:prSet/>
      <dgm:spPr/>
      <dgm:t>
        <a:bodyPr/>
        <a:lstStyle/>
        <a:p>
          <a:r>
            <a:rPr lang="cs-CZ" dirty="0"/>
            <a:t>- dodavatelé vody pro veřejnou potřebu</a:t>
          </a:r>
          <a:endParaRPr lang="en-US" dirty="0"/>
        </a:p>
      </dgm:t>
    </dgm:pt>
    <dgm:pt modelId="{5043888A-33B9-4341-B6C1-BAED880A998D}" type="parTrans" cxnId="{DC38B33C-F00F-4BB7-9E5C-1E953D8695D1}">
      <dgm:prSet/>
      <dgm:spPr/>
      <dgm:t>
        <a:bodyPr/>
        <a:lstStyle/>
        <a:p>
          <a:endParaRPr lang="en-US"/>
        </a:p>
      </dgm:t>
    </dgm:pt>
    <dgm:pt modelId="{DEBAEC43-79ED-422E-AB88-280A34D0107B}" type="sibTrans" cxnId="{DC38B33C-F00F-4BB7-9E5C-1E953D8695D1}">
      <dgm:prSet/>
      <dgm:spPr/>
      <dgm:t>
        <a:bodyPr/>
        <a:lstStyle/>
        <a:p>
          <a:endParaRPr lang="en-US"/>
        </a:p>
      </dgm:t>
    </dgm:pt>
    <dgm:pt modelId="{0A0CFD34-FF50-4F31-8D64-49CBC4039F08}">
      <dgm:prSet/>
      <dgm:spPr/>
      <dgm:t>
        <a:bodyPr/>
        <a:lstStyle/>
        <a:p>
          <a:r>
            <a:rPr lang="cs-CZ"/>
            <a:t>provozovatele vodovodu</a:t>
          </a:r>
          <a:endParaRPr lang="en-US"/>
        </a:p>
      </dgm:t>
    </dgm:pt>
    <dgm:pt modelId="{B7953115-5E37-459E-AC1B-CEAF7AB111F2}" type="parTrans" cxnId="{1FA305E7-AC97-4D29-AD30-89FE9090B964}">
      <dgm:prSet/>
      <dgm:spPr/>
      <dgm:t>
        <a:bodyPr/>
        <a:lstStyle/>
        <a:p>
          <a:endParaRPr lang="en-US"/>
        </a:p>
      </dgm:t>
    </dgm:pt>
    <dgm:pt modelId="{17A828E5-9FDC-4686-BF2B-FCB8FA891705}" type="sibTrans" cxnId="{1FA305E7-AC97-4D29-AD30-89FE9090B964}">
      <dgm:prSet/>
      <dgm:spPr/>
      <dgm:t>
        <a:bodyPr/>
        <a:lstStyle/>
        <a:p>
          <a:endParaRPr lang="en-US"/>
        </a:p>
      </dgm:t>
    </dgm:pt>
    <dgm:pt modelId="{0AB9835B-FB63-4F2C-A369-791A15624D41}">
      <dgm:prSet/>
      <dgm:spPr/>
      <dgm:t>
        <a:bodyPr/>
        <a:lstStyle/>
        <a:p>
          <a:r>
            <a:rPr lang="cs-CZ" dirty="0"/>
            <a:t>osoby dodávající vodu při podnikatel. činnosti</a:t>
          </a:r>
          <a:endParaRPr lang="en-US" dirty="0"/>
        </a:p>
      </dgm:t>
    </dgm:pt>
    <dgm:pt modelId="{3941DA95-63C7-453F-B7BF-2BA88AFF114F}" type="parTrans" cxnId="{786E3943-79F2-46DC-8EFF-9BF9A46D9DA6}">
      <dgm:prSet/>
      <dgm:spPr/>
      <dgm:t>
        <a:bodyPr/>
        <a:lstStyle/>
        <a:p>
          <a:endParaRPr lang="en-US"/>
        </a:p>
      </dgm:t>
    </dgm:pt>
    <dgm:pt modelId="{7056B058-F5FA-490A-AAE6-8A4402D55059}" type="sibTrans" cxnId="{786E3943-79F2-46DC-8EFF-9BF9A46D9DA6}">
      <dgm:prSet/>
      <dgm:spPr/>
      <dgm:t>
        <a:bodyPr/>
        <a:lstStyle/>
        <a:p>
          <a:endParaRPr lang="en-US"/>
        </a:p>
      </dgm:t>
    </dgm:pt>
    <dgm:pt modelId="{E24674B2-B021-4D73-8680-594CC1A1AE4E}">
      <dgm:prSet/>
      <dgm:spPr/>
      <dgm:t>
        <a:bodyPr/>
        <a:lstStyle/>
        <a:p>
          <a:r>
            <a:rPr lang="cs-CZ"/>
            <a:t>provozovatele veřejné studny </a:t>
          </a:r>
          <a:endParaRPr lang="en-US"/>
        </a:p>
      </dgm:t>
    </dgm:pt>
    <dgm:pt modelId="{371C54E7-710E-4BF0-AD56-35CD9F588FE9}" type="parTrans" cxnId="{C2D47EFB-5210-4349-8A3D-F971D3572A7D}">
      <dgm:prSet/>
      <dgm:spPr/>
      <dgm:t>
        <a:bodyPr/>
        <a:lstStyle/>
        <a:p>
          <a:endParaRPr lang="en-US"/>
        </a:p>
      </dgm:t>
    </dgm:pt>
    <dgm:pt modelId="{F544536A-644B-4242-8CD3-93960D98B60F}" type="sibTrans" cxnId="{C2D47EFB-5210-4349-8A3D-F971D3572A7D}">
      <dgm:prSet/>
      <dgm:spPr/>
      <dgm:t>
        <a:bodyPr/>
        <a:lstStyle/>
        <a:p>
          <a:endParaRPr lang="en-US"/>
        </a:p>
      </dgm:t>
    </dgm:pt>
    <dgm:pt modelId="{042DE3EF-D405-4F32-A13A-BCBB632442FF}">
      <dgm:prSet/>
      <dgm:spPr/>
      <dgm:t>
        <a:bodyPr/>
        <a:lstStyle/>
        <a:p>
          <a:r>
            <a:rPr lang="cs-CZ"/>
            <a:t>osoby dodávající vodu pro veřejné objekty z individuálního zdroje</a:t>
          </a:r>
          <a:endParaRPr lang="en-US"/>
        </a:p>
      </dgm:t>
    </dgm:pt>
    <dgm:pt modelId="{1A5A3262-4FB2-4C47-A8D9-15B9B5D2080F}" type="parTrans" cxnId="{34B4B9F7-3A73-4094-BA09-66E4B58E388C}">
      <dgm:prSet/>
      <dgm:spPr/>
      <dgm:t>
        <a:bodyPr/>
        <a:lstStyle/>
        <a:p>
          <a:endParaRPr lang="en-US"/>
        </a:p>
      </dgm:t>
    </dgm:pt>
    <dgm:pt modelId="{DE74A7B4-6E7D-4848-89CF-8748F2DC8BE8}" type="sibTrans" cxnId="{34B4B9F7-3A73-4094-BA09-66E4B58E388C}">
      <dgm:prSet/>
      <dgm:spPr/>
      <dgm:t>
        <a:bodyPr/>
        <a:lstStyle/>
        <a:p>
          <a:endParaRPr lang="en-US"/>
        </a:p>
      </dgm:t>
    </dgm:pt>
    <dgm:pt modelId="{DC04E80B-00E1-4E62-A0E6-AC5EB9C51728}" type="pres">
      <dgm:prSet presAssocID="{5B099586-536A-4240-9792-CF2EB6AC3CBF}" presName="cycle" presStyleCnt="0">
        <dgm:presLayoutVars>
          <dgm:dir/>
          <dgm:resizeHandles val="exact"/>
        </dgm:presLayoutVars>
      </dgm:prSet>
      <dgm:spPr/>
    </dgm:pt>
    <dgm:pt modelId="{0A5085C9-037A-4C33-986F-16CED9C1715D}" type="pres">
      <dgm:prSet presAssocID="{BA30454A-0BCC-435F-9379-4380E512D76A}" presName="dummy" presStyleCnt="0"/>
      <dgm:spPr/>
    </dgm:pt>
    <dgm:pt modelId="{EEA51281-BAF7-470D-A2F2-2AAB2569C700}" type="pres">
      <dgm:prSet presAssocID="{BA30454A-0BCC-435F-9379-4380E512D76A}" presName="node" presStyleLbl="revTx" presStyleIdx="0" presStyleCnt="2">
        <dgm:presLayoutVars>
          <dgm:bulletEnabled val="1"/>
        </dgm:presLayoutVars>
      </dgm:prSet>
      <dgm:spPr/>
    </dgm:pt>
    <dgm:pt modelId="{04E9D4DD-9F24-496A-ACD6-B29F179277AB}" type="pres">
      <dgm:prSet presAssocID="{C01BEB26-C0EB-4390-8F10-95D5193BEC37}" presName="sibTrans" presStyleLbl="node1" presStyleIdx="0" presStyleCnt="2"/>
      <dgm:spPr/>
    </dgm:pt>
    <dgm:pt modelId="{AE1643CD-A74F-4C99-BF37-E04020958E92}" type="pres">
      <dgm:prSet presAssocID="{1E8DCA70-70D1-498F-B4AD-18B8967BD23A}" presName="dummy" presStyleCnt="0"/>
      <dgm:spPr/>
    </dgm:pt>
    <dgm:pt modelId="{84646CEE-7244-4BF5-A7A1-0747BEFFCC92}" type="pres">
      <dgm:prSet presAssocID="{1E8DCA70-70D1-498F-B4AD-18B8967BD23A}" presName="node" presStyleLbl="revTx" presStyleIdx="1" presStyleCnt="2">
        <dgm:presLayoutVars>
          <dgm:bulletEnabled val="1"/>
        </dgm:presLayoutVars>
      </dgm:prSet>
      <dgm:spPr/>
    </dgm:pt>
    <dgm:pt modelId="{698D1787-02D3-4942-9301-9C14A0E715F0}" type="pres">
      <dgm:prSet presAssocID="{DEBAEC43-79ED-422E-AB88-280A34D0107B}" presName="sibTrans" presStyleLbl="node1" presStyleIdx="1" presStyleCnt="2"/>
      <dgm:spPr/>
    </dgm:pt>
  </dgm:ptLst>
  <dgm:cxnLst>
    <dgm:cxn modelId="{4C870307-BCDE-4FC7-B74C-6C0E0EF623FF}" type="presOf" srcId="{1E8DCA70-70D1-498F-B4AD-18B8967BD23A}" destId="{84646CEE-7244-4BF5-A7A1-0747BEFFCC92}" srcOrd="0" destOrd="0" presId="urn:microsoft.com/office/officeart/2005/8/layout/cycle1"/>
    <dgm:cxn modelId="{96119F27-0B9B-4A26-B9F9-2AB7D589E8C6}" type="presOf" srcId="{DEBAEC43-79ED-422E-AB88-280A34D0107B}" destId="{698D1787-02D3-4942-9301-9C14A0E715F0}" srcOrd="0" destOrd="0" presId="urn:microsoft.com/office/officeart/2005/8/layout/cycle1"/>
    <dgm:cxn modelId="{09B34F37-71ED-4194-87E9-24A425204CD2}" type="presOf" srcId="{BA30454A-0BCC-435F-9379-4380E512D76A}" destId="{EEA51281-BAF7-470D-A2F2-2AAB2569C700}" srcOrd="0" destOrd="0" presId="urn:microsoft.com/office/officeart/2005/8/layout/cycle1"/>
    <dgm:cxn modelId="{DC38B33C-F00F-4BB7-9E5C-1E953D8695D1}" srcId="{5B099586-536A-4240-9792-CF2EB6AC3CBF}" destId="{1E8DCA70-70D1-498F-B4AD-18B8967BD23A}" srcOrd="1" destOrd="0" parTransId="{5043888A-33B9-4341-B6C1-BAED880A998D}" sibTransId="{DEBAEC43-79ED-422E-AB88-280A34D0107B}"/>
    <dgm:cxn modelId="{B880E45D-ECF4-4E0C-966C-2D61D7752597}" type="presOf" srcId="{0A0CFD34-FF50-4F31-8D64-49CBC4039F08}" destId="{84646CEE-7244-4BF5-A7A1-0747BEFFCC92}" srcOrd="0" destOrd="1" presId="urn:microsoft.com/office/officeart/2005/8/layout/cycle1"/>
    <dgm:cxn modelId="{786E3943-79F2-46DC-8EFF-9BF9A46D9DA6}" srcId="{1E8DCA70-70D1-498F-B4AD-18B8967BD23A}" destId="{0AB9835B-FB63-4F2C-A369-791A15624D41}" srcOrd="1" destOrd="0" parTransId="{3941DA95-63C7-453F-B7BF-2BA88AFF114F}" sibTransId="{7056B058-F5FA-490A-AAE6-8A4402D55059}"/>
    <dgm:cxn modelId="{F327CE82-D43F-42B3-A779-762238C72D0B}" type="presOf" srcId="{0AB9835B-FB63-4F2C-A369-791A15624D41}" destId="{84646CEE-7244-4BF5-A7A1-0747BEFFCC92}" srcOrd="0" destOrd="2" presId="urn:microsoft.com/office/officeart/2005/8/layout/cycle1"/>
    <dgm:cxn modelId="{DBDFB08D-C562-42CC-B482-FCB42C028916}" type="presOf" srcId="{E24674B2-B021-4D73-8680-594CC1A1AE4E}" destId="{84646CEE-7244-4BF5-A7A1-0747BEFFCC92}" srcOrd="0" destOrd="3" presId="urn:microsoft.com/office/officeart/2005/8/layout/cycle1"/>
    <dgm:cxn modelId="{3C007ABE-4906-47AB-B649-B4271EEB9B55}" srcId="{BA30454A-0BCC-435F-9379-4380E512D76A}" destId="{29881082-55FF-4226-B260-4F1741170130}" srcOrd="1" destOrd="0" parTransId="{8034E6C9-8C0D-484E-A5D7-1330060A6077}" sibTransId="{D0BB803B-18FA-483D-B6C3-22C056D1F91C}"/>
    <dgm:cxn modelId="{84D96FCA-D8BC-4D5E-99F2-52173D21332F}" type="presOf" srcId="{042DE3EF-D405-4F32-A13A-BCBB632442FF}" destId="{84646CEE-7244-4BF5-A7A1-0747BEFFCC92}" srcOrd="0" destOrd="4" presId="urn:microsoft.com/office/officeart/2005/8/layout/cycle1"/>
    <dgm:cxn modelId="{7CF3B4D6-3ED4-43ED-8A81-1BDD7624298D}" srcId="{5B099586-536A-4240-9792-CF2EB6AC3CBF}" destId="{BA30454A-0BCC-435F-9379-4380E512D76A}" srcOrd="0" destOrd="0" parTransId="{16D6B852-864C-4030-B811-A486EE8AF9BA}" sibTransId="{C01BEB26-C0EB-4390-8F10-95D5193BEC37}"/>
    <dgm:cxn modelId="{6945A7DA-7D54-4E22-B2AB-7D8FC3BEE4C6}" srcId="{BA30454A-0BCC-435F-9379-4380E512D76A}" destId="{EED90CE1-1F94-4DEA-A2E3-836323CC11A4}" srcOrd="0" destOrd="0" parTransId="{C866466E-9447-4650-AF9A-4C28273D8560}" sibTransId="{E2B9E966-757A-427F-A0AC-25302AE0DCAB}"/>
    <dgm:cxn modelId="{88B5AADF-7A1E-4D46-AA37-9C4D725CE908}" type="presOf" srcId="{EED90CE1-1F94-4DEA-A2E3-836323CC11A4}" destId="{EEA51281-BAF7-470D-A2F2-2AAB2569C700}" srcOrd="0" destOrd="1" presId="urn:microsoft.com/office/officeart/2005/8/layout/cycle1"/>
    <dgm:cxn modelId="{182DD7E0-A36E-4802-96AF-6D5DAAD82169}" type="presOf" srcId="{5B099586-536A-4240-9792-CF2EB6AC3CBF}" destId="{DC04E80B-00E1-4E62-A0E6-AC5EB9C51728}" srcOrd="0" destOrd="0" presId="urn:microsoft.com/office/officeart/2005/8/layout/cycle1"/>
    <dgm:cxn modelId="{1FA305E7-AC97-4D29-AD30-89FE9090B964}" srcId="{1E8DCA70-70D1-498F-B4AD-18B8967BD23A}" destId="{0A0CFD34-FF50-4F31-8D64-49CBC4039F08}" srcOrd="0" destOrd="0" parTransId="{B7953115-5E37-459E-AC1B-CEAF7AB111F2}" sibTransId="{17A828E5-9FDC-4686-BF2B-FCB8FA891705}"/>
    <dgm:cxn modelId="{47CFDAF2-144F-4F03-B38F-6F2DCC1CB6FE}" type="presOf" srcId="{29881082-55FF-4226-B260-4F1741170130}" destId="{EEA51281-BAF7-470D-A2F2-2AAB2569C700}" srcOrd="0" destOrd="2" presId="urn:microsoft.com/office/officeart/2005/8/layout/cycle1"/>
    <dgm:cxn modelId="{34B4B9F7-3A73-4094-BA09-66E4B58E388C}" srcId="{1E8DCA70-70D1-498F-B4AD-18B8967BD23A}" destId="{042DE3EF-D405-4F32-A13A-BCBB632442FF}" srcOrd="3" destOrd="0" parTransId="{1A5A3262-4FB2-4C47-A8D9-15B9B5D2080F}" sibTransId="{DE74A7B4-6E7D-4848-89CF-8748F2DC8BE8}"/>
    <dgm:cxn modelId="{7FC812F8-517B-4F33-A9DC-E71C2EA74EDA}" type="presOf" srcId="{C01BEB26-C0EB-4390-8F10-95D5193BEC37}" destId="{04E9D4DD-9F24-496A-ACD6-B29F179277AB}" srcOrd="0" destOrd="0" presId="urn:microsoft.com/office/officeart/2005/8/layout/cycle1"/>
    <dgm:cxn modelId="{C2D47EFB-5210-4349-8A3D-F971D3572A7D}" srcId="{1E8DCA70-70D1-498F-B4AD-18B8967BD23A}" destId="{E24674B2-B021-4D73-8680-594CC1A1AE4E}" srcOrd="2" destOrd="0" parTransId="{371C54E7-710E-4BF0-AD56-35CD9F588FE9}" sibTransId="{F544536A-644B-4242-8CD3-93960D98B60F}"/>
    <dgm:cxn modelId="{683976A4-A1BB-4CF9-A0FF-2BB505E434E1}" type="presParOf" srcId="{DC04E80B-00E1-4E62-A0E6-AC5EB9C51728}" destId="{0A5085C9-037A-4C33-986F-16CED9C1715D}" srcOrd="0" destOrd="0" presId="urn:microsoft.com/office/officeart/2005/8/layout/cycle1"/>
    <dgm:cxn modelId="{6D2D81E6-F6C9-4E7B-9138-1B208568878D}" type="presParOf" srcId="{DC04E80B-00E1-4E62-A0E6-AC5EB9C51728}" destId="{EEA51281-BAF7-470D-A2F2-2AAB2569C700}" srcOrd="1" destOrd="0" presId="urn:microsoft.com/office/officeart/2005/8/layout/cycle1"/>
    <dgm:cxn modelId="{DDFDE20A-932A-4B2C-8199-BD4F5B5368EE}" type="presParOf" srcId="{DC04E80B-00E1-4E62-A0E6-AC5EB9C51728}" destId="{04E9D4DD-9F24-496A-ACD6-B29F179277AB}" srcOrd="2" destOrd="0" presId="urn:microsoft.com/office/officeart/2005/8/layout/cycle1"/>
    <dgm:cxn modelId="{0A649522-C2A9-4E04-8808-79C2EAE5901B}" type="presParOf" srcId="{DC04E80B-00E1-4E62-A0E6-AC5EB9C51728}" destId="{AE1643CD-A74F-4C99-BF37-E04020958E92}" srcOrd="3" destOrd="0" presId="urn:microsoft.com/office/officeart/2005/8/layout/cycle1"/>
    <dgm:cxn modelId="{667A1349-FC16-4CAE-BBDF-AE62B843AACA}" type="presParOf" srcId="{DC04E80B-00E1-4E62-A0E6-AC5EB9C51728}" destId="{84646CEE-7244-4BF5-A7A1-0747BEFFCC92}" srcOrd="4" destOrd="0" presId="urn:microsoft.com/office/officeart/2005/8/layout/cycle1"/>
    <dgm:cxn modelId="{5B8475B2-78DB-477B-99D0-8154C8102605}" type="presParOf" srcId="{DC04E80B-00E1-4E62-A0E6-AC5EB9C51728}" destId="{698D1787-02D3-4942-9301-9C14A0E715F0}" srcOrd="5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77AB9-F94C-452B-86A5-5EE7C6A572DD}">
      <dsp:nvSpPr>
        <dsp:cNvPr id="0" name=""/>
        <dsp:cNvSpPr/>
      </dsp:nvSpPr>
      <dsp:spPr>
        <a:xfrm>
          <a:off x="0" y="75743"/>
          <a:ext cx="4971603" cy="119690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b="1" kern="1200"/>
            <a:t>práva individuální, </a:t>
          </a:r>
          <a:r>
            <a:rPr lang="cs-CZ" sz="3100" kern="1200"/>
            <a:t>panevropský dosah</a:t>
          </a:r>
          <a:endParaRPr lang="en-US" sz="3100" kern="1200"/>
        </a:p>
      </dsp:txBody>
      <dsp:txXfrm>
        <a:off x="58428" y="134171"/>
        <a:ext cx="4854747" cy="1080053"/>
      </dsp:txXfrm>
    </dsp:sp>
    <dsp:sp modelId="{5DF7EBBC-7998-45A1-A826-D68262B9E355}">
      <dsp:nvSpPr>
        <dsp:cNvPr id="0" name=""/>
        <dsp:cNvSpPr/>
      </dsp:nvSpPr>
      <dsp:spPr>
        <a:xfrm>
          <a:off x="0" y="1361932"/>
          <a:ext cx="4971603" cy="1196909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Signatáři Evropské úmluvy jsou členy Rady Evropy</a:t>
          </a:r>
          <a:endParaRPr lang="en-US" sz="3100" kern="1200"/>
        </a:p>
      </dsp:txBody>
      <dsp:txXfrm>
        <a:off x="58428" y="1420360"/>
        <a:ext cx="4854747" cy="1080053"/>
      </dsp:txXfrm>
    </dsp:sp>
    <dsp:sp modelId="{22555FA1-7CFE-4510-B476-DC59CB281526}">
      <dsp:nvSpPr>
        <dsp:cNvPr id="0" name=""/>
        <dsp:cNvSpPr/>
      </dsp:nvSpPr>
      <dsp:spPr>
        <a:xfrm>
          <a:off x="0" y="2648123"/>
          <a:ext cx="4971603" cy="119690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L.C.B. versus Spojené království</a:t>
          </a:r>
          <a:endParaRPr lang="en-US" sz="3100" kern="1200"/>
        </a:p>
      </dsp:txBody>
      <dsp:txXfrm>
        <a:off x="58428" y="2706551"/>
        <a:ext cx="4854747" cy="1080053"/>
      </dsp:txXfrm>
    </dsp:sp>
    <dsp:sp modelId="{44284421-9649-4255-8A30-A1A0C4F78AC0}">
      <dsp:nvSpPr>
        <dsp:cNvPr id="0" name=""/>
        <dsp:cNvSpPr/>
      </dsp:nvSpPr>
      <dsp:spPr>
        <a:xfrm>
          <a:off x="0" y="3845032"/>
          <a:ext cx="4971603" cy="1058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400" kern="1200"/>
            <a:t>chybějící kauzální nexus při onemocnění leukémií v důsledku jaderných pokusů</a:t>
          </a:r>
          <a:endParaRPr lang="en-US" sz="2400" kern="1200"/>
        </a:p>
      </dsp:txBody>
      <dsp:txXfrm>
        <a:off x="0" y="3845032"/>
        <a:ext cx="4971603" cy="10588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564C2-6203-479B-960B-6A8B82B2FB90}">
      <dsp:nvSpPr>
        <dsp:cNvPr id="0" name=""/>
        <dsp:cNvSpPr/>
      </dsp:nvSpPr>
      <dsp:spPr>
        <a:xfrm>
          <a:off x="0" y="6317"/>
          <a:ext cx="4971603" cy="715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FD8C-7BDA-4211-B179-806C7C20964E}">
      <dsp:nvSpPr>
        <dsp:cNvPr id="0" name=""/>
        <dsp:cNvSpPr/>
      </dsp:nvSpPr>
      <dsp:spPr>
        <a:xfrm>
          <a:off x="216576" y="167408"/>
          <a:ext cx="394160" cy="3937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D7A04-34F4-4684-8023-1D96FCFEE2F3}">
      <dsp:nvSpPr>
        <dsp:cNvPr id="0" name=""/>
        <dsp:cNvSpPr/>
      </dsp:nvSpPr>
      <dsp:spPr>
        <a:xfrm>
          <a:off x="827314" y="6317"/>
          <a:ext cx="4082277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Povinnosti provozovatele </a:t>
          </a:r>
          <a:r>
            <a:rPr lang="cs-CZ" sz="1400" kern="1200"/>
            <a:t>zajistit, aby fyzické osoby nebyly vystaveny zdravotním rizikům ze znečištěné vody ke koupání, sprchování nebo ochlazování</a:t>
          </a:r>
          <a:endParaRPr lang="en-US" sz="1400" kern="1200"/>
        </a:p>
      </dsp:txBody>
      <dsp:txXfrm>
        <a:off x="827314" y="6317"/>
        <a:ext cx="4082277" cy="827824"/>
      </dsp:txXfrm>
    </dsp:sp>
    <dsp:sp modelId="{3370F829-5F2B-4A2B-943F-CBFD452CB39D}">
      <dsp:nvSpPr>
        <dsp:cNvPr id="0" name=""/>
        <dsp:cNvSpPr/>
      </dsp:nvSpPr>
      <dsp:spPr>
        <a:xfrm>
          <a:off x="0" y="1041098"/>
          <a:ext cx="4971603" cy="715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FAAA6-25A3-40B0-BC9D-59BD0238A68E}">
      <dsp:nvSpPr>
        <dsp:cNvPr id="0" name=""/>
        <dsp:cNvSpPr/>
      </dsp:nvSpPr>
      <dsp:spPr>
        <a:xfrm>
          <a:off x="216576" y="1202188"/>
          <a:ext cx="394160" cy="3937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33CAB-D196-4ABD-AFD9-24B3090CC216}">
      <dsp:nvSpPr>
        <dsp:cNvPr id="0" name=""/>
        <dsp:cNvSpPr/>
      </dsp:nvSpPr>
      <dsp:spPr>
        <a:xfrm>
          <a:off x="827314" y="1041098"/>
          <a:ext cx="4082277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Soulad s technickými požadavky na výrobky</a:t>
          </a:r>
          <a:endParaRPr lang="en-US" sz="1400" kern="1200"/>
        </a:p>
      </dsp:txBody>
      <dsp:txXfrm>
        <a:off x="827314" y="1041098"/>
        <a:ext cx="4082277" cy="827824"/>
      </dsp:txXfrm>
    </dsp:sp>
    <dsp:sp modelId="{EEABC5C4-F654-4765-80EB-5C3E419F2EBF}">
      <dsp:nvSpPr>
        <dsp:cNvPr id="0" name=""/>
        <dsp:cNvSpPr/>
      </dsp:nvSpPr>
      <dsp:spPr>
        <a:xfrm>
          <a:off x="0" y="2075878"/>
          <a:ext cx="4971603" cy="715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2B9F7-D07A-4723-B5DD-BA69518585EB}">
      <dsp:nvSpPr>
        <dsp:cNvPr id="0" name=""/>
        <dsp:cNvSpPr/>
      </dsp:nvSpPr>
      <dsp:spPr>
        <a:xfrm>
          <a:off x="216576" y="2236968"/>
          <a:ext cx="394160" cy="3937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8019-E10B-4881-A90A-6FC0EBF0D600}">
      <dsp:nvSpPr>
        <dsp:cNvPr id="0" name=""/>
        <dsp:cNvSpPr/>
      </dsp:nvSpPr>
      <dsp:spPr>
        <a:xfrm>
          <a:off x="827314" y="2075878"/>
          <a:ext cx="4082277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 dirty="0"/>
            <a:t>odběr vzorků a jejich kontrola </a:t>
          </a:r>
          <a:r>
            <a:rPr lang="cs-CZ" sz="1400" kern="1200" dirty="0"/>
            <a:t>prostřednictvím akreditované či autorizované osoby (§ 83c ZOVZ)</a:t>
          </a:r>
          <a:endParaRPr lang="en-US" sz="1400" kern="1200" dirty="0"/>
        </a:p>
      </dsp:txBody>
      <dsp:txXfrm>
        <a:off x="827314" y="2075878"/>
        <a:ext cx="4082277" cy="827824"/>
      </dsp:txXfrm>
    </dsp:sp>
    <dsp:sp modelId="{CF6D9F5E-2CFC-49D1-9BD8-35FC95F7AC22}">
      <dsp:nvSpPr>
        <dsp:cNvPr id="0" name=""/>
        <dsp:cNvSpPr/>
      </dsp:nvSpPr>
      <dsp:spPr>
        <a:xfrm>
          <a:off x="0" y="3110658"/>
          <a:ext cx="4971603" cy="715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AEE27-6DBD-4BF1-9EDE-6BBB68E9F0D9}">
      <dsp:nvSpPr>
        <dsp:cNvPr id="0" name=""/>
        <dsp:cNvSpPr/>
      </dsp:nvSpPr>
      <dsp:spPr>
        <a:xfrm>
          <a:off x="216576" y="3271748"/>
          <a:ext cx="394160" cy="3937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BBE39-7D53-4555-B668-C7C1F5B45E25}">
      <dsp:nvSpPr>
        <dsp:cNvPr id="0" name=""/>
        <dsp:cNvSpPr/>
      </dsp:nvSpPr>
      <dsp:spPr>
        <a:xfrm>
          <a:off x="827314" y="3110658"/>
          <a:ext cx="4082277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Provozní řád</a:t>
          </a:r>
          <a:endParaRPr lang="en-US" sz="1400" kern="1200"/>
        </a:p>
      </dsp:txBody>
      <dsp:txXfrm>
        <a:off x="827314" y="3110658"/>
        <a:ext cx="4082277" cy="827824"/>
      </dsp:txXfrm>
    </dsp:sp>
    <dsp:sp modelId="{F5F88F4B-DFA4-4601-88AB-B0294C675BE0}">
      <dsp:nvSpPr>
        <dsp:cNvPr id="0" name=""/>
        <dsp:cNvSpPr/>
      </dsp:nvSpPr>
      <dsp:spPr>
        <a:xfrm>
          <a:off x="0" y="4145438"/>
          <a:ext cx="4971603" cy="7159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F1E0D-D189-4848-809B-3BFDB8008F09}">
      <dsp:nvSpPr>
        <dsp:cNvPr id="0" name=""/>
        <dsp:cNvSpPr/>
      </dsp:nvSpPr>
      <dsp:spPr>
        <a:xfrm>
          <a:off x="216576" y="4306528"/>
          <a:ext cx="394160" cy="39377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4871B-0A23-4C09-BD07-AB5EBEFB8DCA}">
      <dsp:nvSpPr>
        <dsp:cNvPr id="0" name=""/>
        <dsp:cNvSpPr/>
      </dsp:nvSpPr>
      <dsp:spPr>
        <a:xfrm>
          <a:off x="827314" y="4145438"/>
          <a:ext cx="4082277" cy="827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11" tIns="87611" rIns="87611" bIns="87611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Hygienické limity</a:t>
          </a:r>
          <a:r>
            <a:rPr lang="cs-CZ" sz="1400" kern="1200"/>
            <a:t>, při jejich překročení povinnost zastavit provoz a informovat veřejnost.</a:t>
          </a:r>
          <a:endParaRPr lang="en-US" sz="1400" kern="1200"/>
        </a:p>
      </dsp:txBody>
      <dsp:txXfrm>
        <a:off x="827314" y="4145438"/>
        <a:ext cx="4082277" cy="8278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AD809-0561-4ACA-866C-CF253527E2D3}">
      <dsp:nvSpPr>
        <dsp:cNvPr id="0" name=""/>
        <dsp:cNvSpPr/>
      </dsp:nvSpPr>
      <dsp:spPr>
        <a:xfrm>
          <a:off x="0" y="581478"/>
          <a:ext cx="2254250" cy="135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Školy a školská zařízení, dětské skupiny</a:t>
          </a:r>
          <a:endParaRPr lang="en-US" sz="1400" kern="1200"/>
        </a:p>
      </dsp:txBody>
      <dsp:txXfrm>
        <a:off x="0" y="581478"/>
        <a:ext cx="2254250" cy="1352550"/>
      </dsp:txXfrm>
    </dsp:sp>
    <dsp:sp modelId="{A63F2379-B7A8-40B5-8622-ADAFF339104D}">
      <dsp:nvSpPr>
        <dsp:cNvPr id="0" name=""/>
        <dsp:cNvSpPr/>
      </dsp:nvSpPr>
      <dsp:spPr>
        <a:xfrm>
          <a:off x="2479675" y="581478"/>
          <a:ext cx="2254250" cy="13525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Mimoškolská zařízení</a:t>
          </a:r>
          <a:endParaRPr lang="en-US" sz="1400" kern="1200"/>
        </a:p>
      </dsp:txBody>
      <dsp:txXfrm>
        <a:off x="2479675" y="581478"/>
        <a:ext cx="2254250" cy="1352550"/>
      </dsp:txXfrm>
    </dsp:sp>
    <dsp:sp modelId="{23C76DC3-15DE-4B0B-BAC8-3DDDE89EC0FF}">
      <dsp:nvSpPr>
        <dsp:cNvPr id="0" name=""/>
        <dsp:cNvSpPr/>
      </dsp:nvSpPr>
      <dsp:spPr>
        <a:xfrm>
          <a:off x="4959349" y="581478"/>
          <a:ext cx="2254250" cy="13525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Školy v přírodě a zotavovací akce pro děti do 15 let, hrací plochy</a:t>
          </a:r>
          <a:endParaRPr lang="en-US" sz="1400" kern="1200"/>
        </a:p>
      </dsp:txBody>
      <dsp:txXfrm>
        <a:off x="4959349" y="581478"/>
        <a:ext cx="2254250" cy="1352550"/>
      </dsp:txXfrm>
    </dsp:sp>
    <dsp:sp modelId="{23986A6D-DF1E-4CDF-ADE3-584C4E742DA2}">
      <dsp:nvSpPr>
        <dsp:cNvPr id="0" name=""/>
        <dsp:cNvSpPr/>
      </dsp:nvSpPr>
      <dsp:spPr>
        <a:xfrm>
          <a:off x="0" y="2159453"/>
          <a:ext cx="2254250" cy="1352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Povinnost provozovatele zajistit hygienické podmínky pro děti i účast dospělých FO činných při akci</a:t>
          </a:r>
          <a:endParaRPr lang="en-US" sz="1400" kern="1200"/>
        </a:p>
      </dsp:txBody>
      <dsp:txXfrm>
        <a:off x="0" y="2159453"/>
        <a:ext cx="2254250" cy="1352550"/>
      </dsp:txXfrm>
    </dsp:sp>
    <dsp:sp modelId="{9274C327-8EE8-4FA8-BBDE-B276017C1DC1}">
      <dsp:nvSpPr>
        <dsp:cNvPr id="0" name=""/>
        <dsp:cNvSpPr/>
      </dsp:nvSpPr>
      <dsp:spPr>
        <a:xfrm>
          <a:off x="2479674" y="2159453"/>
          <a:ext cx="2254250" cy="13525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Povinnost provozovatele zajistit hygienicky nezávadný stav zařízení k ubytování </a:t>
          </a:r>
          <a:r>
            <a:rPr lang="cs-CZ" sz="1400" kern="1200"/>
            <a:t>(vnitřní prostředí pobytových místností) </a:t>
          </a:r>
          <a:endParaRPr lang="en-US" sz="1400" kern="1200"/>
        </a:p>
      </dsp:txBody>
      <dsp:txXfrm>
        <a:off x="2479674" y="2159453"/>
        <a:ext cx="2254250" cy="1352550"/>
      </dsp:txXfrm>
    </dsp:sp>
    <dsp:sp modelId="{24FF428C-1023-4F3B-A83D-BCF00A26CA6B}">
      <dsp:nvSpPr>
        <dsp:cNvPr id="0" name=""/>
        <dsp:cNvSpPr/>
      </dsp:nvSpPr>
      <dsp:spPr>
        <a:xfrm>
          <a:off x="4959349" y="2159453"/>
          <a:ext cx="2254250" cy="13525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a zásobování pitnou vodou</a:t>
          </a:r>
          <a:endParaRPr lang="en-US" sz="1400" kern="1200"/>
        </a:p>
      </dsp:txBody>
      <dsp:txXfrm>
        <a:off x="4959349" y="2159453"/>
        <a:ext cx="2254250" cy="13525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1C4EE-7187-4F9E-A13B-55F38F9F2B39}">
      <dsp:nvSpPr>
        <dsp:cNvPr id="0" name=""/>
        <dsp:cNvSpPr/>
      </dsp:nvSpPr>
      <dsp:spPr>
        <a:xfrm>
          <a:off x="1009515" y="238"/>
          <a:ext cx="1009001" cy="10090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1F47AA-BAE7-44CB-8235-5ED501F3A491}">
      <dsp:nvSpPr>
        <dsp:cNvPr id="0" name=""/>
        <dsp:cNvSpPr/>
      </dsp:nvSpPr>
      <dsp:spPr>
        <a:xfrm>
          <a:off x="1224549" y="215271"/>
          <a:ext cx="578935" cy="5789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CAA97-2144-4854-A03F-B7D0951AFBF4}">
      <dsp:nvSpPr>
        <dsp:cNvPr id="0" name=""/>
        <dsp:cNvSpPr/>
      </dsp:nvSpPr>
      <dsp:spPr>
        <a:xfrm>
          <a:off x="686966" y="1323519"/>
          <a:ext cx="1654101" cy="95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Povinnost poskytovatele činit hygienická a protiepidemická opatření</a:t>
          </a:r>
          <a:endParaRPr lang="en-US" sz="1100" kern="1200"/>
        </a:p>
      </dsp:txBody>
      <dsp:txXfrm>
        <a:off x="686966" y="1323519"/>
        <a:ext cx="1654101" cy="959508"/>
      </dsp:txXfrm>
    </dsp:sp>
    <dsp:sp modelId="{4D9B23EB-C92B-4A63-A174-888E5C04545B}">
      <dsp:nvSpPr>
        <dsp:cNvPr id="0" name=""/>
        <dsp:cNvSpPr/>
      </dsp:nvSpPr>
      <dsp:spPr>
        <a:xfrm>
          <a:off x="2953085" y="238"/>
          <a:ext cx="1009001" cy="10090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F2777-97DC-4502-8694-1DB568120665}">
      <dsp:nvSpPr>
        <dsp:cNvPr id="0" name=""/>
        <dsp:cNvSpPr/>
      </dsp:nvSpPr>
      <dsp:spPr>
        <a:xfrm>
          <a:off x="3168118" y="215271"/>
          <a:ext cx="578935" cy="5789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CDBA7-FDC1-43AF-985E-05FD3F1D7E80}">
      <dsp:nvSpPr>
        <dsp:cNvPr id="0" name=""/>
        <dsp:cNvSpPr/>
      </dsp:nvSpPr>
      <dsp:spPr>
        <a:xfrm>
          <a:off x="2630535" y="1323519"/>
          <a:ext cx="1654101" cy="95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Provozní řád</a:t>
          </a:r>
          <a:endParaRPr lang="en-US" sz="1100" kern="1200"/>
        </a:p>
      </dsp:txBody>
      <dsp:txXfrm>
        <a:off x="2630535" y="1323519"/>
        <a:ext cx="1654101" cy="959508"/>
      </dsp:txXfrm>
    </dsp:sp>
    <dsp:sp modelId="{BD143DEC-FC03-4C51-BFB1-357CCB53A21F}">
      <dsp:nvSpPr>
        <dsp:cNvPr id="0" name=""/>
        <dsp:cNvSpPr/>
      </dsp:nvSpPr>
      <dsp:spPr>
        <a:xfrm>
          <a:off x="1009515" y="2696553"/>
          <a:ext cx="1009001" cy="10090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9AD912-ABA3-4362-B168-1B3FD600B674}">
      <dsp:nvSpPr>
        <dsp:cNvPr id="0" name=""/>
        <dsp:cNvSpPr/>
      </dsp:nvSpPr>
      <dsp:spPr>
        <a:xfrm>
          <a:off x="1224549" y="2911586"/>
          <a:ext cx="578935" cy="5789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FC742-6112-4E6B-AA65-413A33B8A4C5}">
      <dsp:nvSpPr>
        <dsp:cNvPr id="0" name=""/>
        <dsp:cNvSpPr/>
      </dsp:nvSpPr>
      <dsp:spPr>
        <a:xfrm>
          <a:off x="686966" y="4019834"/>
          <a:ext cx="1654101" cy="95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Prevence infekcí </a:t>
          </a:r>
          <a:r>
            <a:rPr lang="cs-CZ" sz="1100" kern="1200"/>
            <a:t>+ dezinfekce zdravotní služby a podmínky jejich poskytování </a:t>
          </a:r>
          <a:endParaRPr lang="en-US" sz="1100" kern="1200"/>
        </a:p>
      </dsp:txBody>
      <dsp:txXfrm>
        <a:off x="686966" y="4019834"/>
        <a:ext cx="1654101" cy="959508"/>
      </dsp:txXfrm>
    </dsp:sp>
    <dsp:sp modelId="{AC266DFF-0FDB-4F48-9AED-ECD6D0CA4C0E}">
      <dsp:nvSpPr>
        <dsp:cNvPr id="0" name=""/>
        <dsp:cNvSpPr/>
      </dsp:nvSpPr>
      <dsp:spPr>
        <a:xfrm>
          <a:off x="2953085" y="2696553"/>
          <a:ext cx="1009001" cy="100900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B9D7A-2DB7-425C-8962-8F43568ACE14}">
      <dsp:nvSpPr>
        <dsp:cNvPr id="0" name=""/>
        <dsp:cNvSpPr/>
      </dsp:nvSpPr>
      <dsp:spPr>
        <a:xfrm>
          <a:off x="3168118" y="2911586"/>
          <a:ext cx="578935" cy="5789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A24B9-E3CE-4577-A208-363EEB1C0DB9}">
      <dsp:nvSpPr>
        <dsp:cNvPr id="0" name=""/>
        <dsp:cNvSpPr/>
      </dsp:nvSpPr>
      <dsp:spPr>
        <a:xfrm>
          <a:off x="2630535" y="4019834"/>
          <a:ext cx="1654101" cy="95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Podmínky hodnocení kvality a bezpečí zdrav. služeb + další činnosti spojené se zdrav. službami jsou upraveny v </a:t>
          </a:r>
          <a:r>
            <a:rPr lang="cs-CZ" sz="1100" b="1" kern="1200"/>
            <a:t>z. o zdravotních službách</a:t>
          </a:r>
          <a:endParaRPr lang="en-US" sz="1100" kern="1200"/>
        </a:p>
      </dsp:txBody>
      <dsp:txXfrm>
        <a:off x="2630535" y="4019834"/>
        <a:ext cx="1654101" cy="9595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B7AE2-F92B-4F1A-8CCB-6351A2C40B38}">
      <dsp:nvSpPr>
        <dsp:cNvPr id="0" name=""/>
        <dsp:cNvSpPr/>
      </dsp:nvSpPr>
      <dsp:spPr>
        <a:xfrm>
          <a:off x="0" y="809181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D36B55-68DC-4947-8932-50AC7218B69A}">
      <dsp:nvSpPr>
        <dsp:cNvPr id="0" name=""/>
        <dsp:cNvSpPr/>
      </dsp:nvSpPr>
      <dsp:spPr>
        <a:xfrm>
          <a:off x="451896" y="1145303"/>
          <a:ext cx="821630" cy="8216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602A5-5032-4D84-BDC2-5A42FA115E9B}">
      <dsp:nvSpPr>
        <dsp:cNvPr id="0" name=""/>
        <dsp:cNvSpPr/>
      </dsp:nvSpPr>
      <dsp:spPr>
        <a:xfrm>
          <a:off x="1725424" y="809181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Stravovací služba je </a:t>
          </a:r>
          <a:r>
            <a:rPr lang="cs-CZ" sz="2200" b="1" kern="1200"/>
            <a:t>činnost provozovatele potravinářského podniku</a:t>
          </a:r>
          <a:r>
            <a:rPr lang="cs-CZ" sz="2200" kern="1200"/>
            <a:t>.</a:t>
          </a:r>
          <a:endParaRPr lang="en-US" sz="2200" kern="1200"/>
        </a:p>
      </dsp:txBody>
      <dsp:txXfrm>
        <a:off x="1725424" y="809181"/>
        <a:ext cx="3246178" cy="1493874"/>
      </dsp:txXfrm>
    </dsp:sp>
    <dsp:sp modelId="{1336621D-8852-4538-9E1A-D4B36DFC8A6D}">
      <dsp:nvSpPr>
        <dsp:cNvPr id="0" name=""/>
        <dsp:cNvSpPr/>
      </dsp:nvSpPr>
      <dsp:spPr>
        <a:xfrm>
          <a:off x="0" y="2676524"/>
          <a:ext cx="4971603" cy="149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630BC-2B2E-419B-B430-3F2EBE02584F}">
      <dsp:nvSpPr>
        <dsp:cNvPr id="0" name=""/>
        <dsp:cNvSpPr/>
      </dsp:nvSpPr>
      <dsp:spPr>
        <a:xfrm>
          <a:off x="451896" y="3012646"/>
          <a:ext cx="821630" cy="8216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FE184-8860-4FED-8926-EDCD7B346177}">
      <dsp:nvSpPr>
        <dsp:cNvPr id="0" name=""/>
        <dsp:cNvSpPr/>
      </dsp:nvSpPr>
      <dsp:spPr>
        <a:xfrm>
          <a:off x="1725424" y="2676524"/>
          <a:ext cx="3246178" cy="1493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102" tIns="158102" rIns="158102" bIns="158102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Provoz pouze v provozovně, která vyhovuje hygienickým požadavkům.</a:t>
          </a:r>
          <a:endParaRPr lang="en-US" sz="2200" kern="1200"/>
        </a:p>
      </dsp:txBody>
      <dsp:txXfrm>
        <a:off x="1725424" y="2676524"/>
        <a:ext cx="3246178" cy="14938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1638E-F012-42FB-93E1-7B4D8DFEC6AC}">
      <dsp:nvSpPr>
        <dsp:cNvPr id="0" name=""/>
        <dsp:cNvSpPr/>
      </dsp:nvSpPr>
      <dsp:spPr>
        <a:xfrm>
          <a:off x="0" y="0"/>
          <a:ext cx="6131560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Povinnosti osob používajících NZ</a:t>
          </a:r>
          <a:endParaRPr lang="en-US" sz="3300" kern="1200"/>
        </a:p>
      </dsp:txBody>
      <dsp:txXfrm>
        <a:off x="35968" y="35968"/>
        <a:ext cx="4806404" cy="1156108"/>
      </dsp:txXfrm>
    </dsp:sp>
    <dsp:sp modelId="{042681FE-F1BD-418D-A75C-7096792B349C}">
      <dsp:nvSpPr>
        <dsp:cNvPr id="0" name=""/>
        <dsp:cNvSpPr/>
      </dsp:nvSpPr>
      <dsp:spPr>
        <a:xfrm>
          <a:off x="541019" y="1432718"/>
          <a:ext cx="6131560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Povinnosti provozovatelů NZ</a:t>
          </a:r>
          <a:endParaRPr lang="en-US" sz="3300" kern="1200"/>
        </a:p>
      </dsp:txBody>
      <dsp:txXfrm>
        <a:off x="576987" y="1468686"/>
        <a:ext cx="4720375" cy="1156108"/>
      </dsp:txXfrm>
    </dsp:sp>
    <dsp:sp modelId="{4E7BB2FF-1279-40FA-8FC1-9BD199E7DF52}">
      <dsp:nvSpPr>
        <dsp:cNvPr id="0" name=""/>
        <dsp:cNvSpPr/>
      </dsp:nvSpPr>
      <dsp:spPr>
        <a:xfrm>
          <a:off x="1082039" y="2865437"/>
          <a:ext cx="6131560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Povinnosti výrobce a dovozce laseru</a:t>
          </a:r>
          <a:endParaRPr lang="en-US" sz="3300" kern="1200"/>
        </a:p>
      </dsp:txBody>
      <dsp:txXfrm>
        <a:off x="1118007" y="2901405"/>
        <a:ext cx="4720375" cy="1156108"/>
      </dsp:txXfrm>
    </dsp:sp>
    <dsp:sp modelId="{06715382-38BA-4EA5-86B2-7A39D96F9A27}">
      <dsp:nvSpPr>
        <dsp:cNvPr id="0" name=""/>
        <dsp:cNvSpPr/>
      </dsp:nvSpPr>
      <dsp:spPr>
        <a:xfrm>
          <a:off x="5333331" y="931267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12932" y="931267"/>
        <a:ext cx="439026" cy="600667"/>
      </dsp:txXfrm>
    </dsp:sp>
    <dsp:sp modelId="{AA2CA077-49DF-464F-A835-AE15A72AD6FD}">
      <dsp:nvSpPr>
        <dsp:cNvPr id="0" name=""/>
        <dsp:cNvSpPr/>
      </dsp:nvSpPr>
      <dsp:spPr>
        <a:xfrm>
          <a:off x="5874351" y="2355798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053952" y="2355798"/>
        <a:ext cx="439026" cy="60066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EAFF2-D19A-4630-8049-6881EFE64183}">
      <dsp:nvSpPr>
        <dsp:cNvPr id="0" name=""/>
        <dsp:cNvSpPr/>
      </dsp:nvSpPr>
      <dsp:spPr>
        <a:xfrm>
          <a:off x="290082" y="505483"/>
          <a:ext cx="904992" cy="9049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18291-F500-4182-A0EC-FB114FF0962A}">
      <dsp:nvSpPr>
        <dsp:cNvPr id="0" name=""/>
        <dsp:cNvSpPr/>
      </dsp:nvSpPr>
      <dsp:spPr>
        <a:xfrm>
          <a:off x="482949" y="698351"/>
          <a:ext cx="519257" cy="519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456D-4E70-4FAC-9749-A85614DAB452}">
      <dsp:nvSpPr>
        <dsp:cNvPr id="0" name=""/>
        <dsp:cNvSpPr/>
      </dsp:nvSpPr>
      <dsp:spPr>
        <a:xfrm>
          <a:off x="781" y="1692358"/>
          <a:ext cx="1483593" cy="61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Povinnost mít </a:t>
          </a:r>
          <a:r>
            <a:rPr lang="cs-CZ" sz="1100" b="1" kern="1200"/>
            <a:t>zdravotní průkaz + znalosti </a:t>
          </a:r>
          <a:r>
            <a:rPr lang="cs-CZ" sz="1100" kern="1200"/>
            <a:t>k ochraně veřejného zdraví</a:t>
          </a:r>
          <a:endParaRPr lang="en-US" sz="1100" kern="1200"/>
        </a:p>
      </dsp:txBody>
      <dsp:txXfrm>
        <a:off x="781" y="1692358"/>
        <a:ext cx="1483593" cy="611982"/>
      </dsp:txXfrm>
    </dsp:sp>
    <dsp:sp modelId="{75270620-C529-4BA0-9E22-CB58C5997091}">
      <dsp:nvSpPr>
        <dsp:cNvPr id="0" name=""/>
        <dsp:cNvSpPr/>
      </dsp:nvSpPr>
      <dsp:spPr>
        <a:xfrm>
          <a:off x="2033305" y="505483"/>
          <a:ext cx="904992" cy="9049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90A639-4F7D-4D5C-8812-59DCE815761D}">
      <dsp:nvSpPr>
        <dsp:cNvPr id="0" name=""/>
        <dsp:cNvSpPr/>
      </dsp:nvSpPr>
      <dsp:spPr>
        <a:xfrm>
          <a:off x="2226172" y="698351"/>
          <a:ext cx="519257" cy="519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60635-52EB-4A9C-B963-1FF403E1CE5D}">
      <dsp:nvSpPr>
        <dsp:cNvPr id="0" name=""/>
        <dsp:cNvSpPr/>
      </dsp:nvSpPr>
      <dsp:spPr>
        <a:xfrm>
          <a:off x="1744004" y="1692358"/>
          <a:ext cx="1483593" cy="61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 dirty="0"/>
            <a:t>Povinnost </a:t>
          </a:r>
          <a:r>
            <a:rPr lang="cs-CZ" sz="1100" b="1" kern="1200" dirty="0"/>
            <a:t>dodržovat zásady provozní hygieny </a:t>
          </a:r>
          <a:r>
            <a:rPr lang="cs-CZ" sz="1100" kern="1200" dirty="0"/>
            <a:t>vč. zajištění, aby nedošlo k ohrožení či poškození zdraví FO.</a:t>
          </a:r>
          <a:endParaRPr lang="en-US" sz="1100" kern="1200" dirty="0"/>
        </a:p>
      </dsp:txBody>
      <dsp:txXfrm>
        <a:off x="1744004" y="1692358"/>
        <a:ext cx="1483593" cy="611982"/>
      </dsp:txXfrm>
    </dsp:sp>
    <dsp:sp modelId="{268A6175-836F-4466-AD18-53209F46FCE1}">
      <dsp:nvSpPr>
        <dsp:cNvPr id="0" name=""/>
        <dsp:cNvSpPr/>
      </dsp:nvSpPr>
      <dsp:spPr>
        <a:xfrm>
          <a:off x="3776528" y="505483"/>
          <a:ext cx="904992" cy="9049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C0940-C2C9-4BC4-BA58-F6A64242A5CD}">
      <dsp:nvSpPr>
        <dsp:cNvPr id="0" name=""/>
        <dsp:cNvSpPr/>
      </dsp:nvSpPr>
      <dsp:spPr>
        <a:xfrm>
          <a:off x="3969395" y="698351"/>
          <a:ext cx="519257" cy="519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1C5F0-1004-498A-9BDC-6B797C4492F4}">
      <dsp:nvSpPr>
        <dsp:cNvPr id="0" name=""/>
        <dsp:cNvSpPr/>
      </dsp:nvSpPr>
      <dsp:spPr>
        <a:xfrm>
          <a:off x="3487227" y="1692358"/>
          <a:ext cx="1483593" cy="61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Ochranná DDD</a:t>
          </a:r>
          <a:endParaRPr lang="en-US" sz="1100" kern="1200"/>
        </a:p>
      </dsp:txBody>
      <dsp:txXfrm>
        <a:off x="3487227" y="1692358"/>
        <a:ext cx="1483593" cy="611982"/>
      </dsp:txXfrm>
    </dsp:sp>
    <dsp:sp modelId="{D8C45B10-3A29-4C4C-86EA-40C67E8BDF85}">
      <dsp:nvSpPr>
        <dsp:cNvPr id="0" name=""/>
        <dsp:cNvSpPr/>
      </dsp:nvSpPr>
      <dsp:spPr>
        <a:xfrm>
          <a:off x="1161694" y="2675239"/>
          <a:ext cx="904992" cy="9049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F8C57-AE12-4DDA-9B2E-D756A0A0545E}">
      <dsp:nvSpPr>
        <dsp:cNvPr id="0" name=""/>
        <dsp:cNvSpPr/>
      </dsp:nvSpPr>
      <dsp:spPr>
        <a:xfrm>
          <a:off x="1354561" y="2868106"/>
          <a:ext cx="519257" cy="519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F631-9BD9-402A-B744-2AE8063248B9}">
      <dsp:nvSpPr>
        <dsp:cNvPr id="0" name=""/>
        <dsp:cNvSpPr/>
      </dsp:nvSpPr>
      <dsp:spPr>
        <a:xfrm>
          <a:off x="872393" y="3862114"/>
          <a:ext cx="1483593" cy="61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Hlášení infekčních onemocnění </a:t>
          </a:r>
          <a:r>
            <a:rPr lang="cs-CZ" sz="1100" kern="1200"/>
            <a:t>orgánu OVZ</a:t>
          </a:r>
          <a:endParaRPr lang="en-US" sz="1100" kern="1200"/>
        </a:p>
      </dsp:txBody>
      <dsp:txXfrm>
        <a:off x="872393" y="3862114"/>
        <a:ext cx="1483593" cy="611982"/>
      </dsp:txXfrm>
    </dsp:sp>
    <dsp:sp modelId="{375FDE57-3359-4C26-B337-0E15DDE8E59E}">
      <dsp:nvSpPr>
        <dsp:cNvPr id="0" name=""/>
        <dsp:cNvSpPr/>
      </dsp:nvSpPr>
      <dsp:spPr>
        <a:xfrm>
          <a:off x="2904916" y="2675239"/>
          <a:ext cx="904992" cy="904992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6940E0-1A83-4B12-A61A-CB96AF5ED952}">
      <dsp:nvSpPr>
        <dsp:cNvPr id="0" name=""/>
        <dsp:cNvSpPr/>
      </dsp:nvSpPr>
      <dsp:spPr>
        <a:xfrm>
          <a:off x="3097783" y="2868106"/>
          <a:ext cx="519257" cy="519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37A8E-0731-4346-9B4C-E0E9EF61C169}">
      <dsp:nvSpPr>
        <dsp:cNvPr id="0" name=""/>
        <dsp:cNvSpPr/>
      </dsp:nvSpPr>
      <dsp:spPr>
        <a:xfrm>
          <a:off x="2615615" y="3862114"/>
          <a:ext cx="1483593" cy="611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b="1" kern="1200"/>
            <a:t>Spolupráce správních úřadů</a:t>
          </a:r>
          <a:endParaRPr lang="en-US" sz="1100" kern="1200"/>
        </a:p>
      </dsp:txBody>
      <dsp:txXfrm>
        <a:off x="2615615" y="3862114"/>
        <a:ext cx="1483593" cy="6119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AE6B9-6CDA-4676-879B-CC09F2740522}">
      <dsp:nvSpPr>
        <dsp:cNvPr id="0" name=""/>
        <dsp:cNvSpPr/>
      </dsp:nvSpPr>
      <dsp:spPr>
        <a:xfrm>
          <a:off x="450709" y="693042"/>
          <a:ext cx="1269562" cy="1269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6B0B8-3665-450D-AA72-694C38159FBB}">
      <dsp:nvSpPr>
        <dsp:cNvPr id="0" name=""/>
        <dsp:cNvSpPr/>
      </dsp:nvSpPr>
      <dsp:spPr>
        <a:xfrm>
          <a:off x="721271" y="963604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FAF65-B62B-476C-8C53-1935D6E21C9E}">
      <dsp:nvSpPr>
        <dsp:cNvPr id="0" name=""/>
        <dsp:cNvSpPr/>
      </dsp:nvSpPr>
      <dsp:spPr>
        <a:xfrm>
          <a:off x="44865" y="2358042"/>
          <a:ext cx="2081250" cy="130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Pan Z. je vlastníkem objektu, ve kterém se ve velkém rozmnožili hlodavci (myši a potkani). Zajímá se o podmínky deratizace.</a:t>
          </a:r>
          <a:endParaRPr lang="en-US" sz="1100" kern="1200"/>
        </a:p>
      </dsp:txBody>
      <dsp:txXfrm>
        <a:off x="44865" y="2358042"/>
        <a:ext cx="2081250" cy="1300781"/>
      </dsp:txXfrm>
    </dsp:sp>
    <dsp:sp modelId="{98FF0459-D713-4A43-B38F-EC6ED5F14D1C}">
      <dsp:nvSpPr>
        <dsp:cNvPr id="0" name=""/>
        <dsp:cNvSpPr/>
      </dsp:nvSpPr>
      <dsp:spPr>
        <a:xfrm>
          <a:off x="2896178" y="693042"/>
          <a:ext cx="1269562" cy="126956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B00BF-3EA0-4F68-ACC0-B0DA58DC4A95}">
      <dsp:nvSpPr>
        <dsp:cNvPr id="0" name=""/>
        <dsp:cNvSpPr/>
      </dsp:nvSpPr>
      <dsp:spPr>
        <a:xfrm>
          <a:off x="3166740" y="963604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858535-A6A1-4672-9DAC-1B05B8D1783D}">
      <dsp:nvSpPr>
        <dsp:cNvPr id="0" name=""/>
        <dsp:cNvSpPr/>
      </dsp:nvSpPr>
      <dsp:spPr>
        <a:xfrm>
          <a:off x="2490334" y="2358042"/>
          <a:ext cx="2081250" cy="130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výkon speciální ochranné dezinfekce, dezinsekce a deratizace, při které se používají toxické a vysoce toxické chemické látky a chemické přípravky -  osoba, která má kvalifikaci podle § 58 odst. 2 a 3 ZOVZ. </a:t>
          </a:r>
          <a:endParaRPr lang="en-US" sz="1100" kern="1200"/>
        </a:p>
      </dsp:txBody>
      <dsp:txXfrm>
        <a:off x="2490334" y="2358042"/>
        <a:ext cx="2081250" cy="130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4C2B6-AE34-44FF-88C2-C4A85A757DB8}">
      <dsp:nvSpPr>
        <dsp:cNvPr id="0" name=""/>
        <dsp:cNvSpPr/>
      </dsp:nvSpPr>
      <dsp:spPr>
        <a:xfrm>
          <a:off x="90034" y="881"/>
          <a:ext cx="2984364" cy="17906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Fadějevová proti Rusku: znečištění prostředí ocelárnou ovlivnilo kvalitu života + spravedlivé zadostiučinění. Obdobně: </a:t>
          </a:r>
          <a:endParaRPr lang="en-US" sz="1900" kern="1200"/>
        </a:p>
      </dsp:txBody>
      <dsp:txXfrm>
        <a:off x="90034" y="881"/>
        <a:ext cx="2984364" cy="1790618"/>
      </dsp:txXfrm>
    </dsp:sp>
    <dsp:sp modelId="{1D8BA0B2-61AE-46DD-A019-EE6F8ECD183F}">
      <dsp:nvSpPr>
        <dsp:cNvPr id="0" name=""/>
        <dsp:cNvSpPr/>
      </dsp:nvSpPr>
      <dsp:spPr>
        <a:xfrm>
          <a:off x="3372835" y="881"/>
          <a:ext cx="2984364" cy="1790618"/>
        </a:xfrm>
        <a:prstGeom prst="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Asselbourg a Greenpeace proti Lucembursku</a:t>
          </a:r>
          <a:endParaRPr lang="en-US" sz="1900" kern="1200"/>
        </a:p>
      </dsp:txBody>
      <dsp:txXfrm>
        <a:off x="3372835" y="881"/>
        <a:ext cx="2984364" cy="1790618"/>
      </dsp:txXfrm>
    </dsp:sp>
    <dsp:sp modelId="{BA3279B2-A66C-4EBD-B815-E06DE4A73521}">
      <dsp:nvSpPr>
        <dsp:cNvPr id="0" name=""/>
        <dsp:cNvSpPr/>
      </dsp:nvSpPr>
      <dsp:spPr>
        <a:xfrm>
          <a:off x="90034" y="2089936"/>
          <a:ext cx="2984364" cy="1790618"/>
        </a:xfrm>
        <a:prstGeom prst="rect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Guerra a další proti Itálii a další……</a:t>
          </a:r>
          <a:endParaRPr lang="en-US" sz="1900" kern="1200"/>
        </a:p>
      </dsp:txBody>
      <dsp:txXfrm>
        <a:off x="90034" y="2089936"/>
        <a:ext cx="2984364" cy="1790618"/>
      </dsp:txXfrm>
    </dsp:sp>
    <dsp:sp modelId="{8232B1D2-2F00-4FC8-8080-627BA13F4C03}">
      <dsp:nvSpPr>
        <dsp:cNvPr id="0" name=""/>
        <dsp:cNvSpPr/>
      </dsp:nvSpPr>
      <dsp:spPr>
        <a:xfrm>
          <a:off x="3372835" y="2089936"/>
          <a:ext cx="2984364" cy="1790618"/>
        </a:xfrm>
        <a:prstGeom prst="rect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Branduse proti Rumunsku (popř. i ve vazbě na čl. 3 – nelidské a ponižující zacházení…)</a:t>
          </a:r>
          <a:endParaRPr lang="en-US" sz="1900" kern="1200"/>
        </a:p>
      </dsp:txBody>
      <dsp:txXfrm>
        <a:off x="3372835" y="2089936"/>
        <a:ext cx="2984364" cy="1790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A2AE9-A45E-4D12-B936-486B0DA02462}">
      <dsp:nvSpPr>
        <dsp:cNvPr id="0" name=""/>
        <dsp:cNvSpPr/>
      </dsp:nvSpPr>
      <dsp:spPr>
        <a:xfrm>
          <a:off x="613054" y="410718"/>
          <a:ext cx="1784250" cy="17842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23E51-76DD-4433-9FD4-B90C9D30588A}">
      <dsp:nvSpPr>
        <dsp:cNvPr id="0" name=""/>
        <dsp:cNvSpPr/>
      </dsp:nvSpPr>
      <dsp:spPr>
        <a:xfrm>
          <a:off x="993304" y="790968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7F262-7132-499A-BB5F-11F0BCD94755}">
      <dsp:nvSpPr>
        <dsp:cNvPr id="0" name=""/>
        <dsp:cNvSpPr/>
      </dsp:nvSpPr>
      <dsp:spPr>
        <a:xfrm>
          <a:off x="42679" y="2750718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l-PL" sz="1100" kern="1200"/>
            <a:t>Tvůrcem zdravotni politiky je v souladu s programovými </a:t>
          </a:r>
          <a:r>
            <a:rPr lang="cs-CZ" sz="1100" kern="1200"/>
            <a:t>prohlášeními vlády a ve smyslu ustanovení § 80 odst. 1 písm. a) ZOVZ ministerstvo zdravotnictví. </a:t>
          </a:r>
          <a:endParaRPr lang="en-US" sz="1100" kern="1200"/>
        </a:p>
      </dsp:txBody>
      <dsp:txXfrm>
        <a:off x="42679" y="2750718"/>
        <a:ext cx="2925000" cy="720000"/>
      </dsp:txXfrm>
    </dsp:sp>
    <dsp:sp modelId="{C95604CF-DDC1-4833-9057-0E9DFA53C122}">
      <dsp:nvSpPr>
        <dsp:cNvPr id="0" name=""/>
        <dsp:cNvSpPr/>
      </dsp:nvSpPr>
      <dsp:spPr>
        <a:xfrm>
          <a:off x="4049929" y="410718"/>
          <a:ext cx="1784250" cy="178425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CDEB8-F0E4-4D2C-91D5-E9C83FB626BC}">
      <dsp:nvSpPr>
        <dsp:cNvPr id="0" name=""/>
        <dsp:cNvSpPr/>
      </dsp:nvSpPr>
      <dsp:spPr>
        <a:xfrm>
          <a:off x="4430179" y="790968"/>
          <a:ext cx="1023750" cy="1023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C3B4F-D335-4FDD-B990-603A3176A03A}">
      <dsp:nvSpPr>
        <dsp:cNvPr id="0" name=""/>
        <dsp:cNvSpPr/>
      </dsp:nvSpPr>
      <dsp:spPr>
        <a:xfrm>
          <a:off x="3479554" y="2750718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100" kern="1200"/>
            <a:t>Realizace zdravotní politiky je jevem veřejnoprávním, spočívá v autoritativní tvorbě a vydávání rozhodnutí, jakož i ve výkonu řídící a kontrolní činnosti.</a:t>
          </a:r>
          <a:endParaRPr lang="en-US" sz="1100" kern="1200"/>
        </a:p>
      </dsp:txBody>
      <dsp:txXfrm>
        <a:off x="3479554" y="2750718"/>
        <a:ext cx="292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38431-00CA-4BF2-B7C9-1310258988C9}">
      <dsp:nvSpPr>
        <dsp:cNvPr id="0" name=""/>
        <dsp:cNvSpPr/>
      </dsp:nvSpPr>
      <dsp:spPr>
        <a:xfrm>
          <a:off x="0" y="0"/>
          <a:ext cx="5480148" cy="1164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Veřejným zdravím je zdravotní stav obyvatelstva a jeho skupin…</a:t>
          </a:r>
          <a:endParaRPr lang="en-US" sz="1200" kern="1200"/>
        </a:p>
      </dsp:txBody>
      <dsp:txXfrm>
        <a:off x="34105" y="34105"/>
        <a:ext cx="4223636" cy="1096221"/>
      </dsp:txXfrm>
    </dsp:sp>
    <dsp:sp modelId="{4B224421-878B-4709-8973-1B7E184033F2}">
      <dsp:nvSpPr>
        <dsp:cNvPr id="0" name=""/>
        <dsp:cNvSpPr/>
      </dsp:nvSpPr>
      <dsp:spPr>
        <a:xfrm>
          <a:off x="483542" y="1358502"/>
          <a:ext cx="5480148" cy="1164431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Ochrana veřejného zdraví – </a:t>
          </a:r>
          <a:r>
            <a:rPr lang="cs-CZ" sz="1200" b="1" kern="1200"/>
            <a:t>souhrn činností a opatření k vytváření a ochraně zdravých životních a pracovních podmínek, zabránění infekčních onemocnění…</a:t>
          </a:r>
          <a:endParaRPr lang="en-US" sz="1200" kern="1200"/>
        </a:p>
      </dsp:txBody>
      <dsp:txXfrm>
        <a:off x="517647" y="1392607"/>
        <a:ext cx="4171516" cy="1096221"/>
      </dsp:txXfrm>
    </dsp:sp>
    <dsp:sp modelId="{ED716893-4DE6-4D07-A26F-C3A78612E776}">
      <dsp:nvSpPr>
        <dsp:cNvPr id="0" name=""/>
        <dsp:cNvSpPr/>
      </dsp:nvSpPr>
      <dsp:spPr>
        <a:xfrm>
          <a:off x="967085" y="2717005"/>
          <a:ext cx="5480148" cy="1164431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Ohrožení veřejného zdraví – obyvatelstvo nebo jeho skupiny jsou vystaveny nebezpečí, z něhož </a:t>
          </a:r>
          <a:r>
            <a:rPr lang="cs-CZ" sz="1200" b="1" kern="1200"/>
            <a:t>míra zátěže rizikovými faktory přírodních, životních nebo pracovních podmínek překračuje obecně přijatelnou úroveň a představuje významné riziko </a:t>
          </a:r>
          <a:r>
            <a:rPr lang="cs-CZ" sz="1200" kern="1200"/>
            <a:t>poškození zdraví.</a:t>
          </a:r>
          <a:endParaRPr lang="en-US" sz="1200" kern="1200"/>
        </a:p>
      </dsp:txBody>
      <dsp:txXfrm>
        <a:off x="1001190" y="2751110"/>
        <a:ext cx="4171516" cy="1096221"/>
      </dsp:txXfrm>
    </dsp:sp>
    <dsp:sp modelId="{91A7E3E8-4CEE-44B1-A0E3-102017E91014}">
      <dsp:nvSpPr>
        <dsp:cNvPr id="0" name=""/>
        <dsp:cNvSpPr/>
      </dsp:nvSpPr>
      <dsp:spPr>
        <a:xfrm>
          <a:off x="4723268" y="88302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93566" y="883026"/>
        <a:ext cx="416284" cy="569552"/>
      </dsp:txXfrm>
    </dsp:sp>
    <dsp:sp modelId="{7E02640A-DA9C-4097-BA85-0FD98376D293}">
      <dsp:nvSpPr>
        <dsp:cNvPr id="0" name=""/>
        <dsp:cNvSpPr/>
      </dsp:nvSpPr>
      <dsp:spPr>
        <a:xfrm>
          <a:off x="5206811" y="2233766"/>
          <a:ext cx="756880" cy="75688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377109" y="2233766"/>
        <a:ext cx="416284" cy="5695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3E4BD-E0BC-4EC1-B1F8-F0E7EB2E92ED}">
      <dsp:nvSpPr>
        <dsp:cNvPr id="0" name=""/>
        <dsp:cNvSpPr/>
      </dsp:nvSpPr>
      <dsp:spPr>
        <a:xfrm>
          <a:off x="0" y="4496"/>
          <a:ext cx="4971603" cy="90502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23BC7-02A1-4868-99F9-EB3AFD586039}">
      <dsp:nvSpPr>
        <dsp:cNvPr id="0" name=""/>
        <dsp:cNvSpPr/>
      </dsp:nvSpPr>
      <dsp:spPr>
        <a:xfrm>
          <a:off x="273771" y="208127"/>
          <a:ext cx="498252" cy="4977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B7341-28E3-42C3-8F26-23CFEABF0A14}">
      <dsp:nvSpPr>
        <dsp:cNvPr id="0" name=""/>
        <dsp:cNvSpPr/>
      </dsp:nvSpPr>
      <dsp:spPr>
        <a:xfrm>
          <a:off x="1045795" y="4496"/>
          <a:ext cx="3847420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Přímá souvislost s ochranou zdraví spotřebitele – např. vazba na bezpečnost výrobků vč. potravin, bezpečnost služeb apod.</a:t>
          </a:r>
          <a:endParaRPr lang="en-US" sz="1400" kern="1200"/>
        </a:p>
      </dsp:txBody>
      <dsp:txXfrm>
        <a:off x="1045795" y="4496"/>
        <a:ext cx="3847420" cy="1046439"/>
      </dsp:txXfrm>
    </dsp:sp>
    <dsp:sp modelId="{9A510B67-E123-429B-800C-ABDB5ADF0B33}">
      <dsp:nvSpPr>
        <dsp:cNvPr id="0" name=""/>
        <dsp:cNvSpPr/>
      </dsp:nvSpPr>
      <dsp:spPr>
        <a:xfrm>
          <a:off x="0" y="1312545"/>
          <a:ext cx="4971603" cy="90502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D793A-DD30-4B85-9FC3-EAE6D953A52F}">
      <dsp:nvSpPr>
        <dsp:cNvPr id="0" name=""/>
        <dsp:cNvSpPr/>
      </dsp:nvSpPr>
      <dsp:spPr>
        <a:xfrm>
          <a:off x="273771" y="1516177"/>
          <a:ext cx="498252" cy="4977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B5A3B-5CDF-436A-9ABA-DB3D698856F8}">
      <dsp:nvSpPr>
        <dsp:cNvPr id="0" name=""/>
        <dsp:cNvSpPr/>
      </dsp:nvSpPr>
      <dsp:spPr>
        <a:xfrm>
          <a:off x="1045795" y="1312545"/>
          <a:ext cx="3847420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Jedná se o posouzení míry závažnosti zátěže populace vystavené rizikovým faktorům životních a pracovních podmínek a způsobu života (§ 2/4 ZOVZ).</a:t>
          </a:r>
          <a:endParaRPr lang="en-US" sz="1400" kern="1200"/>
        </a:p>
      </dsp:txBody>
      <dsp:txXfrm>
        <a:off x="1045795" y="1312545"/>
        <a:ext cx="3847420" cy="1046439"/>
      </dsp:txXfrm>
    </dsp:sp>
    <dsp:sp modelId="{44259468-8B03-4903-B288-7618BACE8F25}">
      <dsp:nvSpPr>
        <dsp:cNvPr id="0" name=""/>
        <dsp:cNvSpPr/>
      </dsp:nvSpPr>
      <dsp:spPr>
        <a:xfrm>
          <a:off x="0" y="2620595"/>
          <a:ext cx="4971603" cy="90502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94FBE-A4B8-4B96-93FD-F7D9CF41B5A7}">
      <dsp:nvSpPr>
        <dsp:cNvPr id="0" name=""/>
        <dsp:cNvSpPr/>
      </dsp:nvSpPr>
      <dsp:spPr>
        <a:xfrm>
          <a:off x="273771" y="2824226"/>
          <a:ext cx="498252" cy="4977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D47EB-734F-4381-B7F5-89A7F376F3E7}">
      <dsp:nvSpPr>
        <dsp:cNvPr id="0" name=""/>
        <dsp:cNvSpPr/>
      </dsp:nvSpPr>
      <dsp:spPr>
        <a:xfrm>
          <a:off x="1045795" y="2620595"/>
          <a:ext cx="3847420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b="1" kern="1200"/>
            <a:t>Rozumně dosažitelná míra?</a:t>
          </a:r>
          <a:endParaRPr lang="en-US" sz="1400" kern="1200"/>
        </a:p>
      </dsp:txBody>
      <dsp:txXfrm>
        <a:off x="1045795" y="2620595"/>
        <a:ext cx="3847420" cy="1046439"/>
      </dsp:txXfrm>
    </dsp:sp>
    <dsp:sp modelId="{5365D6D9-ADFB-45D6-ACE9-882F66838636}">
      <dsp:nvSpPr>
        <dsp:cNvPr id="0" name=""/>
        <dsp:cNvSpPr/>
      </dsp:nvSpPr>
      <dsp:spPr>
        <a:xfrm>
          <a:off x="0" y="3928645"/>
          <a:ext cx="4971603" cy="9050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C9D193-6ACB-4808-AC9A-EA996B765069}">
      <dsp:nvSpPr>
        <dsp:cNvPr id="0" name=""/>
        <dsp:cNvSpPr/>
      </dsp:nvSpPr>
      <dsp:spPr>
        <a:xfrm>
          <a:off x="274038" y="4132276"/>
          <a:ext cx="498252" cy="4977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694FB-11A1-4722-B899-518627DEE0BC}">
      <dsp:nvSpPr>
        <dsp:cNvPr id="0" name=""/>
        <dsp:cNvSpPr/>
      </dsp:nvSpPr>
      <dsp:spPr>
        <a:xfrm>
          <a:off x="1046330" y="3928645"/>
          <a:ext cx="3761783" cy="1046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748" tIns="110748" rIns="110748" bIns="11074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Srov. např. § 31/1 ZOVZ: jedná se o poměr mezi náklady na opatření a jejich přínosem ke snížení zátěže – s ohledem na počet exponovaných fyzických osob (hluk, vibrace…).</a:t>
          </a:r>
          <a:endParaRPr lang="en-US" sz="1400" kern="1200"/>
        </a:p>
      </dsp:txBody>
      <dsp:txXfrm>
        <a:off x="1046330" y="3928645"/>
        <a:ext cx="3761783" cy="10464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D9187-B6C2-4472-A92F-0C3F8FF047C0}">
      <dsp:nvSpPr>
        <dsp:cNvPr id="0" name=""/>
        <dsp:cNvSpPr/>
      </dsp:nvSpPr>
      <dsp:spPr>
        <a:xfrm>
          <a:off x="0" y="750945"/>
          <a:ext cx="4971603" cy="6563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Hygienické požadavky na vodu vč. přírodních a umělých koupališť</a:t>
          </a:r>
          <a:endParaRPr lang="en-US" sz="1700" kern="1200"/>
        </a:p>
      </dsp:txBody>
      <dsp:txXfrm>
        <a:off x="32041" y="782986"/>
        <a:ext cx="4907521" cy="592288"/>
      </dsp:txXfrm>
    </dsp:sp>
    <dsp:sp modelId="{FD2C9B39-10D3-40AB-8B59-604CAD8B84BA}">
      <dsp:nvSpPr>
        <dsp:cNvPr id="0" name=""/>
        <dsp:cNvSpPr/>
      </dsp:nvSpPr>
      <dsp:spPr>
        <a:xfrm>
          <a:off x="0" y="1456275"/>
          <a:ext cx="4971603" cy="656370"/>
        </a:xfrm>
        <a:prstGeom prst="roundRect">
          <a:avLst/>
        </a:prstGeom>
        <a:gradFill rotWithShape="0">
          <a:gsLst>
            <a:gs pos="0">
              <a:schemeClr val="accent2">
                <a:hueOff val="-741071"/>
                <a:satOff val="3550"/>
                <a:lumOff val="3284"/>
                <a:alphaOff val="0"/>
                <a:tint val="96000"/>
                <a:lumMod val="100000"/>
              </a:schemeClr>
            </a:gs>
            <a:gs pos="78000">
              <a:schemeClr val="accent2">
                <a:hueOff val="-741071"/>
                <a:satOff val="3550"/>
                <a:lumOff val="328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Hygienické požadavky na provoz škol a školských zařízení</a:t>
          </a:r>
          <a:endParaRPr lang="en-US" sz="1700" kern="1200"/>
        </a:p>
      </dsp:txBody>
      <dsp:txXfrm>
        <a:off x="32041" y="1488316"/>
        <a:ext cx="4907521" cy="592288"/>
      </dsp:txXfrm>
    </dsp:sp>
    <dsp:sp modelId="{340D2D0E-8DF0-40D7-9824-8C84B478750B}">
      <dsp:nvSpPr>
        <dsp:cNvPr id="0" name=""/>
        <dsp:cNvSpPr/>
      </dsp:nvSpPr>
      <dsp:spPr>
        <a:xfrm>
          <a:off x="0" y="2161605"/>
          <a:ext cx="4971603" cy="656370"/>
        </a:xfrm>
        <a:prstGeom prst="roundRect">
          <a:avLst/>
        </a:prstGeom>
        <a:gradFill rotWithShape="0">
          <a:gsLst>
            <a:gs pos="0">
              <a:schemeClr val="accent2">
                <a:hueOff val="-1482143"/>
                <a:satOff val="7100"/>
                <a:lumOff val="6569"/>
                <a:alphaOff val="0"/>
                <a:tint val="96000"/>
                <a:lumMod val="100000"/>
              </a:schemeClr>
            </a:gs>
            <a:gs pos="78000">
              <a:schemeClr val="accent2">
                <a:hueOff val="-1482143"/>
                <a:satOff val="7100"/>
                <a:lumOff val="656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Hygienické požadavky na školy v přírodě a zotavovací akce</a:t>
          </a:r>
          <a:endParaRPr lang="en-US" sz="1700" kern="1200"/>
        </a:p>
      </dsp:txBody>
      <dsp:txXfrm>
        <a:off x="32041" y="2193646"/>
        <a:ext cx="4907521" cy="592288"/>
      </dsp:txXfrm>
    </dsp:sp>
    <dsp:sp modelId="{859BDC48-0547-4684-83D3-DA8827BE0009}">
      <dsp:nvSpPr>
        <dsp:cNvPr id="0" name=""/>
        <dsp:cNvSpPr/>
      </dsp:nvSpPr>
      <dsp:spPr>
        <a:xfrm>
          <a:off x="0" y="2866935"/>
          <a:ext cx="4971603" cy="656370"/>
        </a:xfrm>
        <a:prstGeom prst="roundRect">
          <a:avLst/>
        </a:prstGeom>
        <a:gradFill rotWithShape="0">
          <a:gsLst>
            <a:gs pos="0">
              <a:schemeClr val="accent2">
                <a:hueOff val="-2223214"/>
                <a:satOff val="10650"/>
                <a:lumOff val="9853"/>
                <a:alphaOff val="0"/>
                <a:tint val="96000"/>
                <a:lumMod val="100000"/>
              </a:schemeClr>
            </a:gs>
            <a:gs pos="78000">
              <a:schemeClr val="accent2">
                <a:hueOff val="-2223214"/>
                <a:satOff val="10650"/>
                <a:lumOff val="9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Hygienické požadavky na provoz zdravotnických zařízení a některých zařízení sociálních služeb</a:t>
          </a:r>
          <a:endParaRPr lang="en-US" sz="1700" kern="1200"/>
        </a:p>
      </dsp:txBody>
      <dsp:txXfrm>
        <a:off x="32041" y="2898976"/>
        <a:ext cx="4907521" cy="592288"/>
      </dsp:txXfrm>
    </dsp:sp>
    <dsp:sp modelId="{982DE18C-91EF-4266-A30D-69E45E8E98FC}">
      <dsp:nvSpPr>
        <dsp:cNvPr id="0" name=""/>
        <dsp:cNvSpPr/>
      </dsp:nvSpPr>
      <dsp:spPr>
        <a:xfrm>
          <a:off x="0" y="3572265"/>
          <a:ext cx="4971603" cy="65637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Hygienické požadavky na výkon činností epidemiologicky závažných a na ubytovací služby</a:t>
          </a:r>
          <a:endParaRPr lang="en-US" sz="1700" kern="1200"/>
        </a:p>
      </dsp:txBody>
      <dsp:txXfrm>
        <a:off x="32041" y="3604306"/>
        <a:ext cx="4907521" cy="592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991FF-84DA-4EFF-8355-2BFF45AF4D8B}">
      <dsp:nvSpPr>
        <dsp:cNvPr id="0" name=""/>
        <dsp:cNvSpPr/>
      </dsp:nvSpPr>
      <dsp:spPr>
        <a:xfrm>
          <a:off x="0" y="4040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3A116-A507-4573-BBD0-0A54A4815C8C}">
      <dsp:nvSpPr>
        <dsp:cNvPr id="0" name=""/>
        <dsp:cNvSpPr/>
      </dsp:nvSpPr>
      <dsp:spPr>
        <a:xfrm>
          <a:off x="201145" y="153653"/>
          <a:ext cx="366077" cy="3657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C401D-A7CB-4F42-8E88-AF6C33CC4D8F}">
      <dsp:nvSpPr>
        <dsp:cNvPr id="0" name=""/>
        <dsp:cNvSpPr/>
      </dsp:nvSpPr>
      <dsp:spPr>
        <a:xfrm>
          <a:off x="768368" y="4040"/>
          <a:ext cx="4191401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Hygienické požadavky na stravovací služby</a:t>
          </a:r>
          <a:endParaRPr lang="en-US" sz="1400" kern="1200"/>
        </a:p>
      </dsp:txBody>
      <dsp:txXfrm>
        <a:off x="768368" y="4040"/>
        <a:ext cx="4191401" cy="685724"/>
      </dsp:txXfrm>
    </dsp:sp>
    <dsp:sp modelId="{BBCAF622-81FD-4288-A78A-A844BD726CC4}">
      <dsp:nvSpPr>
        <dsp:cNvPr id="0" name=""/>
        <dsp:cNvSpPr/>
      </dsp:nvSpPr>
      <dsp:spPr>
        <a:xfrm>
          <a:off x="0" y="861195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B0B25-4B2C-47E9-B2E0-C467AD87245B}">
      <dsp:nvSpPr>
        <dsp:cNvPr id="0" name=""/>
        <dsp:cNvSpPr/>
      </dsp:nvSpPr>
      <dsp:spPr>
        <a:xfrm>
          <a:off x="201145" y="1010808"/>
          <a:ext cx="366077" cy="3657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0F424-F1EB-455B-BE85-8FFF9387EBE0}">
      <dsp:nvSpPr>
        <dsp:cNvPr id="0" name=""/>
        <dsp:cNvSpPr/>
      </dsp:nvSpPr>
      <dsp:spPr>
        <a:xfrm>
          <a:off x="768368" y="861195"/>
          <a:ext cx="4191401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Hygienické požadavky na předměty běžného užívání vč. kosmetických přípravků</a:t>
          </a:r>
          <a:endParaRPr lang="en-US" sz="1400" kern="1200"/>
        </a:p>
      </dsp:txBody>
      <dsp:txXfrm>
        <a:off x="768368" y="861195"/>
        <a:ext cx="4191401" cy="685724"/>
      </dsp:txXfrm>
    </dsp:sp>
    <dsp:sp modelId="{5D6036A9-5B85-4530-A4F9-85590D92C671}">
      <dsp:nvSpPr>
        <dsp:cNvPr id="0" name=""/>
        <dsp:cNvSpPr/>
      </dsp:nvSpPr>
      <dsp:spPr>
        <a:xfrm>
          <a:off x="0" y="1718350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CD2BD-F8A1-47A7-9845-8E777AB11CE6}">
      <dsp:nvSpPr>
        <dsp:cNvPr id="0" name=""/>
        <dsp:cNvSpPr/>
      </dsp:nvSpPr>
      <dsp:spPr>
        <a:xfrm>
          <a:off x="201145" y="1867963"/>
          <a:ext cx="366077" cy="3657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F6F468-744B-4A9D-9F03-236DA2B95A4C}">
      <dsp:nvSpPr>
        <dsp:cNvPr id="0" name=""/>
        <dsp:cNvSpPr/>
      </dsp:nvSpPr>
      <dsp:spPr>
        <a:xfrm>
          <a:off x="768368" y="1718350"/>
          <a:ext cx="4191401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Hygienické požadavky na hluk, vibrace a neionizující záření</a:t>
          </a:r>
          <a:endParaRPr lang="en-US" sz="1400" kern="1200"/>
        </a:p>
      </dsp:txBody>
      <dsp:txXfrm>
        <a:off x="768368" y="1718350"/>
        <a:ext cx="4191401" cy="685724"/>
      </dsp:txXfrm>
    </dsp:sp>
    <dsp:sp modelId="{B692F2A9-7CB1-4258-9202-1EDD4C88B789}">
      <dsp:nvSpPr>
        <dsp:cNvPr id="0" name=""/>
        <dsp:cNvSpPr/>
      </dsp:nvSpPr>
      <dsp:spPr>
        <a:xfrm>
          <a:off x="0" y="2575506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C3B6B-A91E-41C4-9A27-DDEBF087FBE8}">
      <dsp:nvSpPr>
        <dsp:cNvPr id="0" name=""/>
        <dsp:cNvSpPr/>
      </dsp:nvSpPr>
      <dsp:spPr>
        <a:xfrm>
          <a:off x="201145" y="2725118"/>
          <a:ext cx="366077" cy="3657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AF92E6-64B9-4366-8CB0-544F094AA67C}">
      <dsp:nvSpPr>
        <dsp:cNvPr id="0" name=""/>
        <dsp:cNvSpPr/>
      </dsp:nvSpPr>
      <dsp:spPr>
        <a:xfrm>
          <a:off x="768368" y="2575506"/>
          <a:ext cx="4191401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Ochrana zdraví při práci dle kategorizace prací</a:t>
          </a:r>
          <a:endParaRPr lang="en-US" sz="1400" kern="1200"/>
        </a:p>
      </dsp:txBody>
      <dsp:txXfrm>
        <a:off x="768368" y="2575506"/>
        <a:ext cx="4191401" cy="685724"/>
      </dsp:txXfrm>
    </dsp:sp>
    <dsp:sp modelId="{04D5FC49-E689-4271-998B-EF8078EA8148}">
      <dsp:nvSpPr>
        <dsp:cNvPr id="0" name=""/>
        <dsp:cNvSpPr/>
      </dsp:nvSpPr>
      <dsp:spPr>
        <a:xfrm>
          <a:off x="0" y="3432661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8A4A3-5879-48E2-8D1B-9F294C665173}">
      <dsp:nvSpPr>
        <dsp:cNvPr id="0" name=""/>
        <dsp:cNvSpPr/>
      </dsp:nvSpPr>
      <dsp:spPr>
        <a:xfrm>
          <a:off x="201145" y="3582273"/>
          <a:ext cx="366077" cy="36571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C62F98-1253-40C4-A7F2-B84EBD36B9D1}">
      <dsp:nvSpPr>
        <dsp:cNvPr id="0" name=""/>
        <dsp:cNvSpPr/>
      </dsp:nvSpPr>
      <dsp:spPr>
        <a:xfrm>
          <a:off x="768368" y="3432661"/>
          <a:ext cx="4191401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Ochrana zdraví při nakládání s chemickými látkami a směsmi</a:t>
          </a:r>
          <a:endParaRPr lang="en-US" sz="1400" kern="1200"/>
        </a:p>
      </dsp:txBody>
      <dsp:txXfrm>
        <a:off x="768368" y="3432661"/>
        <a:ext cx="4191401" cy="685724"/>
      </dsp:txXfrm>
    </dsp:sp>
    <dsp:sp modelId="{D1D26A3D-C3A3-4704-8746-EB41420E558C}">
      <dsp:nvSpPr>
        <dsp:cNvPr id="0" name=""/>
        <dsp:cNvSpPr/>
      </dsp:nvSpPr>
      <dsp:spPr>
        <a:xfrm>
          <a:off x="0" y="4289816"/>
          <a:ext cx="4971603" cy="66494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3A3278-7DC8-45E5-9648-D32ED853783E}">
      <dsp:nvSpPr>
        <dsp:cNvPr id="0" name=""/>
        <dsp:cNvSpPr/>
      </dsp:nvSpPr>
      <dsp:spPr>
        <a:xfrm>
          <a:off x="201342" y="4439428"/>
          <a:ext cx="366077" cy="36571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019EF2-526E-421B-BA52-D1AF1F59FD35}">
      <dsp:nvSpPr>
        <dsp:cNvPr id="0" name=""/>
        <dsp:cNvSpPr/>
      </dsp:nvSpPr>
      <dsp:spPr>
        <a:xfrm>
          <a:off x="768761" y="4289816"/>
          <a:ext cx="4178817" cy="685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72" tIns="72572" rIns="72572" bIns="72572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Ochrana zdraví při předcházení vzniku a šíření infekčních onemocnění vč. systému epidemiologické bdělosti</a:t>
          </a:r>
          <a:endParaRPr lang="en-US" sz="1400" kern="1200"/>
        </a:p>
      </dsp:txBody>
      <dsp:txXfrm>
        <a:off x="768761" y="4289816"/>
        <a:ext cx="4178817" cy="6857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68E8D-64D7-4E12-A09F-4EF896467AF5}">
      <dsp:nvSpPr>
        <dsp:cNvPr id="0" name=""/>
        <dsp:cNvSpPr/>
      </dsp:nvSpPr>
      <dsp:spPr>
        <a:xfrm>
          <a:off x="0" y="631124"/>
          <a:ext cx="2014760" cy="12088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§ 84 ZOVZ</a:t>
          </a:r>
          <a:endParaRPr lang="en-US" sz="1600" kern="1200"/>
        </a:p>
      </dsp:txBody>
      <dsp:txXfrm>
        <a:off x="0" y="631124"/>
        <a:ext cx="2014760" cy="1208856"/>
      </dsp:txXfrm>
    </dsp:sp>
    <dsp:sp modelId="{D8D03C61-F45B-4655-B02D-4A1B4F47981E}">
      <dsp:nvSpPr>
        <dsp:cNvPr id="0" name=""/>
        <dsp:cNvSpPr/>
      </dsp:nvSpPr>
      <dsp:spPr>
        <a:xfrm>
          <a:off x="2216236" y="631124"/>
          <a:ext cx="2014760" cy="12088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dozor nad dodržováním právních předpisů k OVZ</a:t>
          </a:r>
          <a:endParaRPr lang="en-US" sz="1600" kern="1200"/>
        </a:p>
      </dsp:txBody>
      <dsp:txXfrm>
        <a:off x="2216236" y="631124"/>
        <a:ext cx="2014760" cy="1208856"/>
      </dsp:txXfrm>
    </dsp:sp>
    <dsp:sp modelId="{A99C3BF3-1269-4C94-AAEA-2B13FC58C020}">
      <dsp:nvSpPr>
        <dsp:cNvPr id="0" name=""/>
        <dsp:cNvSpPr/>
      </dsp:nvSpPr>
      <dsp:spPr>
        <a:xfrm>
          <a:off x="4432473" y="631124"/>
          <a:ext cx="2014760" cy="12088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Možnost pozastavit výkon činnosti, užívání vody…</a:t>
          </a:r>
          <a:endParaRPr lang="en-US" sz="1600" kern="1200"/>
        </a:p>
      </dsp:txBody>
      <dsp:txXfrm>
        <a:off x="4432473" y="631124"/>
        <a:ext cx="2014760" cy="1208856"/>
      </dsp:txXfrm>
    </dsp:sp>
    <dsp:sp modelId="{61FAC427-BCBB-4803-A179-8C6ACE45A601}">
      <dsp:nvSpPr>
        <dsp:cNvPr id="0" name=""/>
        <dsp:cNvSpPr/>
      </dsp:nvSpPr>
      <dsp:spPr>
        <a:xfrm>
          <a:off x="1108118" y="2041456"/>
          <a:ext cx="2014760" cy="12088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Prověřování znalostí u činností epid. závažných…</a:t>
          </a:r>
          <a:endParaRPr lang="en-US" sz="1600" kern="1200"/>
        </a:p>
      </dsp:txBody>
      <dsp:txXfrm>
        <a:off x="1108118" y="2041456"/>
        <a:ext cx="2014760" cy="1208856"/>
      </dsp:txXfrm>
    </dsp:sp>
    <dsp:sp modelId="{CB1CF4E9-1927-4F2F-9714-1B1625FD217A}">
      <dsp:nvSpPr>
        <dsp:cNvPr id="0" name=""/>
        <dsp:cNvSpPr/>
      </dsp:nvSpPr>
      <dsp:spPr>
        <a:xfrm>
          <a:off x="3324355" y="2041456"/>
          <a:ext cx="2014760" cy="12088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 </a:t>
          </a:r>
          <a:r>
            <a:rPr lang="cs-CZ" sz="1600" kern="1200" dirty="0" err="1"/>
            <a:t>mimoř</a:t>
          </a:r>
          <a:r>
            <a:rPr lang="cs-CZ" sz="1600" kern="1200" dirty="0"/>
            <a:t>. případech hodných zvl. zřetele vstup do obydlí FO (např. u hluku, vibrací…)</a:t>
          </a:r>
          <a:endParaRPr lang="en-US" sz="1600" kern="1200" dirty="0"/>
        </a:p>
      </dsp:txBody>
      <dsp:txXfrm>
        <a:off x="3324355" y="2041456"/>
        <a:ext cx="2014760" cy="12088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51281-BAF7-470D-A2F2-2AAB2569C700}">
      <dsp:nvSpPr>
        <dsp:cNvPr id="0" name=""/>
        <dsp:cNvSpPr/>
      </dsp:nvSpPr>
      <dsp:spPr>
        <a:xfrm>
          <a:off x="4238322" y="1051700"/>
          <a:ext cx="1990080" cy="199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/>
            <a:t>PITNÁ VODA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b="1" kern="1200"/>
            <a:t>hygienické limity </a:t>
          </a:r>
          <a:r>
            <a:rPr lang="cs-CZ" sz="1200" kern="1200"/>
            <a:t>biologických, fyzikálních, chemických a organoleptických ukazatelů x ne přírodní léčivý zdroj a přírodní minerální voda.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b="1" kern="1200"/>
            <a:t>Povinnosti</a:t>
          </a:r>
          <a:endParaRPr lang="en-US" sz="1200" kern="1200"/>
        </a:p>
      </dsp:txBody>
      <dsp:txXfrm>
        <a:off x="4238322" y="1051700"/>
        <a:ext cx="1990080" cy="1990080"/>
      </dsp:txXfrm>
    </dsp:sp>
    <dsp:sp modelId="{04E9D4DD-9F24-496A-ACD6-B29F179277AB}">
      <dsp:nvSpPr>
        <dsp:cNvPr id="0" name=""/>
        <dsp:cNvSpPr/>
      </dsp:nvSpPr>
      <dsp:spPr>
        <a:xfrm>
          <a:off x="1559833" y="-225"/>
          <a:ext cx="4093933" cy="4093933"/>
        </a:xfrm>
        <a:prstGeom prst="circularArrow">
          <a:avLst>
            <a:gd name="adj1" fmla="val 9479"/>
            <a:gd name="adj2" fmla="val 684613"/>
            <a:gd name="adj3" fmla="val 7852444"/>
            <a:gd name="adj4" fmla="val 2262943"/>
            <a:gd name="adj5" fmla="val 1105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46CEE-7244-4BF5-A7A1-0747BEFFCC92}">
      <dsp:nvSpPr>
        <dsp:cNvPr id="0" name=""/>
        <dsp:cNvSpPr/>
      </dsp:nvSpPr>
      <dsp:spPr>
        <a:xfrm>
          <a:off x="985197" y="1051700"/>
          <a:ext cx="1990080" cy="1990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- dodavatelé vody pro veřejnou potřebu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provozovatele vodovodu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dirty="0"/>
            <a:t>osoby dodávající vodu při podnikatel. činnosti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provozovatele veřejné studny 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/>
            <a:t>osoby dodávající vodu pro veřejné objekty z individuálního zdroje</a:t>
          </a:r>
          <a:endParaRPr lang="en-US" sz="1200" kern="1200"/>
        </a:p>
      </dsp:txBody>
      <dsp:txXfrm>
        <a:off x="985197" y="1051700"/>
        <a:ext cx="1990080" cy="1990080"/>
      </dsp:txXfrm>
    </dsp:sp>
    <dsp:sp modelId="{698D1787-02D3-4942-9301-9C14A0E715F0}">
      <dsp:nvSpPr>
        <dsp:cNvPr id="0" name=""/>
        <dsp:cNvSpPr/>
      </dsp:nvSpPr>
      <dsp:spPr>
        <a:xfrm>
          <a:off x="1559833" y="-225"/>
          <a:ext cx="4093933" cy="4093933"/>
        </a:xfrm>
        <a:prstGeom prst="circularArrow">
          <a:avLst>
            <a:gd name="adj1" fmla="val 9479"/>
            <a:gd name="adj2" fmla="val 684613"/>
            <a:gd name="adj3" fmla="val 18652444"/>
            <a:gd name="adj4" fmla="val 13062943"/>
            <a:gd name="adj5" fmla="val 11059"/>
          </a:avLst>
        </a:prstGeom>
        <a:solidFill>
          <a:schemeClr val="accent5">
            <a:hueOff val="2495256"/>
            <a:satOff val="-50489"/>
            <a:lumOff val="1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A2FF7A-E8D2-4639-9EE0-20173D11423A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113824-0110-437B-8277-2D118440B972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89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937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356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3096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219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2270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99B8C5-CDC6-4BB0-8102-99FFA7280289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8362F-8955-41D2-B5A6-910F66BCB45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333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D2CC5-D49E-47B4-8ACB-9C6259A10837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45086A-D356-471C-8663-B6DC464C733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81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80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256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183E35-92C5-40AF-B15F-1A6B50B986E8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69C490-EB2E-47D8-AAAF-76D7DAEF739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72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B2FD2E-B84A-42FE-99DD-4F095A6E8CD8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AB3EB-BCAD-4122-80CA-F6F9D4FB3CB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919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032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10B6F3-7E65-4C03-A8CE-782B2DB96698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5EE91-EC4D-4E36-974F-6DF1E2BC24BD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9554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11878E-C39C-4DD5-8583-D1D18B800F4C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C0440-6771-4353-AA9C-EC89DDB2157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955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27B4F-7231-497B-8ADD-1F4F266C5AD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FF599-D5A5-48CC-A2F3-E1962B41A28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1943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EA85270-6763-44D8-BAE3-9ABEF7A36635}" type="datetimeFigureOut">
              <a:rPr lang="cs-CZ" smtClean="0"/>
              <a:pPr>
                <a:defRPr/>
              </a:pPr>
              <a:t>07.10.2024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C722BA-4492-4A85-87F1-8656C110171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0914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6148" descr="Veselý obličej vyrobený z kapslí">
            <a:extLst>
              <a:ext uri="{FF2B5EF4-FFF2-40B4-BE49-F238E27FC236}">
                <a16:creationId xmlns:a16="http://schemas.microsoft.com/office/drawing/2014/main" id="{87690222-DD40-ABF7-C063-83C03A7EF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13" r="18109" b="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3F56FB-16AA-4E19-8D83-B75293E67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650" y="1678666"/>
            <a:ext cx="3066142" cy="2369093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br>
              <a:rPr lang="cs-CZ" sz="2900" dirty="0"/>
            </a:br>
            <a:r>
              <a:rPr lang="cs-CZ" sz="2900" dirty="0"/>
              <a:t>Výchova </a:t>
            </a:r>
            <a:r>
              <a:rPr lang="cs-CZ" sz="2900"/>
              <a:t>ke zdraví,  </a:t>
            </a:r>
            <a:r>
              <a:rPr lang="cs-CZ" sz="2900" dirty="0"/>
              <a:t>hygienické aspekty a limity</a:t>
            </a:r>
          </a:p>
        </p:txBody>
      </p:sp>
      <p:sp>
        <p:nvSpPr>
          <p:cNvPr id="6147" name="Podnadpis 2">
            <a:extLst>
              <a:ext uri="{FF2B5EF4-FFF2-40B4-BE49-F238E27FC236}">
                <a16:creationId xmlns:a16="http://schemas.microsoft.com/office/drawing/2014/main" id="{644F7117-B4DB-4782-8E32-D0CFD62AA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001" y="4050831"/>
            <a:ext cx="3059791" cy="1096901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400"/>
              <a:t>Jana Dudová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14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21BED6-0C1A-4D53-BD23-5C6B129D2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pl-PL" b="1" dirty="0"/>
              <a:t>řídí a kontroluje KHS</a:t>
            </a:r>
            <a:r>
              <a:rPr lang="cs-CZ" b="1" dirty="0"/>
              <a:t> včetně rozhodovací pravomoci o opravných prostředcích </a:t>
            </a:r>
            <a:r>
              <a:rPr lang="cs-CZ" dirty="0"/>
              <a:t>proti rozhodnuti krajských hygieniků, </a:t>
            </a:r>
            <a:endParaRPr lang="cs-CZ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řídí očkování</a:t>
            </a:r>
            <a:r>
              <a:rPr lang="cs-CZ" dirty="0"/>
              <a:t>, </a:t>
            </a:r>
            <a:endParaRPr lang="cs-CZ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/>
              <a:t>nařizuje mimořádná opatřeni </a:t>
            </a:r>
            <a:r>
              <a:rPr lang="cs-CZ" dirty="0"/>
              <a:t>při epidemiích, při výskytu zdravotně závadných výrobků nebo</a:t>
            </a:r>
            <a:endParaRPr lang="cs-CZ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pl-PL" dirty="0"/>
              <a:t>   vod, při živelných pohromách a jiných událostech na celostátni </a:t>
            </a:r>
            <a:r>
              <a:rPr lang="pl-PL" dirty="0" err="1"/>
              <a:t>úrovni</a:t>
            </a:r>
            <a:r>
              <a:rPr lang="pl-PL" dirty="0"/>
              <a:t> </a:t>
            </a:r>
            <a:r>
              <a:rPr lang="pl-PL" dirty="0" err="1"/>
              <a:t>apod</a:t>
            </a:r>
            <a:r>
              <a:rPr lang="pl-PL" dirty="0"/>
              <a:t>.</a:t>
            </a:r>
            <a:endParaRPr lang="pl-PL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 </a:t>
            </a:r>
            <a:r>
              <a:rPr lang="cs-CZ" b="1" dirty="0"/>
              <a:t>koordinační úloha </a:t>
            </a:r>
            <a:r>
              <a:rPr lang="cs-CZ" dirty="0"/>
              <a:t>- odpovídá za tvorbu </a:t>
            </a:r>
            <a:r>
              <a:rPr lang="pl-PL" dirty="0"/>
              <a:t>a uskutečňování národní politiky na úseku ochrany veřejného zdraví (srov. § 10 kompetenčního zákona a § 80 ZOVZ).</a:t>
            </a:r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8C324E-6DC9-45E7-86D8-746C7C4BD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100">
                <a:solidFill>
                  <a:schemeClr val="bg1"/>
                </a:solidFill>
              </a:rPr>
              <a:t>Ministerstvo zdravotnictví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CB266-6471-47F9-8C8A-331E1B89E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/>
              <a:t>Ochrana veřejného zdraví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8AF6CD9-9F27-F2B6-8641-5DD6291AA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06007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3D106E7-0B6A-4F70-986D-A23BAEF4B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500"/>
              <a:t>Hodnocení zdravotních rizik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C31ABA7-6B0C-9826-E46D-9D15461C67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82539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57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D5975DB-BF4A-41CC-8D32-2173267F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cs-CZ"/>
              <a:t>Příklad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B71304-C300-4B2F-978F-3AE05CE8A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 dirty="0"/>
              <a:t>Společnost ABC, spol. s r.o. provozuje účelovou komunikaci, která slouží jako jediná přístupová cesta do areálu této společnosti. Provoz na komunikaci značně přesahuje hlukové limity. Společnost proto požádala KHS o vydání omezeného povolení k provozu na komunikaci.    Dle § 31 OVZ KHS takové povolení vydá, pokud bude hluk          omezen na rozumně dosažitelnou míru (RDM).</a:t>
            </a:r>
          </a:p>
          <a:p>
            <a:pPr>
              <a:lnSpc>
                <a:spcPct val="90000"/>
              </a:lnSpc>
            </a:pPr>
            <a:r>
              <a:rPr lang="cs-CZ" sz="1700" dirty="0"/>
              <a:t>Rozdílné situace při posuzování RDM: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700" dirty="0"/>
              <a:t>Hlukem jsou výrazně dotčeni senioři z blízkého Domova seniorů (cca 100 osob)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1700" dirty="0"/>
              <a:t>Hlukem je výrazně dotčen pan X., který má od společnosti ABC pronajatý rekreační objekt lokalizovaný v těsné blízkosti komunikace.</a:t>
            </a:r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708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EF16C7-9596-4B7C-8EC1-4DB7EF228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800"/>
              <a:t>Hygienické limity a aspekty </a:t>
            </a:r>
            <a:br>
              <a:rPr lang="cs-CZ" sz="3800"/>
            </a:br>
            <a:r>
              <a:rPr lang="cs-CZ" sz="3800"/>
              <a:t>dle zovz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5AD1969A-0D76-40A7-CE69-AEB531253F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49466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70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411E471-7D4E-4A4D-BFD2-846009BA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800"/>
              <a:t>Hygienické limity a aspekty </a:t>
            </a:r>
            <a:br>
              <a:rPr lang="cs-CZ" sz="3800"/>
            </a:br>
            <a:r>
              <a:rPr lang="cs-CZ" sz="3800"/>
              <a:t>dle zovz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FFEB5C94-6B9F-22DD-4367-624C4317AF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6096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5899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A1972-B5B3-4F7E-841B-82CD2E66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/>
              <a:t>Státní zdravotní dozor</a:t>
            </a:r>
          </a:p>
        </p:txBody>
      </p:sp>
      <p:graphicFrame>
        <p:nvGraphicFramePr>
          <p:cNvPr id="18" name="Zástupný symbol pro obsah 2">
            <a:extLst>
              <a:ext uri="{FF2B5EF4-FFF2-40B4-BE49-F238E27FC236}">
                <a16:creationId xmlns:a16="http://schemas.microsoft.com/office/drawing/2014/main" id="{827F429D-6A26-61A8-4A4A-4FB4528C49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41385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238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81353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E9C87FF7-9E1E-42A3-89F7-013966239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cs-CZ"/>
              <a:t>autorizace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D5987E-2B96-4A4F-9411-12072655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721" y="816638"/>
            <a:ext cx="3464779" cy="522472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700"/>
              <a:t>§ 83a a násl. – postup zahájený na žádost FO, která je podnikatelem (</a:t>
            </a:r>
            <a:r>
              <a:rPr lang="cs-CZ" sz="1700" err="1"/>
              <a:t>org</a:t>
            </a:r>
            <a:r>
              <a:rPr lang="cs-CZ" sz="1700"/>
              <a:t>. složky státu, kraje nebo obce) – </a:t>
            </a:r>
            <a:r>
              <a:rPr lang="cs-CZ" sz="1700" b="1"/>
              <a:t>o</a:t>
            </a:r>
            <a:r>
              <a:rPr lang="cs-CZ" sz="1700"/>
              <a:t>svědčení o autorizaci, resp. o tom, že </a:t>
            </a:r>
            <a:r>
              <a:rPr lang="cs-CZ" sz="1700" b="1"/>
              <a:t>osoba je způsobilá k určitému odbornému výkonu </a:t>
            </a:r>
            <a:r>
              <a:rPr lang="cs-CZ" sz="1700"/>
              <a:t>(kontrole)</a:t>
            </a:r>
          </a:p>
          <a:p>
            <a:pPr>
              <a:lnSpc>
                <a:spcPct val="90000"/>
              </a:lnSpc>
            </a:pPr>
            <a:r>
              <a:rPr lang="cs-CZ" sz="1700"/>
              <a:t>Např. odběr vzorků vody, měření koncentrací a intenzit vnitřního prostředí, mikrobiálního znečištění písku, dezinfekce, měření hluku, chemických škodlivin, toxikologie… </a:t>
            </a:r>
          </a:p>
          <a:p>
            <a:pPr>
              <a:lnSpc>
                <a:spcPct val="90000"/>
              </a:lnSpc>
            </a:pPr>
            <a:r>
              <a:rPr lang="cs-CZ" sz="1700" b="1"/>
              <a:t>Provádění hodnocení zdravotních rizik – jen prostřednictvím konkrétní FO</a:t>
            </a:r>
          </a:p>
          <a:p>
            <a:pPr>
              <a:lnSpc>
                <a:spcPct val="90000"/>
              </a:lnSpc>
            </a:pPr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2530808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3072F9-09C9-45A0-819A-5E6C51C8A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cs-CZ" b="1" dirty="0"/>
              <a:t>RAPEX</a:t>
            </a:r>
          </a:p>
          <a:p>
            <a:r>
              <a:rPr lang="cs-CZ" b="1" dirty="0"/>
              <a:t>RASSF</a:t>
            </a:r>
          </a:p>
          <a:p>
            <a:r>
              <a:rPr lang="cs-CZ" b="1" dirty="0"/>
              <a:t>Systém epidemiologické bdělosti </a:t>
            </a:r>
          </a:p>
          <a:p>
            <a:r>
              <a:rPr lang="cs-CZ" dirty="0"/>
              <a:t>Ministerstvo zdravotnictví shromažďuje informace a předává je do sítě EU pro epidemiologický dozor a kontrolu infekčních onemocnění, provádí výměnu nutných informací, organizuje systém včasného varování a reakce pro účely prevence a kontroly a provádí konzultace</a:t>
            </a:r>
          </a:p>
          <a:p>
            <a:endParaRPr lang="cs-CZ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3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42BEEC-F0FE-411B-A9E6-8F81AC2D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Varovné systémy</a:t>
            </a:r>
          </a:p>
        </p:txBody>
      </p:sp>
    </p:spTree>
    <p:extLst>
      <p:ext uri="{BB962C8B-B14F-4D97-AF65-F5344CB8AC3E}">
        <p14:creationId xmlns:p14="http://schemas.microsoft.com/office/powerpoint/2010/main" val="2999598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2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8075D5B-5180-464D-91C2-0DEA03503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cs-CZ"/>
              <a:t>Hygienické požadavky na vodu</a:t>
            </a:r>
          </a:p>
        </p:txBody>
      </p:sp>
      <p:sp>
        <p:nvSpPr>
          <p:cNvPr id="46" name="Isosceles Triangle 3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47" name="Zástupný symbol pro obsah 2">
            <a:extLst>
              <a:ext uri="{FF2B5EF4-FFF2-40B4-BE49-F238E27FC236}">
                <a16:creationId xmlns:a16="http://schemas.microsoft.com/office/drawing/2014/main" id="{628F29A1-4D99-1BE3-1560-FB6A9BD63D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681309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858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AE8DA54-C270-4E95-9410-C5B952163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300"/>
              <a:t>Mezinárodní Prameny právní úpravy, evropské právo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A379AD-AC13-4373-A170-0B8B51F7D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4"/>
            <a:ext cx="4755762" cy="5200175"/>
          </a:xfrm>
        </p:spPr>
        <p:txBody>
          <a:bodyPr anchor="ctr">
            <a:normAutofit fontScale="925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b="1" dirty="0"/>
              <a:t>Mezinárodní pakt o</a:t>
            </a:r>
            <a:r>
              <a:rPr lang="cs-CZ" sz="1200" dirty="0"/>
              <a:t> </a:t>
            </a:r>
            <a:r>
              <a:rPr lang="cs-CZ" sz="1200" b="1" dirty="0"/>
              <a:t>občanských a politických právech </a:t>
            </a:r>
            <a:r>
              <a:rPr lang="cs-CZ" sz="1200" dirty="0"/>
              <a:t>(č. 120/1976 Sb.) </a:t>
            </a:r>
            <a:br>
              <a:rPr lang="cs-CZ" sz="1200" dirty="0"/>
            </a:br>
            <a:r>
              <a:rPr lang="cs-CZ" sz="1200" dirty="0"/>
              <a:t>a </a:t>
            </a:r>
            <a:r>
              <a:rPr lang="cs-CZ" sz="1200" b="1" dirty="0"/>
              <a:t>Mezinárodní pakt o</a:t>
            </a:r>
            <a:r>
              <a:rPr lang="cs-CZ" sz="1200" dirty="0"/>
              <a:t> </a:t>
            </a:r>
            <a:r>
              <a:rPr lang="cs-CZ" sz="1200" b="1" dirty="0"/>
              <a:t>hospodářských, sociálních a kulturních právech</a:t>
            </a:r>
            <a:r>
              <a:rPr lang="cs-CZ" sz="1200" dirty="0"/>
              <a:t> (č. 120/1976 Sb.) sjednané v rámci OSN – </a:t>
            </a:r>
            <a:r>
              <a:rPr lang="cs-CZ" sz="1200" dirty="0" err="1"/>
              <a:t>m.j</a:t>
            </a:r>
            <a:r>
              <a:rPr lang="cs-CZ" sz="1200" dirty="0"/>
              <a:t>. s ohledem na prevenci epidemických, endemických a jiných nemocí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b="1" dirty="0"/>
              <a:t>Úmluva o ochraně lidských práv a základních svobod</a:t>
            </a:r>
            <a:r>
              <a:rPr lang="cs-CZ" sz="1200" dirty="0"/>
              <a:t> (č. 209/1992 Sb.) sjednaná v rámci Rady Evropy - čl. 8 soukromý a rodinný život, např. ve vazbě na očkování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Smlouva o fungování EU – zejména čl. 168 – Unie se zavazuje zajišťovat vysoký standard ochrany zdraví – zejména ochrana před infekčními chorobami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Listina základních práv EU – právo na život – zejména preventivní zdravotní péče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b="1" dirty="0"/>
              <a:t>Sekundární právo – viz zejména rozhodnutí</a:t>
            </a:r>
            <a:r>
              <a:rPr lang="cs-CZ" sz="1200" dirty="0"/>
              <a:t> Evropského parlamentu a Rady </a:t>
            </a:r>
            <a:r>
              <a:rPr lang="cs-CZ" sz="1200" b="1" dirty="0"/>
              <a:t>2119/98/ES o</a:t>
            </a:r>
            <a:r>
              <a:rPr lang="cs-CZ" sz="1200" dirty="0"/>
              <a:t> </a:t>
            </a:r>
            <a:r>
              <a:rPr lang="cs-CZ" sz="1200" b="1" dirty="0"/>
              <a:t>zřízení sítě epidemiologického dozoru a kontroly přenosných nemocí v EU/ES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b="1" dirty="0"/>
              <a:t>Nařízení EP a Rady č. 852/2004/ES o hygieně potravin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Nařízení EP a Rady č. 178/2002/ES, kterým se stanoví obecné zásady a požadavky potravinového práva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Nařízení EP a Rady č. 1935/2004/ES o materiálech určených pro styk s potravinami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Nařízení EP a Rady č. 1223/2009/ES o kosmetických přípravcích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1200" dirty="0"/>
              <a:t>Nařízení EP a Rady č. 1272/2008/ES o klasifikaci, označování a balení látek a směsí…a další</a:t>
            </a:r>
            <a:br>
              <a:rPr lang="cs-CZ" sz="1200" dirty="0"/>
            </a:br>
            <a:endParaRPr lang="cs-CZ" sz="12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cs-CZ" sz="1000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9BB8A9-C5A5-4F39-862B-B01B3DDB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r>
              <a:rPr lang="cs-CZ" sz="3300"/>
              <a:t>výrobky přicházející </a:t>
            </a:r>
            <a:br>
              <a:rPr lang="cs-CZ" sz="3300"/>
            </a:br>
            <a:r>
              <a:rPr lang="cs-CZ" sz="3300"/>
              <a:t>do kontaktu s vodou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F9EFB2-861C-44D3-A615-DD16FEE10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/>
          </a:bodyPr>
          <a:lstStyle/>
          <a:p>
            <a:r>
              <a:rPr lang="cs-CZ" dirty="0"/>
              <a:t>Povinnosti výrobce nebo dovozce výrobku určeného k přímému styku s pitnou, teplou nebo surovou vodou vč. povinností vztahujících se k chemické látce či směsi na úpravu vody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8673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39671B-A912-48A9-9A01-A0F739E9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cs-CZ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70196E-BA54-4FBB-A427-5BF9F4100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r>
              <a:rPr lang="cs-CZ" sz="1700"/>
              <a:t>Paní C. si zakoupila v supermarketu láhev piva.</a:t>
            </a:r>
          </a:p>
          <a:p>
            <a:r>
              <a:rPr lang="cs-CZ" sz="1700"/>
              <a:t>Po otevření láhve ucítila výrazný chemický zápach unikající z tekutiny.</a:t>
            </a:r>
          </a:p>
          <a:p>
            <a:r>
              <a:rPr lang="cs-CZ" sz="1700"/>
              <a:t>Zřejmě došlo ke kontaminaci láhve neznámou tekutinou…</a:t>
            </a:r>
          </a:p>
          <a:p>
            <a:r>
              <a:rPr lang="cs-CZ" sz="1700"/>
              <a:t>Odpovědnostní vztahy výrobce, dovozce, toho, který se za výrobce označil – srov. § 2/10,11 a 13 ZOVZ</a:t>
            </a:r>
          </a:p>
          <a:p>
            <a:endParaRPr lang="cs-CZ" sz="1700"/>
          </a:p>
        </p:txBody>
      </p:sp>
      <p:pic>
        <p:nvPicPr>
          <p:cNvPr id="5" name="Picture 4" descr="Láhve ve výrobní lince">
            <a:extLst>
              <a:ext uri="{FF2B5EF4-FFF2-40B4-BE49-F238E27FC236}">
                <a16:creationId xmlns:a16="http://schemas.microsoft.com/office/drawing/2014/main" id="{8B4DB003-5871-D372-B814-489071B9E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77" r="47640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6862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962FC2-24E7-4C80-9B2F-F1FECA08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800"/>
              <a:t>Přírodní a umělá koupaliště</a:t>
            </a:r>
            <a:br>
              <a:rPr lang="cs-CZ" sz="3800"/>
            </a:br>
            <a:r>
              <a:rPr lang="cs-CZ" sz="3800"/>
              <a:t> a sauny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FE337F2-3CEA-94D7-B302-13655F541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937250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994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A7A68-0B50-414B-9B2E-3923D06B3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cs-CZ"/>
              <a:t>Příklad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83E1B1-7D0B-4B94-A001-F545FA004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500"/>
              <a:t>Slečně T. se po návštěvě koupaliště objevily výrazné změny na kůži – dostala vyrážku. Má podezření, že uvedené zdravotní problémy souvisí s pobytem v bazénu, resp. areálu koupaliště.</a:t>
            </a:r>
          </a:p>
          <a:p>
            <a:pPr>
              <a:lnSpc>
                <a:spcPct val="90000"/>
              </a:lnSpc>
            </a:pPr>
            <a:r>
              <a:rPr lang="cs-CZ" sz="1500"/>
              <a:t>Které kontrolní orgány by měla kontaktovat?</a:t>
            </a:r>
          </a:p>
          <a:p>
            <a:pPr>
              <a:lnSpc>
                <a:spcPct val="90000"/>
              </a:lnSpc>
            </a:pPr>
            <a:r>
              <a:rPr lang="cs-CZ" sz="1500"/>
              <a:t>Jakých nároků se může domáhat?</a:t>
            </a:r>
          </a:p>
          <a:p>
            <a:pPr>
              <a:lnSpc>
                <a:spcPct val="90000"/>
              </a:lnSpc>
            </a:pPr>
            <a:r>
              <a:rPr lang="cs-CZ" sz="1500"/>
              <a:t>Zabývejte se příčinnou souvislostí mezi pobytem na koupališti a zdravotními problémy.</a:t>
            </a:r>
          </a:p>
        </p:txBody>
      </p:sp>
      <p:pic>
        <p:nvPicPr>
          <p:cNvPr id="16" name="Picture 15" descr="Obrázek elektromagnetického záření">
            <a:extLst>
              <a:ext uri="{FF2B5EF4-FFF2-40B4-BE49-F238E27FC236}">
                <a16:creationId xmlns:a16="http://schemas.microsoft.com/office/drawing/2014/main" id="{CC164767-7343-C444-C22B-7C82D4CB2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91" r="30280" b="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754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A9D555-2DB4-44B2-B991-1C9498726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/>
              <a:t>zařízení a hromadné pobyty pro děti a mladistvé</a:t>
            </a:r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C2556CDE-595D-D8BC-91D5-E60D916985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196530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996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87D15-2365-44D1-98A2-C5845C03F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2700"/>
              <a:t>Provoz zdravotnických zařízení a soc. služeb</a:t>
            </a:r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Zástupný symbol pro obsah 2">
            <a:extLst>
              <a:ext uri="{FF2B5EF4-FFF2-40B4-BE49-F238E27FC236}">
                <a16:creationId xmlns:a16="http://schemas.microsoft.com/office/drawing/2014/main" id="{0CEB66C7-91A8-44B5-426F-EC11E84DA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0245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741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A86E8D-9960-4013-83E1-2F79CD9BF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200"/>
              <a:t>Podmínky provozování stravovacích služeb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221CFF6-FECC-C537-61BA-6E0D2C2E3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214184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8800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56" name="Straight Connector 95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8" name="Isosceles Triangle 99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9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0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pic>
        <p:nvPicPr>
          <p:cNvPr id="155" name="Picture 154" descr="Více barev – tečkované">
            <a:extLst>
              <a:ext uri="{FF2B5EF4-FFF2-40B4-BE49-F238E27FC236}">
                <a16:creationId xmlns:a16="http://schemas.microsoft.com/office/drawing/2014/main" id="{69841FE2-F457-9DBA-70B3-95FE702A5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22" r="3547" b="-2"/>
          <a:stretch/>
        </p:blipFill>
        <p:spPr>
          <a:xfrm>
            <a:off x="3202390" y="-1"/>
            <a:ext cx="594161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DF29A48-FE2D-4915-B6DA-DD254703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1678666"/>
            <a:ext cx="3066142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200"/>
              <a:t>Předměty běžného užívání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3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5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7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19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1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23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33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DE2177-ADCC-4A1D-A2B5-ADC866527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609600"/>
            <a:ext cx="7648121" cy="1099457"/>
          </a:xfrm>
        </p:spPr>
        <p:txBody>
          <a:bodyPr>
            <a:normAutofit/>
          </a:bodyPr>
          <a:lstStyle/>
          <a:p>
            <a:r>
              <a:rPr lang="cs-CZ"/>
              <a:t>Neionizující záření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4FCD6D4-6BF2-3419-2C09-F50FEB0D0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212858"/>
              </p:ext>
            </p:extLst>
          </p:nvPr>
        </p:nvGraphicFramePr>
        <p:xfrm>
          <a:off x="965199" y="1948543"/>
          <a:ext cx="7213600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69061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64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Group 66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68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02A6D38-0E6B-481C-B975-5CA25CE9C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/>
              <a:t>Chemické látky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11FCDCB-CF84-4379-9059-8CD8A4445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160589"/>
            <a:ext cx="6447501" cy="3880773"/>
          </a:xfrm>
        </p:spPr>
        <p:txBody>
          <a:bodyPr>
            <a:normAutofit/>
          </a:bodyPr>
          <a:lstStyle/>
          <a:p>
            <a:r>
              <a:rPr lang="cs-CZ" b="1" dirty="0"/>
              <a:t>Při nakládání s CHL je každý povinen chránit zdraví FO</a:t>
            </a:r>
          </a:p>
          <a:p>
            <a:r>
              <a:rPr lang="cs-CZ" dirty="0"/>
              <a:t>Nikdo nesmí nabízet, darovat, prodávat nebo jinak dodat, přenechat nebo obstarat jiným osobám, než jsou právnické nebo podnikající FO </a:t>
            </a:r>
            <a:r>
              <a:rPr lang="cs-CZ" b="1" dirty="0"/>
              <a:t>nebezpečné chemické látky, které mají přiřazenu třídu a kategorii nebezpečnosti akutní toxicita </a:t>
            </a:r>
            <a:r>
              <a:rPr lang="cs-CZ" dirty="0"/>
              <a:t>kategorie 1 nebo 2 podle nařízení 1272/2008/ES.</a:t>
            </a:r>
          </a:p>
          <a:p>
            <a:r>
              <a:rPr lang="cs-CZ" dirty="0"/>
              <a:t>U osob mladších nebo nesvéprávných se tento zákaz rozšiřuje i na akutní toxicitu třetí kategorie </a:t>
            </a:r>
          </a:p>
          <a:p>
            <a:r>
              <a:rPr lang="cs-CZ" b="1" dirty="0"/>
              <a:t>Povinnost odborné způsobilosti při nakládání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591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D692B6-DC66-4CA6-8983-3EF4E5939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altLang="cs-CZ" sz="3800"/>
              <a:t>Judikatura ESLP – právo na život</a:t>
            </a:r>
            <a:endParaRPr lang="cs-CZ" sz="38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9BE01DC-1705-37C7-E57F-2991C9A50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617813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8209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ástupný symbol pro obsah 2">
            <a:extLst>
              <a:ext uri="{FF2B5EF4-FFF2-40B4-BE49-F238E27FC236}">
                <a16:creationId xmlns:a16="http://schemas.microsoft.com/office/drawing/2014/main" id="{8AA61E09-9CAC-4166-8776-E916CEF7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r>
              <a:rPr lang="cs-CZ"/>
              <a:t>Provozování </a:t>
            </a:r>
            <a:r>
              <a:rPr lang="cs-CZ" b="1"/>
              <a:t>stravovacích služeb</a:t>
            </a:r>
          </a:p>
          <a:p>
            <a:r>
              <a:rPr lang="cs-CZ"/>
              <a:t>Výroba, zpracování a uvádění na trh </a:t>
            </a:r>
            <a:r>
              <a:rPr lang="cs-CZ" b="1"/>
              <a:t>potravin</a:t>
            </a:r>
          </a:p>
          <a:p>
            <a:r>
              <a:rPr lang="cs-CZ"/>
              <a:t>Výroba </a:t>
            </a:r>
            <a:r>
              <a:rPr lang="cs-CZ" b="1"/>
              <a:t>kosmetických přípravků</a:t>
            </a:r>
          </a:p>
          <a:p>
            <a:r>
              <a:rPr lang="cs-CZ"/>
              <a:t>Provozování </a:t>
            </a:r>
            <a:r>
              <a:rPr lang="cs-CZ" b="1"/>
              <a:t>úpraven vod a vodovodů</a:t>
            </a:r>
          </a:p>
          <a:p>
            <a:r>
              <a:rPr lang="cs-CZ"/>
              <a:t>Provozování </a:t>
            </a:r>
            <a:r>
              <a:rPr lang="cs-CZ" b="1"/>
              <a:t>holičství, kadeřnictví, pedikúry, manikúry, solária, kosmetických, masérských, regeneračních nebo rekondičních služeb</a:t>
            </a:r>
          </a:p>
          <a:p>
            <a:r>
              <a:rPr lang="cs-CZ" b="1"/>
              <a:t>Provozování živností, při níž je porušována integrita kůže </a:t>
            </a:r>
          </a:p>
          <a:p>
            <a:endParaRPr lang="cs-CZ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0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1BFFC2-E02A-48DF-A538-006DC1522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cs-CZ" sz="2500">
                <a:solidFill>
                  <a:schemeClr val="bg1"/>
                </a:solidFill>
              </a:rPr>
              <a:t>Činnosti epidemiologicky závažné</a:t>
            </a:r>
          </a:p>
        </p:txBody>
      </p:sp>
    </p:spTree>
    <p:extLst>
      <p:ext uri="{BB962C8B-B14F-4D97-AF65-F5344CB8AC3E}">
        <p14:creationId xmlns:p14="http://schemas.microsoft.com/office/powerpoint/2010/main" val="2336361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FF0D1A-644C-46F2-A17D-D9E58C537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r>
              <a:rPr lang="cs-CZ" sz="3200"/>
              <a:t>Činnosti epidemiolog. Závažné - Povinnosti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D53D75A-F264-1170-054F-CB3F0E84CC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42157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431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7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7" name="Zástupný symbol pro obsah 2">
            <a:extLst>
              <a:ext uri="{FF2B5EF4-FFF2-40B4-BE49-F238E27FC236}">
                <a16:creationId xmlns:a16="http://schemas.microsoft.com/office/drawing/2014/main" id="{0F97C445-0F38-B024-39F7-958C9362A4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8000" y="1253067"/>
          <a:ext cx="4616450" cy="435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8" name="Rectangle 9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9" name="Straight Connector 11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3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2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3" name="Isosceles Triangle 19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4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5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6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77" name="Isosceles Triangle 27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27C7D4-F3A7-430D-81C9-09F3845D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chemeClr val="bg1"/>
                </a:solidFill>
              </a:rPr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3569240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A69D1-D70F-49C7-B7EB-30A089FEB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 anchor="t">
            <a:normAutofit/>
          </a:bodyPr>
          <a:lstStyle/>
          <a:p>
            <a:r>
              <a:rPr lang="cs-CZ"/>
              <a:t>Mimořádná opatření při epidemii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3E88B7-06B0-4875-B159-73EFD9010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370" y="2160589"/>
            <a:ext cx="3905879" cy="3880773"/>
          </a:xfrm>
        </p:spPr>
        <p:txBody>
          <a:bodyPr>
            <a:normAutofit/>
          </a:bodyPr>
          <a:lstStyle/>
          <a:p>
            <a:r>
              <a:rPr lang="cs-CZ" dirty="0"/>
              <a:t>Zákaz omezení nakládání s potravinami</a:t>
            </a:r>
          </a:p>
          <a:p>
            <a:r>
              <a:rPr lang="cs-CZ" dirty="0"/>
              <a:t>Zákaz nebo omezení styku FO podezřelých z nákazy s ostatními, zákaz cestování, omezení cestování….</a:t>
            </a:r>
          </a:p>
          <a:p>
            <a:r>
              <a:rPr lang="cs-CZ" dirty="0"/>
              <a:t>Příkaz k vyčlenění lůžek</a:t>
            </a:r>
          </a:p>
          <a:p>
            <a:r>
              <a:rPr lang="cs-CZ" dirty="0"/>
              <a:t>Zákaz nebo nařízení určité činnosti</a:t>
            </a:r>
          </a:p>
        </p:txBody>
      </p:sp>
      <p:pic>
        <p:nvPicPr>
          <p:cNvPr id="5" name="Picture 4" descr="Pohled z hlediska nouzové zdravotnické sady na tmavé dřevo">
            <a:extLst>
              <a:ext uri="{FF2B5EF4-FFF2-40B4-BE49-F238E27FC236}">
                <a16:creationId xmlns:a16="http://schemas.microsoft.com/office/drawing/2014/main" id="{5BF31264-4164-7570-D18D-A7ABD6295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48" r="9604" b="2"/>
          <a:stretch/>
        </p:blipFill>
        <p:spPr>
          <a:xfrm>
            <a:off x="508000" y="2159331"/>
            <a:ext cx="2358448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07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D6714-CCD0-4E2D-838C-D88A9E409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cs-CZ"/>
              <a:t>Některé otázky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CA1DBF-4B63-49CD-AF5E-4AB9F449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" name="Picture 4" descr="Lidské číslo dřeva">
            <a:extLst>
              <a:ext uri="{FF2B5EF4-FFF2-40B4-BE49-F238E27FC236}">
                <a16:creationId xmlns:a16="http://schemas.microsoft.com/office/drawing/2014/main" id="{32AB585E-9FB2-64B8-E5DE-52A1114C1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2" r="55595" b="-2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2182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56C427-FFCE-4436-9B7E-D727A4237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r>
              <a:rPr lang="cs-CZ" altLang="cs-CZ"/>
              <a:t>ESLP a právo na pokojné užívání majetku</a:t>
            </a:r>
            <a:endParaRPr lang="cs-CZ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BC3E473D-E1F2-A86A-69EE-20C0FCF7F5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597419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840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CDFE7D-09B1-44E7-92C4-F36059A0F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300"/>
              <a:t>Základní Vnitrostátní prameny právní úpravy</a:t>
            </a: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Zástupný symbol pro obsah 2">
            <a:extLst>
              <a:ext uri="{FF2B5EF4-FFF2-40B4-BE49-F238E27FC236}">
                <a16:creationId xmlns:a16="http://schemas.microsoft.com/office/drawing/2014/main" id="{3614DE5F-6001-4A87-9329-168CA644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4188" y="1109145"/>
            <a:ext cx="4755762" cy="4603900"/>
          </a:xfrm>
        </p:spPr>
        <p:txBody>
          <a:bodyPr anchor="ctr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1700" b="1" dirty="0"/>
              <a:t>Zákon č. 258/2000 Sb., o ochraně veřejného zdraví </a:t>
            </a:r>
            <a:r>
              <a:rPr lang="cs-CZ" altLang="cs-CZ" sz="1700" dirty="0"/>
              <a:t>(ZOVZ)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94/2001 Sb., pandemický zákon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634/1992 Sb., o ochraně spotřebitele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561/2004 Sb., školský zákon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22/1997 Sb., o technických požadavcích na výrobky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102/2001 Sb., o obecné bezpečnosti výrobků,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110/1997 Sb., o potravinách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65/2017 Sb., o ochraně zdraví před škodlivými účinky návykových látek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700" dirty="0"/>
              <a:t>Zákon č. 116/2020 Sb., o náhradě újmy způsobené povinným očkováním a další…..</a:t>
            </a: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6232F60-2EEA-41B0-95BE-F589F200D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962" y="1179151"/>
            <a:ext cx="2475485" cy="44638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300"/>
              <a:t>Podzákonné předpisy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336549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DD04C9C3-DBF1-41FF-8BE0-A0ACD3D84482}"/>
              </a:ext>
            </a:extLst>
          </p:cNvPr>
          <p:cNvSpPr/>
          <p:nvPr/>
        </p:nvSpPr>
        <p:spPr>
          <a:xfrm>
            <a:off x="3734188" y="1109145"/>
            <a:ext cx="4755762" cy="4603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6/2003 Sb.,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kterou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stanoví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hygienické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limity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chemických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fyzikálních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biologických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ukazatelů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vnitřní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prostředí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pobytových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místností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některých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staveb</a:t>
            </a:r>
            <a:endParaRPr lang="en-US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432/2003 Sb.,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kterou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mimo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jiné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stanoví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hodnoty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ukazatelů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biologických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expozičních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testů</a:t>
            </a:r>
            <a:endParaRPr lang="en-US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137/2004 Sb., 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požadavcích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stravovací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služby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  <a:endParaRPr lang="cs-CZ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Vyhláška č. 106/2001 Sb., o hygienických požadavcích na zotavovací akce pro děti</a:t>
            </a:r>
            <a:endParaRPr lang="en-US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410/2005 Sb., 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požadavcích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prostory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provoz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zařízení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provozoven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výchovu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vzdělávání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dětí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mladistvých</a:t>
            </a:r>
            <a:endParaRPr lang="en-US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306/2012 Sb.,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kterou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se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upravují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podmínky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předcházení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vzniku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šíření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infekčních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onemocnění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hygienické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požadavky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provoz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zdravotnických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zařízení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ústavů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sociální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péče</a:t>
            </a:r>
            <a:endParaRPr lang="en-US" altLang="cs-CZ" sz="13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cs-CZ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yhláška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537/2006 Sb., 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očkování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proti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infekčním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nemocem</a:t>
            </a:r>
            <a:endParaRPr lang="en-US" altLang="cs-CZ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Nařízení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vlády</a:t>
            </a:r>
            <a:r>
              <a:rPr lang="en-US" altLang="cs-CZ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č. 272/2011 Sb., 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ochraně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zdraví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před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nepříznivými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účinky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hluku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altLang="cs-CZ" sz="13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vibrací</a:t>
            </a:r>
            <a:r>
              <a:rPr lang="en-US" altLang="cs-CZ" sz="13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C52ED567-06B3-4107-9773-BBB6BD786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7" name="Zástupný symbol pro obsah 2">
            <a:extLst>
              <a:ext uri="{FF2B5EF4-FFF2-40B4-BE49-F238E27FC236}">
                <a16:creationId xmlns:a16="http://schemas.microsoft.com/office/drawing/2014/main" id="{7777D3D5-392D-4B95-AB50-C1B56B242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253067"/>
            <a:ext cx="4616450" cy="4351866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cs-CZ"/>
              <a:t>Článek 31 LZPS: </a:t>
            </a:r>
            <a:r>
              <a:rPr lang="cs-CZ" altLang="cs-CZ" b="1"/>
              <a:t>právo každého na ochranu zdraví. </a:t>
            </a:r>
            <a:r>
              <a:rPr lang="cs-CZ" altLang="cs-CZ"/>
              <a:t>Tomu na druhé straně odpovídá povinnost státu zajistit dostatečnou ochranu před faktory, které mohou  ohrozit lidské zdraví. Ochrana zachovaní zdraví člověka je předpokladem jeho existence, a tím i nutným předpokladem práva na život a zachování fyzické integrity jedince (srov. čl. 7 LZPS).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F551D8B-3775-4477-88B7-7B7C350D3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0"/>
            <a:ext cx="349300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1A901C3D-CFAE-460D-BD0E-7D22164D7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942659" y="0"/>
            <a:ext cx="794940" cy="6858000"/>
          </a:xfrm>
          <a:prstGeom prst="line">
            <a:avLst/>
          </a:prstGeom>
          <a:ln w="9525">
            <a:solidFill>
              <a:srgbClr val="BFBFBF">
                <a:alpha val="7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837C0EA9-1437-4437-9D20-2BBDA1AA9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791200" y="3721395"/>
            <a:ext cx="3259170" cy="3136604"/>
          </a:xfrm>
          <a:prstGeom prst="line">
            <a:avLst/>
          </a:prstGeom>
          <a:ln w="9525">
            <a:solidFill>
              <a:srgbClr val="BFBFBF">
                <a:alpha val="69804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Rectangle 23">
            <a:extLst>
              <a:ext uri="{FF2B5EF4-FFF2-40B4-BE49-F238E27FC236}">
                <a16:creationId xmlns:a16="http://schemas.microsoft.com/office/drawing/2014/main" id="{BB934D2B-85E2-4375-94EE-B66C16BF7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107" y="-8467"/>
            <a:ext cx="2255511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6" name="Rectangle 25">
            <a:extLst>
              <a:ext uri="{FF2B5EF4-FFF2-40B4-BE49-F238E27FC236}">
                <a16:creationId xmlns:a16="http://schemas.microsoft.com/office/drawing/2014/main" id="{9B445E02-D785-4565-B842-9567BBC0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8" name="Isosceles Triangle 147">
            <a:extLst>
              <a:ext uri="{FF2B5EF4-FFF2-40B4-BE49-F238E27FC236}">
                <a16:creationId xmlns:a16="http://schemas.microsoft.com/office/drawing/2014/main" id="{2C153736-D102-4F57-9DE7-615AFC02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9249" y="3048000"/>
            <a:ext cx="2444751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0" name="Rectangle 27">
            <a:extLst>
              <a:ext uri="{FF2B5EF4-FFF2-40B4-BE49-F238E27FC236}">
                <a16:creationId xmlns:a16="http://schemas.microsoft.com/office/drawing/2014/main" id="{BA407A52-66F4-4CDE-A726-FF79F3EC3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00875" y="-8467"/>
            <a:ext cx="2140744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2" name="Rectangle 28">
            <a:extLst>
              <a:ext uri="{FF2B5EF4-FFF2-40B4-BE49-F238E27FC236}">
                <a16:creationId xmlns:a16="http://schemas.microsoft.com/office/drawing/2014/main" id="{D28FFB34-4FC3-46F5-B900-D3B774FD0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4" name="Rectangle 29">
            <a:extLst>
              <a:ext uri="{FF2B5EF4-FFF2-40B4-BE49-F238E27FC236}">
                <a16:creationId xmlns:a16="http://schemas.microsoft.com/office/drawing/2014/main" id="{205F7B13-ACB5-46BE-8070-0431266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4249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56" name="Isosceles Triangle 155">
            <a:extLst>
              <a:ext uri="{FF2B5EF4-FFF2-40B4-BE49-F238E27FC236}">
                <a16:creationId xmlns:a16="http://schemas.microsoft.com/office/drawing/2014/main" id="{D52A0D23-45DD-4DF4-ADE6-A81F409BB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78749" y="3589867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D3A980-3F7E-4CA9-B6EE-F45932EC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243" y="1253067"/>
            <a:ext cx="2528807" cy="4351866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>
                <a:solidFill>
                  <a:schemeClr val="bg1"/>
                </a:solidFill>
              </a:rPr>
              <a:t>Ústavní zakotvení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7B5702-7F21-4F10-BE9D-337C1BBE4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6447501" cy="132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/>
              <a:t>Zdravotní politika</a:t>
            </a:r>
          </a:p>
        </p:txBody>
      </p:sp>
      <p:graphicFrame>
        <p:nvGraphicFramePr>
          <p:cNvPr id="12297" name="Zástupný symbol pro obsah 2">
            <a:extLst>
              <a:ext uri="{FF2B5EF4-FFF2-40B4-BE49-F238E27FC236}">
                <a16:creationId xmlns:a16="http://schemas.microsoft.com/office/drawing/2014/main" id="{41B30CB2-CFB4-C671-12CE-E9F44D677D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402453"/>
              </p:ext>
            </p:extLst>
          </p:nvPr>
        </p:nvGraphicFramePr>
        <p:xfrm>
          <a:off x="508397" y="2160588"/>
          <a:ext cx="6447234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CA4570-F3CB-467D-86D2-7E16777FE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300"/>
              <a:t>Zákon o ochraně veřejného zdraví (ZOVZ)</a:t>
            </a:r>
          </a:p>
        </p:txBody>
      </p:sp>
      <p:pic>
        <p:nvPicPr>
          <p:cNvPr id="14343" name="Picture 14340" descr="Lidé držící ruce">
            <a:extLst>
              <a:ext uri="{FF2B5EF4-FFF2-40B4-BE49-F238E27FC236}">
                <a16:creationId xmlns:a16="http://schemas.microsoft.com/office/drawing/2014/main" id="{99B25516-6153-6466-BE93-F977483EE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44" t="142" r="31454" b="-1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8309496E-0CC5-470F-A492-E1A353791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/>
              <a:t>Upravuje práva a povinnosti fyzických a právnických osob v oblasti ochrany a podpory veřejného zdraví. ZOVZ upravuje životni a pracovní podmínky stanovením hygienických limitů u vybraných činnosti, kategorií, předmětů a médii tak, </a:t>
            </a:r>
            <a:r>
              <a:rPr lang="cs-CZ" altLang="cs-CZ" b="1"/>
              <a:t>aby jejich negativní účinky na člověka byly </a:t>
            </a:r>
            <a:r>
              <a:rPr lang="pl-PL" altLang="cs-CZ" b="1" err="1"/>
              <a:t>omezeny</a:t>
            </a:r>
            <a:r>
              <a:rPr lang="pl-PL" altLang="cs-CZ" b="1"/>
              <a:t> na </a:t>
            </a:r>
            <a:r>
              <a:rPr lang="pl-PL" altLang="cs-CZ" b="1" err="1"/>
              <a:t>rozumně</a:t>
            </a:r>
            <a:r>
              <a:rPr lang="pl-PL" altLang="cs-CZ" b="1"/>
              <a:t> </a:t>
            </a:r>
            <a:r>
              <a:rPr lang="pl-PL" altLang="cs-CZ" b="1" err="1"/>
              <a:t>dosažitelnou</a:t>
            </a:r>
            <a:r>
              <a:rPr lang="pl-PL" altLang="cs-CZ" b="1"/>
              <a:t> </a:t>
            </a:r>
            <a:r>
              <a:rPr lang="pl-PL" altLang="cs-CZ" b="1" err="1"/>
              <a:t>míru</a:t>
            </a:r>
            <a:r>
              <a:rPr lang="pl-PL" altLang="cs-CZ" b="1"/>
              <a:t>.</a:t>
            </a:r>
          </a:p>
          <a:p>
            <a:pPr eaLnBrk="1" hangingPunct="1"/>
            <a:r>
              <a:rPr lang="cs-CZ" altLang="cs-CZ"/>
              <a:t>Spolu se svými prováděcími předpisy tvoří ZOVZ rámec hygienického zabezpečeni výkonu zdravotní péče.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10559</TotalTime>
  <Words>2100</Words>
  <Application>Microsoft Office PowerPoint</Application>
  <PresentationFormat>Předvádění na obrazovce (4:3)</PresentationFormat>
  <Paragraphs>172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Trebuchet MS</vt:lpstr>
      <vt:lpstr>Wingdings 2</vt:lpstr>
      <vt:lpstr>Wingdings 3</vt:lpstr>
      <vt:lpstr>Fazeta</vt:lpstr>
      <vt:lpstr> Výchova ke zdraví,  hygienické aspekty a limity</vt:lpstr>
      <vt:lpstr>Mezinárodní Prameny právní úpravy, evropské právo</vt:lpstr>
      <vt:lpstr>Judikatura ESLP – právo na život</vt:lpstr>
      <vt:lpstr>ESLP a právo na pokojné užívání majetku</vt:lpstr>
      <vt:lpstr>Základní Vnitrostátní prameny právní úpravy</vt:lpstr>
      <vt:lpstr>Podzákonné předpisy</vt:lpstr>
      <vt:lpstr>Ústavní zakotvení </vt:lpstr>
      <vt:lpstr>Zdravotní politika</vt:lpstr>
      <vt:lpstr>Zákon o ochraně veřejného zdraví (ZOVZ)</vt:lpstr>
      <vt:lpstr>Ministerstvo zdravotnictví</vt:lpstr>
      <vt:lpstr>Ochrana veřejného zdraví</vt:lpstr>
      <vt:lpstr>Hodnocení zdravotních rizik</vt:lpstr>
      <vt:lpstr>Příklad</vt:lpstr>
      <vt:lpstr>Hygienické limity a aspekty  dle zovz</vt:lpstr>
      <vt:lpstr>Hygienické limity a aspekty  dle zovz</vt:lpstr>
      <vt:lpstr>Státní zdravotní dozor</vt:lpstr>
      <vt:lpstr>autorizace</vt:lpstr>
      <vt:lpstr>Varovné systémy</vt:lpstr>
      <vt:lpstr>Hygienické požadavky na vodu</vt:lpstr>
      <vt:lpstr>výrobky přicházející  do kontaktu s vodou</vt:lpstr>
      <vt:lpstr>Příklad</vt:lpstr>
      <vt:lpstr>Přírodní a umělá koupaliště  a sauny</vt:lpstr>
      <vt:lpstr>Příklad</vt:lpstr>
      <vt:lpstr>zařízení a hromadné pobyty pro děti a mladistvé</vt:lpstr>
      <vt:lpstr>Provoz zdravotnických zařízení a soc. služeb</vt:lpstr>
      <vt:lpstr>Podmínky provozování stravovacích služeb</vt:lpstr>
      <vt:lpstr>Předměty běžného užívání</vt:lpstr>
      <vt:lpstr>Neionizující záření</vt:lpstr>
      <vt:lpstr>Chemické látky</vt:lpstr>
      <vt:lpstr>Činnosti epidemiologicky závažné</vt:lpstr>
      <vt:lpstr>Činnosti epidemiolog. Závažné - Povinnosti</vt:lpstr>
      <vt:lpstr>Příklad</vt:lpstr>
      <vt:lpstr>Mimořádná opatření při epidemii</vt:lpstr>
      <vt:lpstr>Některé otázky</vt:lpstr>
    </vt:vector>
  </TitlesOfParts>
  <Company>Autocont CZ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Ochrana zdraví pacienta</dc:title>
  <dc:creator>Dudová</dc:creator>
  <cp:lastModifiedBy>Jana Dudová</cp:lastModifiedBy>
  <cp:revision>288</cp:revision>
  <dcterms:created xsi:type="dcterms:W3CDTF">2011-04-01T06:41:33Z</dcterms:created>
  <dcterms:modified xsi:type="dcterms:W3CDTF">2024-10-07T09:19:25Z</dcterms:modified>
</cp:coreProperties>
</file>