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78" r:id="rId7"/>
    <p:sldId id="265" r:id="rId8"/>
    <p:sldId id="257" r:id="rId9"/>
    <p:sldId id="282" r:id="rId10"/>
    <p:sldId id="280" r:id="rId11"/>
    <p:sldId id="281" r:id="rId12"/>
    <p:sldId id="27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E769-CEFB-4A17-A013-909D8FAEE060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0900-7B96-46F5-A3B3-14A56954A68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947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E769-CEFB-4A17-A013-909D8FAEE060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0900-7B96-46F5-A3B3-14A56954A68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6209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E769-CEFB-4A17-A013-909D8FAEE060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0900-7B96-46F5-A3B3-14A56954A688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9017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E769-CEFB-4A17-A013-909D8FAEE060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0900-7B96-46F5-A3B3-14A56954A68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08287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E769-CEFB-4A17-A013-909D8FAEE060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0900-7B96-46F5-A3B3-14A56954A688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9875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E769-CEFB-4A17-A013-909D8FAEE060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0900-7B96-46F5-A3B3-14A56954A68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16964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E769-CEFB-4A17-A013-909D8FAEE060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0900-7B96-46F5-A3B3-14A56954A68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215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E769-CEFB-4A17-A013-909D8FAEE060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0900-7B96-46F5-A3B3-14A56954A68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984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E769-CEFB-4A17-A013-909D8FAEE060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0900-7B96-46F5-A3B3-14A56954A68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4289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E769-CEFB-4A17-A013-909D8FAEE060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0900-7B96-46F5-A3B3-14A56954A68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243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E769-CEFB-4A17-A013-909D8FAEE060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0900-7B96-46F5-A3B3-14A56954A68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615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E769-CEFB-4A17-A013-909D8FAEE060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0900-7B96-46F5-A3B3-14A56954A68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4967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E769-CEFB-4A17-A013-909D8FAEE060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0900-7B96-46F5-A3B3-14A56954A68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26196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E769-CEFB-4A17-A013-909D8FAEE060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0900-7B96-46F5-A3B3-14A56954A68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6017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E769-CEFB-4A17-A013-909D8FAEE060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0900-7B96-46F5-A3B3-14A56954A68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0750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E769-CEFB-4A17-A013-909D8FAEE060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0900-7B96-46F5-A3B3-14A56954A68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7556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8E769-CEFB-4A17-A013-909D8FAEE060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FC00900-7B96-46F5-A3B3-14A56954A68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8948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eograficke-rozhledy.cz/archiv/clanek/122/pdf" TargetMode="External"/><Relationship Id="rId3" Type="http://schemas.openxmlformats.org/officeDocument/2006/relationships/hyperlink" Target="https://www.parlamentnilisty.cz/arena/monitor/Sup-do-Afriky-Nejen-Trump-chce-deportovat-Nizozemsky-plan-764992" TargetMode="External"/><Relationship Id="rId7" Type="http://schemas.openxmlformats.org/officeDocument/2006/relationships/hyperlink" Target="https://www.sciencedirect.com/science/article/pii/S0016718521002748?via%3Dihub" TargetMode="External"/><Relationship Id="rId12" Type="http://schemas.openxmlformats.org/officeDocument/2006/relationships/hyperlink" Target="https://www.iom.int/" TargetMode="External"/><Relationship Id="rId2" Type="http://schemas.openxmlformats.org/officeDocument/2006/relationships/hyperlink" Target="https://www.parlamentnilisty.cz/arena/monitor/Prijeli-z-Izraele-na-fotbal-Do-Amsterdamu-Byla-to-Kristalova-noc-2-popsali-zazitek-76449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andfonline.com/doi/full/10.1080/04353684.2022.2098156#coi-statement" TargetMode="External"/><Relationship Id="rId11" Type="http://schemas.openxmlformats.org/officeDocument/2006/relationships/hyperlink" Target="https://www.encyclopediaofmigration.org/" TargetMode="External"/><Relationship Id="rId5" Type="http://schemas.openxmlformats.org/officeDocument/2006/relationships/hyperlink" Target="https://www.voxpot.cz/bitva-o-amsterdam-krok-za-krokem-jak-probihal-stret-s-izraelskymi-fanousky/" TargetMode="External"/><Relationship Id="rId10" Type="http://schemas.openxmlformats.org/officeDocument/2006/relationships/hyperlink" Target="https://www.geograficke-rozhledy.cz/archiv/clanek/336/pdf" TargetMode="External"/><Relationship Id="rId4" Type="http://schemas.openxmlformats.org/officeDocument/2006/relationships/hyperlink" Target="https://ct24.ceskatelevize.cz/clanek/svet/pri-nasilnostech-v-amsterdamu-bylo-zraneno-deset-izraelcu-355140" TargetMode="External"/><Relationship Id="rId9" Type="http://schemas.openxmlformats.org/officeDocument/2006/relationships/hyperlink" Target="https://www.geograficke-rozhledy.cz/archiv/clanek/284/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3E3AAD-3DDC-A0EF-9FFC-5C49AB8565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Západní Evropa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BA1D0B-739B-5BFA-0752-DD39F497D9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3A3A3A"/>
                </a:solidFill>
                <a:effectLst/>
                <a:latin typeface="Roboto" panose="02000000000000000000" pitchFamily="2" charset="0"/>
              </a:rPr>
              <a:t>Ze0169 Regionální geografie Evropy, podzim 2024, Jozef LOPUCH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596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DB8A55-A4E0-469E-A8F7-D6C4005420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EE0CF0-65CC-17C7-F237-CBC02D52D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Zpravodajství o násilnostech v Amsterdamu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CA8A258-1C79-B8AD-389B-5CF8E2774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06886"/>
          </a:xfrm>
        </p:spPr>
        <p:txBody>
          <a:bodyPr>
            <a:normAutofit/>
          </a:bodyPr>
          <a:lstStyle/>
          <a:p>
            <a:r>
              <a:rPr lang="cs-CZ" dirty="0"/>
              <a:t>Který článek pochází ze kterého média?</a:t>
            </a:r>
          </a:p>
          <a:p>
            <a:r>
              <a:rPr lang="cs-CZ" dirty="0"/>
              <a:t>Který článek je dezinformační?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0985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A6CE5A-6C30-B015-F36D-5BC2741F92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937D4B-E8CC-3754-1F55-21EEEE128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Zpravodajství o násilnostech v Amsterdamu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C758E85-0DA3-ADD7-F8BD-C97AA6474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06886"/>
          </a:xfrm>
        </p:spPr>
        <p:txBody>
          <a:bodyPr>
            <a:normAutofit/>
          </a:bodyPr>
          <a:lstStyle/>
          <a:p>
            <a:r>
              <a:rPr lang="cs-CZ" dirty="0"/>
              <a:t>Který článek pochází ze kterého média?</a:t>
            </a:r>
          </a:p>
          <a:p>
            <a:r>
              <a:rPr lang="cs-CZ" dirty="0"/>
              <a:t>Který článek je dezinformační?</a:t>
            </a:r>
          </a:p>
          <a:p>
            <a:endParaRPr lang="cs-CZ" dirty="0"/>
          </a:p>
          <a:p>
            <a:r>
              <a:rPr lang="cs-CZ" dirty="0"/>
              <a:t>ČT, </a:t>
            </a:r>
            <a:r>
              <a:rPr lang="cs-CZ" dirty="0" err="1"/>
              <a:t>Voxpot</a:t>
            </a:r>
            <a:r>
              <a:rPr lang="cs-CZ" dirty="0"/>
              <a:t>, Parlamentní listy</a:t>
            </a:r>
          </a:p>
        </p:txBody>
      </p:sp>
    </p:spTree>
    <p:extLst>
      <p:ext uri="{BB962C8B-B14F-4D97-AF65-F5344CB8AC3E}">
        <p14:creationId xmlns:p14="http://schemas.microsoft.com/office/powerpoint/2010/main" val="53410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60601A-D433-4B0A-0E19-BB5562976F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BEBF8A-9CA5-8CA6-970F-4A7954F05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Zdroje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29891C0-E83B-2B69-CA8E-5E7F2822A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5426"/>
            <a:ext cx="8596668" cy="4972050"/>
          </a:xfrm>
        </p:spPr>
        <p:txBody>
          <a:bodyPr>
            <a:normAutofit fontScale="92500" lnSpcReduction="20000"/>
          </a:bodyPr>
          <a:lstStyle/>
          <a:p>
            <a:r>
              <a:rPr lang="sk-SK" dirty="0">
                <a:hlinkClick r:id="rId2"/>
              </a:rPr>
              <a:t>https://www.parlamentnilisty.cz/arena/monitor/Prijeli-z-Izraele-na-fotbal-Do-Amsterdamu-Byla-to-Kristalova-noc-2-popsali-zazitek-764498</a:t>
            </a:r>
            <a:endParaRPr lang="sk-SK" dirty="0"/>
          </a:p>
          <a:p>
            <a:r>
              <a:rPr lang="sk-SK" dirty="0">
                <a:hlinkClick r:id="rId3"/>
              </a:rPr>
              <a:t>https://www.parlamentnilisty.cz/arena/monitor/Sup-do-Afriky-Nejen-Trump-chce-deportovat-Nizozemsky-plan-764992</a:t>
            </a:r>
            <a:endParaRPr lang="sk-SK" dirty="0"/>
          </a:p>
          <a:p>
            <a:r>
              <a:rPr lang="sk-SK" dirty="0">
                <a:hlinkClick r:id="rId4"/>
              </a:rPr>
              <a:t>https://ct24.ceskatelevize.cz/clanek/svet/pri-nasilnostech-v-amsterdamu-bylo-zraneno-deset-izraelcu-355140</a:t>
            </a:r>
            <a:endParaRPr lang="sk-SK" dirty="0"/>
          </a:p>
          <a:p>
            <a:r>
              <a:rPr lang="sk-SK" dirty="0">
                <a:hlinkClick r:id="rId5"/>
              </a:rPr>
              <a:t>https://www.voxpot.cz/bitva-o-amsterdam-krok-za-krokem-jak-probihal-stret-s-izraelskymi-fanousky/</a:t>
            </a:r>
            <a:endParaRPr lang="sk-SK" dirty="0"/>
          </a:p>
          <a:p>
            <a:r>
              <a:rPr lang="sk-SK" dirty="0">
                <a:hlinkClick r:id="rId6"/>
              </a:rPr>
              <a:t>https://www.tandfonline.com/doi/full/10.1080/04353684.2022.2098156#coi-statement</a:t>
            </a:r>
            <a:endParaRPr lang="sk-SK" dirty="0"/>
          </a:p>
          <a:p>
            <a:r>
              <a:rPr lang="sk-SK" dirty="0">
                <a:hlinkClick r:id="rId7"/>
              </a:rPr>
              <a:t>https://www.sciencedirect.com/science/article/pii/S0016718521002748?via%3Dihub</a:t>
            </a:r>
            <a:endParaRPr lang="sk-SK" dirty="0"/>
          </a:p>
          <a:p>
            <a:r>
              <a:rPr lang="sk-SK" dirty="0">
                <a:hlinkClick r:id="rId8"/>
              </a:rPr>
              <a:t>https://www.geograficke-rozhledy.cz/archiv/clanek/122/pdf</a:t>
            </a:r>
            <a:endParaRPr lang="sk-SK" dirty="0"/>
          </a:p>
          <a:p>
            <a:r>
              <a:rPr lang="sk-SK" dirty="0">
                <a:hlinkClick r:id="rId9"/>
              </a:rPr>
              <a:t>https://www.geograficke-rozhledy.cz/archiv/clanek/284/pdf</a:t>
            </a:r>
            <a:endParaRPr lang="sk-SK" dirty="0"/>
          </a:p>
          <a:p>
            <a:r>
              <a:rPr lang="sk-SK" dirty="0">
                <a:hlinkClick r:id="rId10"/>
              </a:rPr>
              <a:t>https://www.geograficke-rozhledy.cz/archiv/clanek/336/pdf</a:t>
            </a:r>
            <a:endParaRPr lang="sk-SK" dirty="0"/>
          </a:p>
          <a:p>
            <a:r>
              <a:rPr lang="sk-SK" dirty="0">
                <a:hlinkClick r:id="rId11"/>
              </a:rPr>
              <a:t>https://www.encyclopediaofmigration.org/</a:t>
            </a:r>
            <a:endParaRPr lang="sk-SK" dirty="0"/>
          </a:p>
          <a:p>
            <a:r>
              <a:rPr lang="sk-SK" dirty="0">
                <a:hlinkClick r:id="rId12"/>
              </a:rPr>
              <a:t>https://www.iom.int/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40552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3C2F88-E13E-DD6E-64AC-B55A57653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Vymezení Západní Evropy?</a:t>
            </a:r>
          </a:p>
        </p:txBody>
      </p:sp>
    </p:spTree>
    <p:extLst>
      <p:ext uri="{BB962C8B-B14F-4D97-AF65-F5344CB8AC3E}">
        <p14:creationId xmlns:p14="http://schemas.microsoft.com/office/powerpoint/2010/main" val="1003407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74BAD9-A21C-B957-2C1E-AE6C9F0AD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617BF-C3E4-E88F-527B-F93865F5A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Vymezení Západní Evropy</a:t>
            </a:r>
          </a:p>
        </p:txBody>
      </p:sp>
      <p:pic>
        <p:nvPicPr>
          <p:cNvPr id="9" name="Zástupný objekt pre obsah 8" descr="Obrázok, na ktorom je mapa&#10;&#10;Automaticky generovaný popis">
            <a:extLst>
              <a:ext uri="{FF2B5EF4-FFF2-40B4-BE49-F238E27FC236}">
                <a16:creationId xmlns:a16="http://schemas.microsoft.com/office/drawing/2014/main" id="{F30F13CF-8601-991F-C50E-EE452944C7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398" y="1270000"/>
            <a:ext cx="7338481" cy="5612792"/>
          </a:xfrm>
        </p:spPr>
      </p:pic>
      <p:sp>
        <p:nvSpPr>
          <p:cNvPr id="11" name="BlokTextu 10">
            <a:extLst>
              <a:ext uri="{FF2B5EF4-FFF2-40B4-BE49-F238E27FC236}">
                <a16:creationId xmlns:a16="http://schemas.microsoft.com/office/drawing/2014/main" id="{E14F0A97-49B5-5C38-BEC5-FA38AEB5B78A}"/>
              </a:ext>
            </a:extLst>
          </p:cNvPr>
          <p:cNvSpPr txBox="1"/>
          <p:nvPr/>
        </p:nvSpPr>
        <p:spPr>
          <a:xfrm>
            <a:off x="8564879" y="5963245"/>
            <a:ext cx="362712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/>
              <a:t>https://en.wikipedia.org/wiki/File:Europe_subregion_map_world_factbook.svg</a:t>
            </a:r>
          </a:p>
        </p:txBody>
      </p:sp>
    </p:spTree>
    <p:extLst>
      <p:ext uri="{BB962C8B-B14F-4D97-AF65-F5344CB8AC3E}">
        <p14:creationId xmlns:p14="http://schemas.microsoft.com/office/powerpoint/2010/main" val="3184968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95BCA2-4786-18B6-AC2E-C19C6AACA9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F9B43A-59E9-90B0-87A2-086CA0372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Vymezení Západní Evropy</a:t>
            </a:r>
          </a:p>
        </p:txBody>
      </p:sp>
      <p:pic>
        <p:nvPicPr>
          <p:cNvPr id="7" name="Zástupný objekt pre obsah 6" descr="Obrázok, na ktorom je mapa, text, atlas&#10;&#10;Automaticky generovaný popis">
            <a:extLst>
              <a:ext uri="{FF2B5EF4-FFF2-40B4-BE49-F238E27FC236}">
                <a16:creationId xmlns:a16="http://schemas.microsoft.com/office/drawing/2014/main" id="{B90CB233-8F47-22E6-24E9-A8D92D2AF8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488281"/>
            <a:ext cx="7735146" cy="5382373"/>
          </a:xfrm>
        </p:spPr>
      </p:pic>
      <p:sp>
        <p:nvSpPr>
          <p:cNvPr id="9" name="BlokTextu 8">
            <a:extLst>
              <a:ext uri="{FF2B5EF4-FFF2-40B4-BE49-F238E27FC236}">
                <a16:creationId xmlns:a16="http://schemas.microsoft.com/office/drawing/2014/main" id="{76A03794-9151-F635-F058-8948E78F49D1}"/>
              </a:ext>
            </a:extLst>
          </p:cNvPr>
          <p:cNvSpPr txBox="1"/>
          <p:nvPr/>
        </p:nvSpPr>
        <p:spPr>
          <a:xfrm>
            <a:off x="8412481" y="6211669"/>
            <a:ext cx="37795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/>
              <a:t>https://en.wikipedia.org/wiki/File:European_Regions_EuroVoc.png</a:t>
            </a:r>
          </a:p>
        </p:txBody>
      </p:sp>
    </p:spTree>
    <p:extLst>
      <p:ext uri="{BB962C8B-B14F-4D97-AF65-F5344CB8AC3E}">
        <p14:creationId xmlns:p14="http://schemas.microsoft.com/office/powerpoint/2010/main" val="384072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2DAFF7-E3FB-BDE2-C480-6FEC4EE935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813E6-E731-644C-8B75-017503FDE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Vymezení Západní Evropy</a:t>
            </a:r>
          </a:p>
        </p:txBody>
      </p:sp>
      <p:pic>
        <p:nvPicPr>
          <p:cNvPr id="7" name="Zástupný objekt pre obsah 6" descr="Obrázok, na ktorom je mapa, text&#10;&#10;Automaticky generovaný popis">
            <a:extLst>
              <a:ext uri="{FF2B5EF4-FFF2-40B4-BE49-F238E27FC236}">
                <a16:creationId xmlns:a16="http://schemas.microsoft.com/office/drawing/2014/main" id="{B839CF2F-ABFD-D4BE-74A6-1FFB295471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50" y="1270000"/>
            <a:ext cx="7331245" cy="5606247"/>
          </a:xfrm>
        </p:spPr>
      </p:pic>
      <p:sp>
        <p:nvSpPr>
          <p:cNvPr id="9" name="BlokTextu 8">
            <a:extLst>
              <a:ext uri="{FF2B5EF4-FFF2-40B4-BE49-F238E27FC236}">
                <a16:creationId xmlns:a16="http://schemas.microsoft.com/office/drawing/2014/main" id="{24AB54CC-C0B1-0BA0-AB43-48A000F9A4B3}"/>
              </a:ext>
            </a:extLst>
          </p:cNvPr>
          <p:cNvSpPr txBox="1"/>
          <p:nvPr/>
        </p:nvSpPr>
        <p:spPr>
          <a:xfrm>
            <a:off x="8227695" y="5952917"/>
            <a:ext cx="396430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/>
              <a:t>https://en.wikipedia.org/wiki/File:Europe_subregion_map_UN_geoscheme.svg</a:t>
            </a:r>
          </a:p>
        </p:txBody>
      </p:sp>
    </p:spTree>
    <p:extLst>
      <p:ext uri="{BB962C8B-B14F-4D97-AF65-F5344CB8AC3E}">
        <p14:creationId xmlns:p14="http://schemas.microsoft.com/office/powerpoint/2010/main" val="3927926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611D29-7994-08BB-418F-13191E96D2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E2447F-2FC8-B0CC-5BAA-0FE449F1A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Vymezení Západní Evropy</a:t>
            </a:r>
          </a:p>
        </p:txBody>
      </p:sp>
      <p:pic>
        <p:nvPicPr>
          <p:cNvPr id="7" name="Zástupný objekt pre obsah 6" descr="Obrázok, na ktorom je mapa, text&#10;&#10;Automaticky generovaný popis">
            <a:extLst>
              <a:ext uri="{FF2B5EF4-FFF2-40B4-BE49-F238E27FC236}">
                <a16:creationId xmlns:a16="http://schemas.microsoft.com/office/drawing/2014/main" id="{E99D3AB4-A3EE-DD89-EC6E-582566EA0B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50" y="1270000"/>
            <a:ext cx="7331245" cy="5606247"/>
          </a:xfrm>
        </p:spPr>
      </p:pic>
      <p:sp>
        <p:nvSpPr>
          <p:cNvPr id="9" name="BlokTextu 8">
            <a:extLst>
              <a:ext uri="{FF2B5EF4-FFF2-40B4-BE49-F238E27FC236}">
                <a16:creationId xmlns:a16="http://schemas.microsoft.com/office/drawing/2014/main" id="{34E3E0FC-D295-8707-B9D8-68EFBDF50D01}"/>
              </a:ext>
            </a:extLst>
          </p:cNvPr>
          <p:cNvSpPr txBox="1"/>
          <p:nvPr/>
        </p:nvSpPr>
        <p:spPr>
          <a:xfrm>
            <a:off x="8227695" y="5952917"/>
            <a:ext cx="396430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/>
              <a:t>https://en.wikipedia.org/wiki/File:Europe_subregion_map_UN_geoscheme.svg</a:t>
            </a:r>
          </a:p>
        </p:txBody>
      </p:sp>
    </p:spTree>
    <p:extLst>
      <p:ext uri="{BB962C8B-B14F-4D97-AF65-F5344CB8AC3E}">
        <p14:creationId xmlns:p14="http://schemas.microsoft.com/office/powerpoint/2010/main" val="1778034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1140DE-4A5F-3F5A-8774-C093386B84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9655C7-2F4F-FFAF-B9B6-66B8312889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Téma: Migrace a média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F83729-3914-35C0-E83F-526C746A07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3A3A3A"/>
                </a:solidFill>
                <a:effectLst/>
                <a:latin typeface="Roboto" panose="02000000000000000000" pitchFamily="2" charset="0"/>
              </a:rPr>
              <a:t>Ze0169 Regionální geografie Evropy, podzim 2024, Jozef LOPUCH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020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9DBA42-F64C-3B0D-5DCE-7C85DE901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Zpravodajství o násilnostech v Amsterdamu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B1101A5-DD44-6D81-E062-94C8440F3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06886"/>
          </a:xfrm>
        </p:spPr>
        <p:txBody>
          <a:bodyPr>
            <a:normAutofit/>
          </a:bodyPr>
          <a:lstStyle/>
          <a:p>
            <a:r>
              <a:rPr lang="cs-CZ" dirty="0"/>
              <a:t>3 novinové články (+ úryvek u  jednoho navíc</a:t>
            </a:r>
            <a:r>
              <a:rPr lang="sk-SK" dirty="0"/>
              <a:t>)</a:t>
            </a:r>
          </a:p>
          <a:p>
            <a:r>
              <a:rPr lang="sk-SK" dirty="0"/>
              <a:t>Skupinky po 3 </a:t>
            </a:r>
            <a:r>
              <a:rPr lang="cs-CZ" dirty="0"/>
              <a:t>lidech – analýza textu, jak informuje o události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5253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4893B9-35D5-8DBC-11A7-873CA17E4B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15F4BA-E7ED-106D-330A-4AA104167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Zpravodajství o násilnostech v Amsterdamu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726B814-7DD7-5062-0C82-8E6FA8E06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06886"/>
          </a:xfrm>
        </p:spPr>
        <p:txBody>
          <a:bodyPr>
            <a:normAutofit/>
          </a:bodyPr>
          <a:lstStyle/>
          <a:p>
            <a:r>
              <a:rPr lang="cs-CZ" dirty="0"/>
              <a:t>3 novinové články (+ úryvek u  jednoho navíc</a:t>
            </a:r>
            <a:r>
              <a:rPr lang="sk-SK" dirty="0"/>
              <a:t>)</a:t>
            </a:r>
          </a:p>
          <a:p>
            <a:r>
              <a:rPr lang="sk-SK" dirty="0"/>
              <a:t>Skupinky po 3 </a:t>
            </a:r>
            <a:r>
              <a:rPr lang="cs-CZ" dirty="0"/>
              <a:t>lidech – analýza textu, jak informuje o události</a:t>
            </a:r>
          </a:p>
          <a:p>
            <a:endParaRPr lang="cs-CZ" dirty="0"/>
          </a:p>
          <a:p>
            <a:r>
              <a:rPr lang="cs-CZ" dirty="0"/>
              <a:t>Jak média popisují co se stalo? Jakými termíny to označuju?</a:t>
            </a:r>
          </a:p>
          <a:p>
            <a:r>
              <a:rPr lang="cs-CZ" dirty="0"/>
              <a:t>Jakým aktérům dávají média prostor?</a:t>
            </a:r>
          </a:p>
          <a:p>
            <a:r>
              <a:rPr lang="cs-CZ" dirty="0"/>
              <a:t>Jakým způsobem označují v médiích aktéry konfliktu?</a:t>
            </a:r>
          </a:p>
          <a:p>
            <a:r>
              <a:rPr lang="cs-CZ" dirty="0"/>
              <a:t>Jaký je kontext konfliktu? Proč k němu došlo?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86628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447</TotalTime>
  <Words>404</Words>
  <Application>Microsoft Office PowerPoint</Application>
  <PresentationFormat>Širokouhlá</PresentationFormat>
  <Paragraphs>49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7" baseType="lpstr">
      <vt:lpstr>Arial</vt:lpstr>
      <vt:lpstr>Roboto</vt:lpstr>
      <vt:lpstr>Trebuchet MS</vt:lpstr>
      <vt:lpstr>Wingdings 3</vt:lpstr>
      <vt:lpstr>Fazeta</vt:lpstr>
      <vt:lpstr>Západní Evropa</vt:lpstr>
      <vt:lpstr>Vymezení Západní Evropy?</vt:lpstr>
      <vt:lpstr>Vymezení Západní Evropy</vt:lpstr>
      <vt:lpstr>Vymezení Západní Evropy</vt:lpstr>
      <vt:lpstr>Vymezení Západní Evropy</vt:lpstr>
      <vt:lpstr>Vymezení Západní Evropy</vt:lpstr>
      <vt:lpstr>Téma: Migrace a média</vt:lpstr>
      <vt:lpstr>Zpravodajství o násilnostech v Amsterdamu</vt:lpstr>
      <vt:lpstr>Zpravodajství o násilnostech v Amsterdamu</vt:lpstr>
      <vt:lpstr>Zpravodajství o násilnostech v Amsterdamu</vt:lpstr>
      <vt:lpstr>Zpravodajství o násilnostech v Amsterdamu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Jozef Lopuch</dc:creator>
  <cp:lastModifiedBy>Jozef Lopuch</cp:lastModifiedBy>
  <cp:revision>5</cp:revision>
  <dcterms:created xsi:type="dcterms:W3CDTF">2024-11-24T22:58:13Z</dcterms:created>
  <dcterms:modified xsi:type="dcterms:W3CDTF">2024-12-02T00:23:30Z</dcterms:modified>
</cp:coreProperties>
</file>