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57" r:id="rId3"/>
    <p:sldId id="320" r:id="rId4"/>
    <p:sldId id="321" r:id="rId5"/>
    <p:sldId id="322" r:id="rId6"/>
    <p:sldId id="315" r:id="rId7"/>
    <p:sldId id="316" r:id="rId8"/>
    <p:sldId id="317" r:id="rId9"/>
    <p:sldId id="318" r:id="rId10"/>
    <p:sldId id="319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0516A0B-8B5B-4F4C-8D78-D83106641A2B}" type="datetimeFigureOut">
              <a:rPr lang="cs-CZ"/>
              <a:pPr>
                <a:defRPr/>
              </a:pPr>
              <a:t>8.4.2020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2BD7563-339E-431B-A481-6424649293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189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z="2400" smtClean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E9CC5E32-65DE-40E5-A579-560D03B306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2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353BE-1D49-492C-B968-E1FA1BC2C2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23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402AF-1B26-4E7C-9D59-E2B052C8F0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77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7BF85-69C5-4729-B954-33D71ECF0D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77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A2DB6-5CB5-4171-9AF9-3B700E1BD1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B1D31-DABA-4484-A79B-BBB74BC158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59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B1E9B-B4E4-4284-8205-52D410273E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58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6A70-1537-429B-A966-55210D433B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63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7D27F-FD49-4A39-A822-9105FA5687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76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0470A-E2F1-4E08-8D77-472B5A2A2E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98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D4789-ACD3-4A96-BC49-49D9B6EEC6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35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438A85EE-EC42-4A03-B54B-B488ABCA87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cs-CZ" altLang="cs-CZ" sz="2400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  <a:cs typeface="+mn-cs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cs-CZ" sz="6600" b="1" dirty="0" smtClean="0"/>
              <a:t>Adrenergic</a:t>
            </a:r>
            <a:r>
              <a:rPr lang="cs-CZ" altLang="cs-CZ" sz="6600" b="1" dirty="0" smtClean="0"/>
              <a:t> receptor </a:t>
            </a:r>
            <a:r>
              <a:rPr lang="cs-CZ" altLang="cs-CZ" sz="6600" b="1" dirty="0" err="1" smtClean="0"/>
              <a:t>antagonists</a:t>
            </a:r>
            <a:endParaRPr lang="en-GB" altLang="cs-CZ" sz="6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err="1" smtClean="0"/>
              <a:t>Seminar</a:t>
            </a:r>
            <a:endParaRPr lang="cs-CZ" altLang="cs-CZ" dirty="0" smtClean="0"/>
          </a:p>
          <a:p>
            <a:pPr eaLnBrk="1" hangingPunct="1"/>
            <a:r>
              <a:rPr lang="en-GB" altLang="cs-CZ" dirty="0" err="1" smtClean="0"/>
              <a:t>Tomáš</a:t>
            </a:r>
            <a:r>
              <a:rPr lang="en-GB" altLang="cs-CZ" dirty="0" smtClean="0"/>
              <a:t> Goněc				</a:t>
            </a:r>
            <a:r>
              <a:rPr lang="cs-CZ" altLang="cs-CZ" dirty="0" smtClean="0"/>
              <a:t>	2020</a:t>
            </a:r>
            <a:endParaRPr lang="en-GB" alt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361"/>
            <a:ext cx="8229600" cy="1143000"/>
          </a:xfrm>
        </p:spPr>
        <p:txBody>
          <a:bodyPr/>
          <a:lstStyle/>
          <a:p>
            <a:r>
              <a:rPr lang="cs-CZ" dirty="0" err="1" smtClean="0"/>
              <a:t>Metabolism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Carvedilol</a:t>
            </a:r>
            <a:endParaRPr lang="cs-CZ" dirty="0"/>
          </a:p>
        </p:txBody>
      </p:sp>
      <p:pic>
        <p:nvPicPr>
          <p:cNvPr id="5122" name="Picture 2" descr="In vitro Identification of the Human Cytochrome P450 Enzymes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83436"/>
            <a:ext cx="6624736" cy="577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52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Synthesis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selected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compounds</a:t>
            </a:r>
            <a:endParaRPr lang="en-GB" altLang="cs-CZ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2132856"/>
            <a:ext cx="2681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Tolazoline</a:t>
            </a:r>
            <a:r>
              <a:rPr lang="cs-CZ" sz="2400" dirty="0" smtClean="0"/>
              <a:t> </a:t>
            </a:r>
            <a:r>
              <a:rPr lang="cs-CZ" sz="2400" dirty="0" err="1" smtClean="0"/>
              <a:t>synthesis</a:t>
            </a:r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" y="2871788"/>
            <a:ext cx="9042032" cy="1310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Synthesis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selected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compounds</a:t>
            </a:r>
            <a:endParaRPr lang="en-GB" altLang="cs-CZ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2132856"/>
            <a:ext cx="2449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Prazosin</a:t>
            </a:r>
            <a:r>
              <a:rPr lang="cs-CZ" sz="2400" dirty="0" smtClean="0"/>
              <a:t> </a:t>
            </a:r>
            <a:r>
              <a:rPr lang="cs-CZ" sz="2400" dirty="0" err="1" smtClean="0"/>
              <a:t>synthesis</a:t>
            </a:r>
            <a:endParaRPr lang="cs-CZ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4520"/>
            <a:ext cx="9036496" cy="1358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69" y="4149079"/>
            <a:ext cx="7713807" cy="153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05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Synthesis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selected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compounds</a:t>
            </a:r>
            <a:endParaRPr lang="en-GB" altLang="cs-CZ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2132856"/>
            <a:ext cx="7576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Propranolol</a:t>
            </a:r>
            <a:r>
              <a:rPr lang="cs-CZ" sz="2400" dirty="0" smtClean="0"/>
              <a:t> </a:t>
            </a:r>
            <a:r>
              <a:rPr lang="cs-CZ" sz="2400" dirty="0" err="1" smtClean="0"/>
              <a:t>synthesis</a:t>
            </a:r>
            <a:r>
              <a:rPr lang="cs-CZ" sz="2400" dirty="0" smtClean="0"/>
              <a:t> – </a:t>
            </a:r>
            <a:r>
              <a:rPr lang="cs-CZ" sz="2400" dirty="0" err="1" smtClean="0"/>
              <a:t>two</a:t>
            </a:r>
            <a:r>
              <a:rPr lang="cs-CZ" sz="2400" dirty="0" smtClean="0"/>
              <a:t> </a:t>
            </a:r>
            <a:r>
              <a:rPr lang="cs-CZ" sz="2400" dirty="0" err="1" smtClean="0"/>
              <a:t>general</a:t>
            </a:r>
            <a:r>
              <a:rPr lang="cs-CZ" sz="2400" dirty="0" smtClean="0"/>
              <a:t> </a:t>
            </a:r>
            <a:r>
              <a:rPr lang="cs-CZ" sz="2400" dirty="0" err="1" smtClean="0"/>
              <a:t>methods</a:t>
            </a:r>
            <a:r>
              <a:rPr lang="cs-CZ" sz="2400" dirty="0" smtClean="0"/>
              <a:t> </a:t>
            </a:r>
            <a:r>
              <a:rPr lang="cs-CZ" sz="2400" dirty="0" err="1" smtClean="0"/>
              <a:t>used</a:t>
            </a:r>
            <a:r>
              <a:rPr lang="cs-CZ" sz="2400" dirty="0" smtClean="0"/>
              <a:t> in </a:t>
            </a:r>
            <a:r>
              <a:rPr lang="cs-CZ" sz="2400" dirty="0" err="1" smtClean="0"/>
              <a:t>other</a:t>
            </a:r>
            <a:r>
              <a:rPr lang="cs-CZ" sz="2400" dirty="0" smtClean="0"/>
              <a:t> </a:t>
            </a:r>
          </a:p>
          <a:p>
            <a:r>
              <a:rPr lang="cs-CZ" sz="2400" dirty="0"/>
              <a:t>	</a:t>
            </a:r>
            <a:r>
              <a:rPr lang="cs-CZ" sz="2400" dirty="0" smtClean="0"/>
              <a:t>		   </a:t>
            </a:r>
            <a:r>
              <a:rPr lang="cs-CZ" sz="2400" dirty="0" err="1" smtClean="0"/>
              <a:t>betablockers</a:t>
            </a:r>
            <a:r>
              <a:rPr lang="cs-CZ" sz="2400" dirty="0" smtClean="0"/>
              <a:t> </a:t>
            </a:r>
            <a:r>
              <a:rPr lang="cs-CZ" sz="2400" dirty="0" err="1" smtClean="0"/>
              <a:t>synthesis</a:t>
            </a:r>
            <a:r>
              <a:rPr lang="cs-CZ" sz="2400" dirty="0" smtClean="0"/>
              <a:t> as </a:t>
            </a:r>
            <a:r>
              <a:rPr lang="cs-CZ" sz="2400" dirty="0" err="1" smtClean="0"/>
              <a:t>well</a:t>
            </a:r>
            <a:endParaRPr lang="cs-CZ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0324"/>
            <a:ext cx="9144000" cy="1255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56877"/>
            <a:ext cx="9144000" cy="1328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200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Synthesis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selected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compounds</a:t>
            </a:r>
            <a:endParaRPr lang="en-GB" altLang="cs-CZ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2132856"/>
            <a:ext cx="2773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Metoprolol</a:t>
            </a:r>
            <a:r>
              <a:rPr lang="cs-CZ" sz="2400" dirty="0" smtClean="0"/>
              <a:t> </a:t>
            </a:r>
            <a:r>
              <a:rPr lang="cs-CZ" sz="2400" dirty="0" err="1" smtClean="0"/>
              <a:t>synthesis</a:t>
            </a:r>
            <a:endParaRPr lang="cs-CZ" sz="24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" y="2739152"/>
            <a:ext cx="9141419" cy="1828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9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413792" y="-11728"/>
            <a:ext cx="8229600" cy="1143000"/>
          </a:xfrm>
        </p:spPr>
        <p:txBody>
          <a:bodyPr/>
          <a:lstStyle/>
          <a:p>
            <a:r>
              <a:rPr lang="cs-CZ" altLang="cs-CZ" dirty="0" err="1" smtClean="0"/>
              <a:t>Metabolism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/>
              <a:t> </a:t>
            </a:r>
            <a:r>
              <a:rPr lang="cs-CZ" altLang="cs-CZ" dirty="0" err="1" smtClean="0"/>
              <a:t>Prazosin</a:t>
            </a:r>
            <a:endParaRPr lang="en-GB" altLang="cs-CZ" dirty="0" smtClean="0"/>
          </a:p>
        </p:txBody>
      </p:sp>
      <p:pic>
        <p:nvPicPr>
          <p:cNvPr id="1026" name="Picture 2" descr="C:\Users\UCH\Documents\Výuka\Anglický studijní program\Medicinal Chemistry\Scany FCH\Prazosin metaboli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9" y="1196752"/>
            <a:ext cx="9066981" cy="544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Metabolism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Urapidil</a:t>
            </a: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559840"/>
              </p:ext>
            </p:extLst>
          </p:nvPr>
        </p:nvGraphicFramePr>
        <p:xfrm>
          <a:off x="57150" y="1681163"/>
          <a:ext cx="9031288" cy="349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hemSketch" r:id="rId3" imgW="9031680" imgH="3493440" progId="ACD.ChemSketch.20">
                  <p:embed/>
                </p:oleObj>
              </mc:Choice>
              <mc:Fallback>
                <p:oleObj name="ChemSketch" r:id="rId3" imgW="9031680" imgH="3493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" y="1681163"/>
                        <a:ext cx="9031288" cy="3494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1082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Metabolism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Pindolol</a:t>
            </a:r>
            <a:endParaRPr lang="cs-CZ" dirty="0"/>
          </a:p>
        </p:txBody>
      </p:sp>
      <p:pic>
        <p:nvPicPr>
          <p:cNvPr id="3074" name="Picture 2" descr="Medical Pharmacology: Continued Discussion of Beta-Adrenergic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269" y="1916646"/>
            <a:ext cx="4869939" cy="465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124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Metabolism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Metoprolol</a:t>
            </a:r>
            <a:endParaRPr lang="cs-CZ" dirty="0"/>
          </a:p>
        </p:txBody>
      </p:sp>
      <p:pic>
        <p:nvPicPr>
          <p:cNvPr id="4098" name="Picture 2" descr="The metabolism of metoprolol into its three main metabolites [18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916832"/>
            <a:ext cx="6734175" cy="455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122063"/>
      </p:ext>
    </p:extLst>
  </p:cSld>
  <p:clrMapOvr>
    <a:masterClrMapping/>
  </p:clrMapOvr>
</p:sld>
</file>

<file path=ppt/theme/theme1.xml><?xml version="1.0" encoding="utf-8"?>
<a:theme xmlns:a="http://schemas.openxmlformats.org/drawingml/2006/main" name="Adrenergics2020 seminar">
  <a:themeElements>
    <a:clrScheme name="Kv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Kvadrant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v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v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v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v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v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v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v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v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v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Adrenergics2020 seminar</Template>
  <TotalTime>47</TotalTime>
  <Words>52</Words>
  <Application>Microsoft Office PowerPoint</Application>
  <PresentationFormat>Předvádění na obrazovce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Adrenergics2020 seminar</vt:lpstr>
      <vt:lpstr>ChemSketch</vt:lpstr>
      <vt:lpstr>Adrenergic receptor antagonists</vt:lpstr>
      <vt:lpstr>Synthesis of selected compounds</vt:lpstr>
      <vt:lpstr>Synthesis of selected compounds</vt:lpstr>
      <vt:lpstr>Synthesis of selected compounds</vt:lpstr>
      <vt:lpstr>Synthesis of selected compounds</vt:lpstr>
      <vt:lpstr>Metabolism of Prazosin</vt:lpstr>
      <vt:lpstr>Metabolism of Urapidil</vt:lpstr>
      <vt:lpstr>Metabolism of Pindolol</vt:lpstr>
      <vt:lpstr>Metabolism of Metoprolol</vt:lpstr>
      <vt:lpstr>Metabolism of Carvedilol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Adrenergic receptor antagonists</dc:title>
  <dc:creator>UCH</dc:creator>
  <cp:lastModifiedBy>UCH</cp:lastModifiedBy>
  <cp:revision>6</cp:revision>
  <dcterms:created xsi:type="dcterms:W3CDTF">2020-04-03T11:15:33Z</dcterms:created>
  <dcterms:modified xsi:type="dcterms:W3CDTF">2020-04-08T06:28:36Z</dcterms:modified>
</cp:coreProperties>
</file>