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7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11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05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85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43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05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8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35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4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32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5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930B-E079-4A98-8E3F-EF5C2CA39A6E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A36C-30E9-47B9-A8FB-9675B53D0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Metabolism</a:t>
            </a:r>
            <a:r>
              <a:rPr lang="cs-CZ" dirty="0" smtClean="0"/>
              <a:t> and </a:t>
            </a:r>
            <a:r>
              <a:rPr lang="cs-CZ" dirty="0" err="1" smtClean="0"/>
              <a:t>drug</a:t>
            </a:r>
            <a:r>
              <a:rPr lang="cs-CZ" dirty="0" smtClean="0"/>
              <a:t> design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7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 (CYP, P450)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1" y="2101751"/>
            <a:ext cx="7819255" cy="47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2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 (CYP, P450)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6434"/>
            <a:ext cx="9144000" cy="383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6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32656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Flavin-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Monooxygenase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(FMO)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FMO,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endoplasmatic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reticulum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distincly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CYP P450,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nucleophiles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(N, S, P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5810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3265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Flavin-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Monooxygenase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(FMO)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9473"/>
            <a:ext cx="63341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1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Monoamine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(MAO)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MAO A and MAO B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mitochondrial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hepatocytes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flavoprotein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as FMO, but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hydrogen peroxide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62478"/>
            <a:ext cx="541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Aldehyde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Xanthine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Dehydrogenase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molbdenum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iron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cytosol,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hepatocytes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pyridine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oxygen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are: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heterocycles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9608"/>
            <a:ext cx="3276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5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Peroxidases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CYP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radical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propagation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dimer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dealkylation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95" y="2943225"/>
            <a:ext cx="2286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01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Dehydrogenases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(ADH)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liver, specifity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least 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9" y="3408218"/>
            <a:ext cx="5781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96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Aldehyde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Dehydrogenases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(ALDH)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liver,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mitochondria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least 19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381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5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CYP P450, ADH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imines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reverse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liver)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8257"/>
            <a:ext cx="6086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  -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posesses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modificate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xenobiotics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made more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hyrophilic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hepatobiliar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excretion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CYP P450, ADH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" y="1916832"/>
            <a:ext cx="7940213" cy="43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9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NADPH-P450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P450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has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P450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7896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84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Aldo-Keto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(AKR)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prostaglandines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990850"/>
            <a:ext cx="5629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7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(NQO)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cytosol,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quinones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and para-),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iminoquinones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nitro-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" y="3457988"/>
            <a:ext cx="9067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3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Glutathione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(GPX)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hydroperoxides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selenocystein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restored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GSH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62" y="3397828"/>
            <a:ext cx="423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37" y="4653136"/>
            <a:ext cx="5572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37" y="5848783"/>
            <a:ext cx="5448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9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Epoxide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Hydrolase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(GPX)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microsomes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endoplasmic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reticulum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epoxide: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47529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7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Amidases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basic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lipases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acetylcholin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(ACHE)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butylcholin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esterase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95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UDP-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Glucuronosyl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(UGT)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acid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heterocyclic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nitrogens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are: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</a:p>
          <a:p>
            <a:pPr marL="457200" indent="-457200">
              <a:buFontTx/>
              <a:buChar char="-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excreted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liver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9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UDP-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Glucuronosyl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(UGT)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6" y="1495897"/>
            <a:ext cx="6398903" cy="53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55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UDP-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Glucuronosyl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(UGT)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endogenous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bilirubin,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leucotrienes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thyroid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vitamines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A, D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gene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969"/>
            <a:ext cx="9144001" cy="235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6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  -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metabolization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deactivated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(most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metabolites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made more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prodrugs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(toxicity)</a:t>
            </a:r>
          </a:p>
        </p:txBody>
      </p:sp>
    </p:spTree>
    <p:extLst>
      <p:ext uri="{BB962C8B-B14F-4D97-AF65-F5344CB8AC3E}">
        <p14:creationId xmlns:p14="http://schemas.microsoft.com/office/powerpoint/2010/main" val="357411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UDP-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Glucuronosyl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(UGT)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0556"/>
            <a:ext cx="6120680" cy="455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86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Cytosolic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(SULT)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cosubstrate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PAPS (3-phosphoadenosin-5-phosphosulfate)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N-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62388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Cytosolic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(SULT)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cosubstrate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PAPS (3-phosphoadenosin-5-phosphosulfate)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90534"/>
            <a:ext cx="9110999" cy="265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05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Cytosolic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(SULT)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5" y="1700809"/>
            <a:ext cx="3771591" cy="5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66" y="1556792"/>
            <a:ext cx="3850754" cy="59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5" y="2362858"/>
            <a:ext cx="4182904" cy="40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2156382"/>
            <a:ext cx="3484894" cy="4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73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Glutathione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(GTS)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glutathione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endogenous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nucleiophile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electrophilic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glutathione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excreted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GTS</a:t>
            </a:r>
          </a:p>
        </p:txBody>
      </p:sp>
    </p:spTree>
    <p:extLst>
      <p:ext uri="{BB962C8B-B14F-4D97-AF65-F5344CB8AC3E}">
        <p14:creationId xmlns:p14="http://schemas.microsoft.com/office/powerpoint/2010/main" val="2716425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Glutathione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(GTS)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1841609"/>
            <a:ext cx="9144000" cy="50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9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Glutathione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-S-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Transferases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(GTS)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N-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acetylcystein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mercaptouric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excreted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urine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28" y="1484784"/>
            <a:ext cx="5551872" cy="513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2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Metabolism-induced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conjugation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electrophile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Electrophiles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nucleophiles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peptides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Alkylation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cause organ toxicity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cancerogenity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59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Metabolism-induced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5" y="1268760"/>
            <a:ext cx="7399125" cy="55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69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Metabolism-induced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triggering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2410"/>
            <a:ext cx="5436861" cy="41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7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Enzyme set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metabolisation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4672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006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Epoxides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phenytoin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P450 to epoxide metabolite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aplastic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1808"/>
            <a:ext cx="6480720" cy="28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78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Epoxides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carbamazepine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epoxide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teratogenicity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skin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rash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oxcarbamazepine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5646"/>
            <a:ext cx="7488832" cy="38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33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phenacetin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P450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55" y="1988840"/>
            <a:ext cx="3236937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54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Antimalaric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amodiaquine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420888"/>
            <a:ext cx="7334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09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diclofenac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1995417"/>
            <a:ext cx="8892480" cy="48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15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ACHE inhibitor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tacrine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54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91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Indomethacin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87553"/>
            <a:ext cx="7920881" cy="47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23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Practolol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withdrawn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skin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Atenolol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acetanilide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moiety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05428"/>
            <a:ext cx="7017643" cy="395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14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Paracetamol has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Výsledek obrázku pro paracetamol toxic metabo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61454"/>
            <a:ext cx="4896544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45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Carbutamid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bone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marrow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withdrawn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Tolbutamid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89754"/>
            <a:ext cx="5057403" cy="396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 (CYP, P450)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rearrangements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7829"/>
            <a:ext cx="590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87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uinone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Lidocain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antiarrhytmic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half-time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analogues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procainamide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tocainide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flecainid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 not so.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6900"/>
            <a:ext cx="8574104" cy="40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64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Nitrenium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Clozapine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nitrenium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4" y="2996952"/>
            <a:ext cx="7315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56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Nitrenium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analogues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26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1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Iminium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Antidepressant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mianserin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3279"/>
            <a:ext cx="6111255" cy="48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0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Iminium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Cardiotonic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vesnarinon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2082"/>
            <a:ext cx="8496944" cy="44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021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Hydroxylamines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hydroxylamines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Sulphonamides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skin hypersensitivity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3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3957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Thiophene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ring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thiophene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covalent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ticlopidine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platelet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nephrotoxicity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suprofen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(NSA,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withdrawn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23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56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Thiophene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ring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ticlopidine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2492896"/>
            <a:ext cx="9148401" cy="42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36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892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Toxicophores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Thioureas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thioureas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sulfon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Metiomid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withdrawn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dyscrasias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Cimetidine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898553"/>
            <a:ext cx="58197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7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 (CYP, P450)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371"/>
            <a:ext cx="9144000" cy="65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2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3" y="1"/>
            <a:ext cx="51295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13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 (CYP, P450)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genome has 57 P450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51"/>
            <a:ext cx="7632848" cy="47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9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Cytochrome P450 (CYP, P450)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74" y="2348880"/>
            <a:ext cx="402923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952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1076</Words>
  <Application>Microsoft Office PowerPoint</Application>
  <PresentationFormat>Předvádění na obrazovce (4:3)</PresentationFormat>
  <Paragraphs>278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systému Office</vt:lpstr>
      <vt:lpstr>Metabolism and drug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UCH</dc:creator>
  <cp:lastModifiedBy>UCH</cp:lastModifiedBy>
  <cp:revision>23</cp:revision>
  <dcterms:created xsi:type="dcterms:W3CDTF">2018-04-12T05:48:41Z</dcterms:created>
  <dcterms:modified xsi:type="dcterms:W3CDTF">2018-04-12T10:13:37Z</dcterms:modified>
</cp:coreProperties>
</file>