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ijmegen_breakage_syndrome" TargetMode="External"/><Relationship Id="rId2" Type="http://schemas.openxmlformats.org/officeDocument/2006/relationships/hyperlink" Target="https://www.orpha.net/data/patho/SK/Nijmegen-breakage-syndrom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nalab.cz/publikace/NBS/NBS%20imunodeficience%20Kafkov&#225;_Litzman%20Alergie%204-20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F3DB2-F4E3-4161-B89E-4E4BA674D5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NIJMEGEN BREAKAGE SYNDROM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7E8-A387-4824-82F2-1E61FCBC9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7616" y="4059936"/>
            <a:ext cx="2310383" cy="1197864"/>
          </a:xfrm>
        </p:spPr>
        <p:txBody>
          <a:bodyPr>
            <a:normAutofit lnSpcReduction="10000"/>
          </a:bodyPr>
          <a:lstStyle/>
          <a:p>
            <a:pPr algn="r"/>
            <a:r>
              <a:rPr lang="cs-CZ" sz="1600" dirty="0"/>
              <a:t>Terezie Heralecká</a:t>
            </a:r>
          </a:p>
          <a:p>
            <a:pPr algn="r"/>
            <a:r>
              <a:rPr lang="cs-CZ" sz="1600" dirty="0"/>
              <a:t>F15045</a:t>
            </a:r>
          </a:p>
          <a:p>
            <a:pPr algn="r"/>
            <a:r>
              <a:rPr lang="cs-CZ" sz="16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31687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9D1F6-0572-4655-899C-FFD103AE9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81C57-6BF5-4B92-9EAA-6EC148D95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Synonyma: ataxia-telangiectasia, Berlin breakage syndrome, NBS</a:t>
            </a:r>
          </a:p>
          <a:p>
            <a:r>
              <a:rPr lang="cs-CZ" dirty="0"/>
              <a:t>Autozomálně recesivně dědičný syndrom chromozomální instability</a:t>
            </a:r>
          </a:p>
          <a:p>
            <a:r>
              <a:rPr lang="cs-CZ" dirty="0"/>
              <a:t>NBS je způsobena mutací genu NBN1 (dříveNBS1), nejčastěji se jedná o tzv. slovanskou mutaci c.657del5</a:t>
            </a:r>
          </a:p>
          <a:p>
            <a:r>
              <a:rPr lang="cs-CZ" dirty="0"/>
              <a:t>Produktem genu NBN1 je protein </a:t>
            </a:r>
            <a:r>
              <a:rPr lang="cs-CZ" b="1" dirty="0"/>
              <a:t>nibrin</a:t>
            </a:r>
            <a:r>
              <a:rPr lang="cs-CZ" dirty="0"/>
              <a:t>, který je nutný k reparaci zlomů dvoušroubovice DNA</a:t>
            </a:r>
          </a:p>
          <a:p>
            <a:r>
              <a:rPr lang="cs-CZ" dirty="0"/>
              <a:t>Onemocnění se projevuje:	</a:t>
            </a:r>
          </a:p>
          <a:p>
            <a:pPr lvl="1"/>
            <a:r>
              <a:rPr lang="cs-CZ" dirty="0"/>
              <a:t> </a:t>
            </a:r>
            <a:r>
              <a:rPr lang="cs-CZ" b="1" dirty="0"/>
              <a:t>kognitální mikrocefalií</a:t>
            </a:r>
            <a:r>
              <a:rPr lang="cs-CZ" dirty="0"/>
              <a:t>; dymorfickými obličejovými rysy, zpožděním růstu a pozdějšímy komplikacemi (malignity, infekce, imunodeficience)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</a:p>
          <a:p>
            <a:pPr lvl="8"/>
            <a:endParaRPr lang="cs-CZ" dirty="0"/>
          </a:p>
          <a:p>
            <a:pPr lvl="8"/>
            <a:endParaRPr lang="cs-CZ" dirty="0"/>
          </a:p>
          <a:p>
            <a:pPr lvl="8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67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BC6A2-AAF6-4C7A-9646-143077B1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Diagnóza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1F511-15C7-475B-AB0F-2EABC3BD1D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Založena na klinických příznacách, kde dominuje především vrozená mikrocefalie</a:t>
            </a:r>
          </a:p>
          <a:p>
            <a:r>
              <a:rPr lang="cs-CZ" dirty="0"/>
              <a:t>Významným příznakem může být imunodeficience, kdy se vyskytují respirační infekce</a:t>
            </a:r>
          </a:p>
          <a:p>
            <a:r>
              <a:rPr lang="cs-CZ" dirty="0"/>
              <a:t>Jednoznačný průkaz je založen na molekulárně genetickém průkazu mutace genu NBN1 (nejčastěji tzv. slovanská mutace)</a:t>
            </a:r>
          </a:p>
          <a:p>
            <a:r>
              <a:rPr lang="cs-CZ" dirty="0"/>
              <a:t>Ve věku 20 let se u více než 40% pacientů objevuje maligní onemocnění.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413ABD5-08B2-4F6A-965B-6F4A0117B4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505278"/>
            <a:ext cx="4875213" cy="3030132"/>
          </a:xfrm>
        </p:spPr>
      </p:pic>
    </p:spTree>
    <p:extLst>
      <p:ext uri="{BB962C8B-B14F-4D97-AF65-F5344CB8AC3E}">
        <p14:creationId xmlns:p14="http://schemas.microsoft.com/office/powerpoint/2010/main" val="189857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93BB4-E775-4240-85D6-AA045498C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3870A-85EE-4B1C-8ACA-B77608246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Není žádná specifická léčba</a:t>
            </a:r>
          </a:p>
          <a:p>
            <a:r>
              <a:rPr lang="cs-CZ" dirty="0"/>
              <a:t>Důraz na včasnou diagnózu, která umožní prevenci k zabránění expozici ionizačnímu záření, omezení vlivu mutagenních faktorů a tím oddálení nástupu malignit</a:t>
            </a:r>
          </a:p>
          <a:p>
            <a:r>
              <a:rPr lang="cs-CZ" dirty="0"/>
              <a:t>Časté jsou malformace ledvin – používají se profylaktická ATB pro prevenci infekce</a:t>
            </a:r>
          </a:p>
          <a:p>
            <a:r>
              <a:rPr lang="cs-CZ" dirty="0"/>
              <a:t>Zvažována transplantace kostní dřeně a hematopoetických kmenových buněk</a:t>
            </a:r>
          </a:p>
          <a:p>
            <a:r>
              <a:rPr lang="cs-CZ" dirty="0"/>
              <a:t>Doporučeno doplňovat vit. E,...</a:t>
            </a:r>
          </a:p>
        </p:txBody>
      </p:sp>
    </p:spTree>
    <p:extLst>
      <p:ext uri="{BB962C8B-B14F-4D97-AF65-F5344CB8AC3E}">
        <p14:creationId xmlns:p14="http://schemas.microsoft.com/office/powerpoint/2010/main" val="104687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9573-A4E3-4879-B0B4-FBFE6AD7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E3E75-75AF-4B8A-95F7-B1A9F3339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Délka života je snížena kvůli tendeci k časnému rozvoji rakoviny, stejně jako úmrtí v důsledku infekcí souvisejících s imunodeficiencí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56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F9096-E299-4737-A738-BD0618F5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A408A-5FA1-4F9D-9D7F-12CD02E9E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https://www.orpha.net/data/patho/SK/Nijmegen-breakage-syndrome.pdf</a:t>
            </a:r>
            <a:endParaRPr lang="cs-CZ" u="sng" dirty="0"/>
          </a:p>
          <a:p>
            <a:r>
              <a:rPr lang="cs-CZ" u="sng" dirty="0">
                <a:hlinkClick r:id="rId3"/>
              </a:rPr>
              <a:t>https://en.wikipedia.org/wiki/Nijmegen_breakage_syndrome</a:t>
            </a:r>
            <a:endParaRPr lang="cs-CZ" u="sng" dirty="0"/>
          </a:p>
          <a:p>
            <a:r>
              <a:rPr lang="cs-CZ">
                <a:hlinkClick r:id="rId4"/>
              </a:rPr>
              <a:t>http://www.dnalab.cz/publikace/NBS/NBS%20imunodeficience%20Kafková_Litzman%20Alergie%204-2012.pdf</a:t>
            </a:r>
            <a:endParaRPr lang="cs-CZ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263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11899</TotalTime>
  <Words>250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</vt:lpstr>
      <vt:lpstr>NIJMEGEN BREAKAGE SYNDROM</vt:lpstr>
      <vt:lpstr>CHarakteristika</vt:lpstr>
      <vt:lpstr>Diagnóza</vt:lpstr>
      <vt:lpstr>léčba</vt:lpstr>
      <vt:lpstr>prognóza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NIJMEGEN BREAKAGE SYNDROM</dc:title>
  <dc:creator>Terezie Heralecká</dc:creator>
  <cp:lastModifiedBy>Terezie Heralecká</cp:lastModifiedBy>
  <cp:revision>13</cp:revision>
  <dcterms:created xsi:type="dcterms:W3CDTF">2018-02-28T15:09:15Z</dcterms:created>
  <dcterms:modified xsi:type="dcterms:W3CDTF">2018-03-14T21:21:21Z</dcterms:modified>
</cp:coreProperties>
</file>