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54" d="100"/>
          <a:sy n="54" d="100"/>
        </p:scale>
        <p:origin x="81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rarediseases.info.nih.gov/diseases/2428/gamma-cystathionase-deficienc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95C999-4C46-4369-89A3-A5FB2FCC04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Cystathioninurie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2A5552D-7D4C-43E4-B53E-8745D40E0F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Lucie Kubáčová f15091</a:t>
            </a:r>
            <a:br>
              <a:rPr lang="cs-CZ" dirty="0"/>
            </a:br>
            <a:r>
              <a:rPr lang="cs-CZ" dirty="0"/>
              <a:t>VFU </a:t>
            </a:r>
            <a:r>
              <a:rPr lang="cs-CZ" dirty="0" err="1"/>
              <a:t>brno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4399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5650F1-2D37-4765-9E5C-799D267C0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618" y="536063"/>
            <a:ext cx="7109452" cy="1478570"/>
          </a:xfrm>
        </p:spPr>
        <p:txBody>
          <a:bodyPr/>
          <a:lstStyle/>
          <a:p>
            <a:r>
              <a:rPr lang="cs-CZ" dirty="0" err="1"/>
              <a:t>Cystathioninurie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6088D7-8F7E-4C0F-BBE0-00214C19A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697" y="2133147"/>
            <a:ext cx="7738145" cy="3541714"/>
          </a:xfrm>
        </p:spPr>
        <p:txBody>
          <a:bodyPr/>
          <a:lstStyle/>
          <a:p>
            <a:r>
              <a:rPr lang="cs-CZ" dirty="0"/>
              <a:t>je autozomálně recesivní metabolická porucha způsobená nedostatkem </a:t>
            </a:r>
            <a:r>
              <a:rPr lang="cs-CZ" dirty="0" err="1"/>
              <a:t>cystathionin</a:t>
            </a:r>
            <a:r>
              <a:rPr lang="cs-CZ" dirty="0"/>
              <a:t> </a:t>
            </a:r>
            <a:r>
              <a:rPr lang="cs-CZ" dirty="0" err="1"/>
              <a:t>gamma</a:t>
            </a:r>
            <a:r>
              <a:rPr lang="cs-CZ" dirty="0"/>
              <a:t>-lyázy </a:t>
            </a:r>
          </a:p>
          <a:p>
            <a:r>
              <a:rPr lang="cs-CZ" dirty="0"/>
              <a:t>projevuje se abnormálním množstvím </a:t>
            </a:r>
            <a:r>
              <a:rPr lang="cs-CZ" b="1" dirty="0" err="1"/>
              <a:t>cystathioninu</a:t>
            </a:r>
            <a:r>
              <a:rPr lang="cs-CZ" dirty="0"/>
              <a:t> v moči</a:t>
            </a:r>
          </a:p>
          <a:p>
            <a:r>
              <a:rPr lang="cs-CZ" dirty="0"/>
              <a:t>považována za benigní, biochemickou anomálii, ačkoliv už byly zdokumentované případy, kdy byla </a:t>
            </a:r>
            <a:r>
              <a:rPr lang="cs-CZ" dirty="0" err="1"/>
              <a:t>cystathionurie</a:t>
            </a:r>
            <a:r>
              <a:rPr lang="cs-CZ" dirty="0"/>
              <a:t> spojena s intelektuálním poškozením (mentální retardace)</a:t>
            </a:r>
          </a:p>
          <a:p>
            <a:endParaRPr lang="cs-CZ" dirty="0"/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8C2DB663-4D54-4AF4-85A4-858FE0D803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87070" y="129070"/>
            <a:ext cx="3661772" cy="643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428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38BC56-744B-4867-8075-869F2D347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Cystathionin</a:t>
            </a:r>
            <a:r>
              <a:rPr lang="cs-CZ" dirty="0"/>
              <a:t> </a:t>
            </a:r>
            <a:r>
              <a:rPr lang="cs-CZ" dirty="0" err="1"/>
              <a:t>gamma</a:t>
            </a:r>
            <a:r>
              <a:rPr lang="cs-CZ" dirty="0"/>
              <a:t>-lyáza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12208DD5-A9E5-4F1F-A554-BA3AAD42C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6641621" cy="3541714"/>
          </a:xfrm>
        </p:spPr>
        <p:txBody>
          <a:bodyPr/>
          <a:lstStyle/>
          <a:p>
            <a:r>
              <a:rPr lang="cs-CZ" dirty="0" err="1"/>
              <a:t>Cystathionin</a:t>
            </a:r>
            <a:r>
              <a:rPr lang="cs-CZ" dirty="0"/>
              <a:t> </a:t>
            </a:r>
            <a:r>
              <a:rPr lang="cs-CZ" dirty="0" err="1"/>
              <a:t>gamma</a:t>
            </a:r>
            <a:r>
              <a:rPr lang="cs-CZ" dirty="0"/>
              <a:t>-lyáza (CTH) je enzym, který katalyzuje odbourávání </a:t>
            </a:r>
            <a:r>
              <a:rPr lang="cs-CZ" dirty="0" err="1"/>
              <a:t>cystathioninu</a:t>
            </a:r>
            <a:r>
              <a:rPr lang="cs-CZ" dirty="0"/>
              <a:t> na cystein, alfa-</a:t>
            </a:r>
            <a:r>
              <a:rPr lang="cs-CZ" dirty="0" err="1"/>
              <a:t>ketobutyrát</a:t>
            </a:r>
            <a:r>
              <a:rPr lang="cs-CZ" dirty="0"/>
              <a:t> a amoniak (spodní reakce)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37598C1-668C-41E6-A84F-03A18EB41C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7985" y="286333"/>
            <a:ext cx="3485819" cy="6141269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8DF4709C-7073-4465-9759-E86B25E518B8}"/>
              </a:ext>
            </a:extLst>
          </p:cNvPr>
          <p:cNvSpPr txBox="1"/>
          <p:nvPr/>
        </p:nvSpPr>
        <p:spPr>
          <a:xfrm>
            <a:off x="9372937" y="4127695"/>
            <a:ext cx="8998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+CTH</a:t>
            </a:r>
          </a:p>
        </p:txBody>
      </p:sp>
    </p:spTree>
    <p:extLst>
      <p:ext uri="{BB962C8B-B14F-4D97-AF65-F5344CB8AC3E}">
        <p14:creationId xmlns:p14="http://schemas.microsoft.com/office/powerpoint/2010/main" val="313336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51E9DC-912F-4993-BD38-6836BCB80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F59B19-6067-4A1E-A0BA-56909BF39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https://upload.wikimedia.org/wikipedia/commons/f/f1/Autosomal_recessive_-_en.svg</a:t>
            </a:r>
          </a:p>
          <a:p>
            <a:r>
              <a:rPr lang="cs-CZ" dirty="0">
                <a:hlinkClick r:id="rId2"/>
              </a:rPr>
              <a:t>https://rarediseases.info.nih.gov/diseases/2428/gamma-cystathionase-deficiency</a:t>
            </a:r>
            <a:endParaRPr lang="cs-CZ" dirty="0"/>
          </a:p>
          <a:p>
            <a:r>
              <a:rPr lang="cs-CZ" dirty="0"/>
              <a:t>http://www.orpha.net/consor/cgi-bin/OC_Exp.php?lng=EN&amp;Expert=212</a:t>
            </a:r>
          </a:p>
          <a:p>
            <a:r>
              <a:rPr lang="cs-CZ" dirty="0"/>
              <a:t>https://upload.wikimedia.org/wikipedia/commons/a/a0/Cysteine_biosynthesis.svg</a:t>
            </a:r>
          </a:p>
        </p:txBody>
      </p:sp>
    </p:spTree>
    <p:extLst>
      <p:ext uri="{BB962C8B-B14F-4D97-AF65-F5344CB8AC3E}">
        <p14:creationId xmlns:p14="http://schemas.microsoft.com/office/powerpoint/2010/main" val="26541958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Vlastní 1">
      <a:dk1>
        <a:sysClr val="windowText" lastClr="000000"/>
      </a:dk1>
      <a:lt1>
        <a:srgbClr val="161416"/>
      </a:lt1>
      <a:dk2>
        <a:srgbClr val="DCD8DC"/>
      </a:dk2>
      <a:lt2>
        <a:srgbClr val="726772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TM04033919[[fn=Obvod]]</Template>
  <TotalTime>35</TotalTime>
  <Words>156</Words>
  <Application>Microsoft Office PowerPoint</Application>
  <PresentationFormat>Širokoúhlá obrazovka</PresentationFormat>
  <Paragraphs>14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Tw Cen MT</vt:lpstr>
      <vt:lpstr>Obvod</vt:lpstr>
      <vt:lpstr>Cystathioninurie </vt:lpstr>
      <vt:lpstr>Cystathioninurie</vt:lpstr>
      <vt:lpstr>Cystathionin gamma-lyáza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Alkaptonurie</dc:title>
  <dc:creator>Lucie Kubáčová</dc:creator>
  <cp:lastModifiedBy>Lucie Kubáčová</cp:lastModifiedBy>
  <cp:revision>5</cp:revision>
  <dcterms:created xsi:type="dcterms:W3CDTF">2018-04-01T19:09:30Z</dcterms:created>
  <dcterms:modified xsi:type="dcterms:W3CDTF">2018-04-01T19:45:20Z</dcterms:modified>
</cp:coreProperties>
</file>