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yoclinic.org/diseases-conditions/huntingtons-disease/symptoms-causes/syc-20356117" TargetMode="External"/><Relationship Id="rId2" Type="http://schemas.openxmlformats.org/officeDocument/2006/relationships/hyperlink" Target="https://www.wikiskripta.eu/w/Huntingtonova_choro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HUNTINGTONOVA CHOROBA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Hana Šafářová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406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8642" y="531671"/>
            <a:ext cx="9720072" cy="149961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Obecně o chorobě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72064" y="1707351"/>
            <a:ext cx="11473467" cy="47397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Huntingtonova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choroba je dědičné onemocnění, které způsobuje progresivní poruchu (degeneraci) nervových buněk v mozku.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Huntingtonova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nemoc má velký vliv na funkční schopnosti člověka a obvykle vede k pohybu, myšlení (kognitivní) a psychiatrické poruchy.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cs-CZ" sz="18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sz="18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ětšiny lidí s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Huntingtonovou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chorobou se příznaky a symptomy projeví ve 30 nebo 40 letech. Ale onemocnění se může objevit dříve nebo později v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životě.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Když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onemocnění vyvine před věkem 20 let, tento stav se nazývá juvenilní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Huntingtonova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nemoc.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Dřívější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vznik onemocnění často vede k poněkud odlišnému souboru symptomů a rychlejšímu progresi onemocnění.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léčbě symptomů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Huntingtonovy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choroby jsou k dispozici léky, ale léčba nemůže zabránit fyzickému, mentálnímu a chování spojenému se stavem.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PŘÍČINA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cs-CZ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Huntingtonova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choroba je způsobena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dědičnou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vadou v jediném genu.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Huntingtonova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nemoc je autozomálně dominantní porucha, což znamená, že člověk potřebuje pouze jednu kopii defektního genu k rozvoji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poruchy.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výjimkou genů na pohlavních chromozomech člověk dědí dvě kopie každého genu - jednu kopii od každého rodiče. Rodič s defektním genem by mohl projít pod vadnou kopií genu nebo zdravé kopie. Každé dítě v rodině má proto 50% šanci zdědit gen, který způsobuje genetickou poruchu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6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GENETIKA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426" y="2084832"/>
            <a:ext cx="9720071" cy="402336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vznik nemoci je odpovědná mutace v HTT genu, který byl objeven v roce 1993. Je jí zmnožené opakování tripletů CAG, což je kodon pro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glutamin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(odtud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polyglutaminové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poruchy). Gen kóduje protein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Přesná funkce proteinu stále není známa,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predominantně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exprimován v CNS. Interaguje s řadou transkripčních faktorů, je tedy pravděpodobná jeho významná role při normálním vývoji CNS, rovněž byla demonstrována jeho důležitost pro normální průběh mitózy v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CNS.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Normální jedinci nesou ve svém genu 9–35 repetic CAG, postižení jedinci jich mají více než 40. Čím je počet repetic větší, tím je nástup onemocnění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časnější.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Expandovaná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repetice se dědí od postiženého rodiče. Při přenosu ovšem někdy dochází během meiózy k další expanzi této repetice. Může proto nastat situace, kdy má rodič počet repetic při horní hranici normy 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premutace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tj. je zdravý, potomek však získává alelu expandovanou, takže u něj nemoc propukne. Expanze se u HD objevuje častěji během mužské gametogeneze, což je důvod, proč jsou těžké, časně se objevující formy s počtem repetic 70–120 děděny od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otce.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Mohou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objevit i nové mutace – asi 25 % pacientů má negativní rodinnou anamnézu.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090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5339" y="353397"/>
            <a:ext cx="9720072" cy="149961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příznaky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8544" y="1471910"/>
            <a:ext cx="9452909" cy="538609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Huntingtonova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nemoc obvykle způsobuje pohybové, kognitivní a psychiatrické poruchy se širokým spektrem příznaků 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příznaků.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Příznaky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které se nejprve objeví, se mezi postiženými lidmi značně liší.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cs-CZ" sz="1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průběhu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onemocnění se zdá, že některé poruchy jsou dominantnější nebo mají větší vliv na funkční schopnosti.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POHYBOVÉ PORUCHY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Nedobrovolné kývání nebo kroužky (chorea)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Svalové problémy, jako je rigidita nebo svalová kontraktura (dystonie)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Pomalé nebo abnormální pohyby očí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Zhoršená chůze, držení těla a rovnováha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Obtíže s fyzickou produkcí řeči nebo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polykáním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KOGNITIVNÍ PORUCHY</a:t>
            </a:r>
            <a:endParaRPr lang="cs-C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Obtížnost při organizaci, upřednostňování nebo zaměření na úkoly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Nedostatek flexibility nebo tendence k uvíznutí myšlení, chování nebo jednání (vytrvalost)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Nedostatek kontroly impulzů, který může vést k výbuchu, působí bez myšlení a sexuální promiskuity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Nedostatek vědomí vlastního chování a schopností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Pomalost při zpracovávání myšlenek nebo při hledání slov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Obtížnost učení se nových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PSYCHICKÉ PROBLÉMY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Pocity podrážděnosti, smutku nebo apatie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vyčlenění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Nespavost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Únava a ztráta energie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Časté myšlenky na smrt, umírání nebo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sebevraždu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176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zdroje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www.wikiskripta.eu/w/Huntingtonova_choroba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3"/>
              </a:rPr>
              <a:t>www.mayoclinic.org/diseases-conditions/huntingtons-disease/symptoms-causes/syc-20356117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2124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403</Words>
  <Application>Microsoft Office PowerPoint</Application>
  <PresentationFormat>Vlastní</PresentationFormat>
  <Paragraphs>46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Integrál</vt:lpstr>
      <vt:lpstr>HUNTINGTONOVA CHOROBA</vt:lpstr>
      <vt:lpstr>Obecně o chorobě</vt:lpstr>
      <vt:lpstr>GENETIKA</vt:lpstr>
      <vt:lpstr>příznaky</vt:lpstr>
      <vt:lpstr>zdroje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HUNTINGTONOVA CHOROBA</dc:title>
  <dc:creator>Hana Šafářová</dc:creator>
  <cp:lastModifiedBy>Šafářovi</cp:lastModifiedBy>
  <cp:revision>12</cp:revision>
  <dcterms:created xsi:type="dcterms:W3CDTF">2018-03-08T07:41:14Z</dcterms:created>
  <dcterms:modified xsi:type="dcterms:W3CDTF">2018-04-05T14:49:48Z</dcterms:modified>
</cp:coreProperties>
</file>