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rpha.net/consor/cgi-bin/OC_Exp.php?lng=EN&amp;Expert=448237" TargetMode="External"/><Relationship Id="rId3" Type="http://schemas.openxmlformats.org/officeDocument/2006/relationships/hyperlink" Target="https://www.tyden.cz/rubriky/zdravi/cesi-zkouseji-lek-proti-nemoci-z-viru-zika_370639.html" TargetMode="External"/><Relationship Id="rId7" Type="http://schemas.openxmlformats.org/officeDocument/2006/relationships/hyperlink" Target="https://cs.wikipedia.org/wiki/Zika_virus" TargetMode="External"/><Relationship Id="rId2" Type="http://schemas.openxmlformats.org/officeDocument/2006/relationships/hyperlink" Target="https://www.ockovacicentrum.cz/cz/zik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rozhlas.cz/clovek/prehledne-virus-zika-v-otazkach-a-odpovedich_201608231345_mdvorakova" TargetMode="External"/><Relationship Id="rId5" Type="http://schemas.openxmlformats.org/officeDocument/2006/relationships/hyperlink" Target="https://www.ncbi.nlm.nih.gov/pmc/articles/PMC5290914/" TargetMode="External"/><Relationship Id="rId4" Type="http://schemas.openxmlformats.org/officeDocument/2006/relationships/hyperlink" Target="http://www.ceskatelevize.cz/ct24/svet/1682068-zacalo-v-pralese-zika-nemoc-nejdriv-vedci-podcenovali-pak-virus-zmutova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Virus Zika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Pavlína Šenková F15145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28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Definice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Virus Zika patří do rodu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flavivirů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Poprvé byl popsán v roce 1947 v Ugandě, </a:t>
            </a:r>
          </a:p>
          <a:p>
            <a:pPr marL="0" indent="0">
              <a:buNone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konkrétně v pralese s názvem „Zika“</a:t>
            </a:r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sz="1400" dirty="0" smtClean="0"/>
          </a:p>
          <a:p>
            <a:pPr marL="0" indent="0">
              <a:buNone/>
            </a:pP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Obr.: Kapsida (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ílkovinný obal) viru zika. Žlutě a oranžově znázorněné proteinové molekuly, světle modře cukerné řetězce.</a:t>
            </a: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https://www.prirodovedci.cz/storage/images/800x600/51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905" y="2458254"/>
            <a:ext cx="3753715" cy="281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94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Přenos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omárem rodu </a:t>
            </a:r>
            <a:r>
              <a:rPr lang="cs-CZ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Aedes</a:t>
            </a:r>
            <a:r>
              <a:rPr lang="cs-CZ" i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(tropické a subtropické oblasti)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→ sáním krve nakažených organismů (opic, …) se komár infikuje a poté bodnutím přenáší infekci na hostitele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Z matky na plod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Nechráněným pohlavním stykem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88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Projevy nákazy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Inkubační doba: 3-12 dní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Symptomy: </a:t>
            </a:r>
          </a:p>
          <a:p>
            <a:pPr marL="0" indent="0">
              <a:buNone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jsou většinou velmi mírné </a:t>
            </a:r>
          </a:p>
          <a:p>
            <a:pPr marL="0" indent="0">
              <a:buNone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→ podobné chřipce: bolest hlavy, kloubů, zvýšení teploty,</a:t>
            </a:r>
          </a:p>
          <a:p>
            <a:pPr marL="0" indent="0">
              <a:buNone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→ vyrážka, zánět spojivek</a:t>
            </a:r>
          </a:p>
          <a:p>
            <a:pPr marL="0" indent="0">
              <a:buNone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! Vliv na vývoj plodu -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mikrocefálie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nebo jiné těžké vývojové poruchy plodu – nebezpečné pro těhotné ženy ! 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982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Mikrocefalie 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VÃ½sledek obrÃ¡zku pro virus zik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777" y="2469735"/>
            <a:ext cx="6054405" cy="340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31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Léčba a výzkum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Zatím proti viru neexistuje účinný lék ani vakcína. Jedinou prevencí je vyvarovat se komářího bodnutí v postižených oblastech – repelenty, delší oděv, celková likvidace stojatých vod, použití moskytiér, ... 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Zpočátku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virus napadal pouze opice, poté se objevily první příznaky u člověka, ovšem příznaky byly mírné a tudíž nikdo nevnímal tento virus jako nebezpečný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Po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epidemii v Jižní a Střední Americe v roce 2016 začal boom v jeho výzkumu. 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Viru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Zika se věnují i na Výzkumném ústavu veterinárního lékařství v Brně. Konkrétně kmenům Ziky africké a brazilské. Nyní testují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antivirotika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in vitro na buněčných kulturách, později mají v plánu testování in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vivo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na myších.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415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www.ockovacicentrum.cz/cz/zika</a:t>
            </a:r>
            <a:endParaRPr lang="cs-CZ" dirty="0" smtClean="0"/>
          </a:p>
          <a:p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www.tyden.cz/rubriky/zdravi/cesi-zkouseji-lek-proti-nemoci-z-viru-zika_370639.html</a:t>
            </a:r>
            <a:r>
              <a:rPr lang="cs-CZ" dirty="0" smtClean="0"/>
              <a:t> </a:t>
            </a:r>
          </a:p>
          <a:p>
            <a:r>
              <a:rPr lang="cs-CZ" dirty="0">
                <a:hlinkClick r:id="rId4"/>
              </a:rPr>
              <a:t>http://</a:t>
            </a:r>
            <a:r>
              <a:rPr lang="cs-CZ" dirty="0" smtClean="0">
                <a:hlinkClick r:id="rId4"/>
              </a:rPr>
              <a:t>www.ceskatelevize.cz/ct24/svet/1682068-zacalo-v-pralese-zika-nemoc-nejdriv-vedci-podcenovali-pak-virus-zmutoval</a:t>
            </a:r>
            <a:endParaRPr lang="cs-CZ" dirty="0" smtClean="0"/>
          </a:p>
          <a:p>
            <a:r>
              <a:rPr lang="cs-CZ" dirty="0">
                <a:hlinkClick r:id="rId5"/>
              </a:rPr>
              <a:t>https://www.ncbi.nlm.nih.gov/pmc/articles/PMC5290914</a:t>
            </a:r>
            <a:r>
              <a:rPr lang="cs-CZ" dirty="0" smtClean="0">
                <a:hlinkClick r:id="rId5"/>
              </a:rPr>
              <a:t>/</a:t>
            </a:r>
            <a:endParaRPr lang="cs-CZ" dirty="0" smtClean="0"/>
          </a:p>
          <a:p>
            <a:r>
              <a:rPr lang="cs-CZ" dirty="0">
                <a:hlinkClick r:id="rId6"/>
              </a:rPr>
              <a:t>https://</a:t>
            </a:r>
            <a:r>
              <a:rPr lang="cs-CZ" dirty="0" smtClean="0">
                <a:hlinkClick r:id="rId6"/>
              </a:rPr>
              <a:t>www.irozhlas.cz/clovek/prehledne-virus-zika-v-otazkach-a-odpovedich_201608231345_mdvorakova</a:t>
            </a:r>
            <a:endParaRPr lang="cs-CZ" dirty="0" smtClean="0"/>
          </a:p>
          <a:p>
            <a:r>
              <a:rPr lang="cs-CZ" dirty="0">
                <a:hlinkClick r:id="rId7"/>
              </a:rPr>
              <a:t>https://</a:t>
            </a:r>
            <a:r>
              <a:rPr lang="cs-CZ" dirty="0" smtClean="0">
                <a:hlinkClick r:id="rId7"/>
              </a:rPr>
              <a:t>cs.wikipedia.org/wiki/Zika_virus</a:t>
            </a:r>
            <a:r>
              <a:rPr lang="cs-CZ" dirty="0" smtClean="0"/>
              <a:t> </a:t>
            </a:r>
            <a:endParaRPr lang="cs-CZ" dirty="0" smtClean="0"/>
          </a:p>
          <a:p>
            <a:r>
              <a:rPr lang="cs-CZ">
                <a:hlinkClick r:id="rId8"/>
              </a:rPr>
              <a:t>http</a:t>
            </a:r>
            <a:r>
              <a:rPr lang="cs-CZ">
                <a:hlinkClick r:id="rId8"/>
              </a:rPr>
              <a:t>://</a:t>
            </a:r>
            <a:r>
              <a:rPr lang="cs-CZ" smtClean="0">
                <a:hlinkClick r:id="rId8"/>
              </a:rPr>
              <a:t>www.orpha.net/consor/cgi-bin/OC_Exp.php?lng=EN&amp;Expert=448237</a:t>
            </a:r>
            <a:r>
              <a:rPr lang="cs-CZ" smtClean="0"/>
              <a:t> 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071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ký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97</TotalTime>
  <Words>281</Words>
  <Application>Microsoft Office PowerPoint</Application>
  <PresentationFormat>Širokoúhlá obrazovka</PresentationFormat>
  <Paragraphs>37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Organický</vt:lpstr>
      <vt:lpstr>Virus Zika</vt:lpstr>
      <vt:lpstr>Definice</vt:lpstr>
      <vt:lpstr>Přenos</vt:lpstr>
      <vt:lpstr>Projevy nákazy</vt:lpstr>
      <vt:lpstr>Mikrocefalie </vt:lpstr>
      <vt:lpstr>Léčba a výzkum</vt:lpstr>
      <vt:lpstr>Zdroje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Virus Zika</dc:title>
  <dc:creator>Martin Kubeš</dc:creator>
  <cp:lastModifiedBy>Martin Kubeš</cp:lastModifiedBy>
  <cp:revision>13</cp:revision>
  <dcterms:created xsi:type="dcterms:W3CDTF">2018-03-31T12:28:17Z</dcterms:created>
  <dcterms:modified xsi:type="dcterms:W3CDTF">2018-03-31T14:11:01Z</dcterms:modified>
</cp:coreProperties>
</file>