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345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037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846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0403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0011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4225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1135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2165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568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959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303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474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462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418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667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062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47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F9120-83CE-467C-A8EA-DCFDFAD62B26}" type="datetimeFigureOut">
              <a:rPr lang="sk-SK" smtClean="0"/>
              <a:t>1. 4. 2018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D124-A1B7-41DA-B2FF-B0C73E05B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837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ED212-DD4C-46BF-B5A1-4A1E6DF2EE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/>
              <a:t>Fibrodysplasia</a:t>
            </a:r>
            <a:r>
              <a:rPr lang="sk-SK" dirty="0"/>
              <a:t> </a:t>
            </a:r>
            <a:r>
              <a:rPr lang="sk-SK" dirty="0" err="1"/>
              <a:t>ossificans</a:t>
            </a:r>
            <a:r>
              <a:rPr lang="sk-SK" dirty="0"/>
              <a:t> </a:t>
            </a:r>
            <a:r>
              <a:rPr lang="sk-SK" dirty="0" err="1"/>
              <a:t>progressiva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5D483F-2820-46D1-AE87-80C70417B7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Šišková Jana, F15147</a:t>
            </a:r>
          </a:p>
        </p:txBody>
      </p:sp>
    </p:spTree>
    <p:extLst>
      <p:ext uri="{BB962C8B-B14F-4D97-AF65-F5344CB8AC3E}">
        <p14:creationId xmlns:p14="http://schemas.microsoft.com/office/powerpoint/2010/main" val="184058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BFB6E-723D-4760-BBCE-4D30DF01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A77AE3-314E-422A-A0A4-61ADE156C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94560"/>
            <a:ext cx="6882276" cy="4024125"/>
          </a:xfrm>
        </p:spPr>
        <p:txBody>
          <a:bodyPr>
            <a:normAutofit lnSpcReduction="10000"/>
          </a:bodyPr>
          <a:lstStyle/>
          <a:p>
            <a:r>
              <a:rPr lang="sk-SK" dirty="0"/>
              <a:t>Ochorenie skamenených ľudí </a:t>
            </a:r>
          </a:p>
          <a:p>
            <a:r>
              <a:rPr lang="sk-SK" dirty="0"/>
              <a:t>Frekvencia výskytu: 1 : 2 000 000 </a:t>
            </a:r>
          </a:p>
          <a:p>
            <a:r>
              <a:rPr lang="sk-SK" dirty="0"/>
              <a:t>Genetické ochorenie </a:t>
            </a:r>
            <a:r>
              <a:rPr lang="sk-SK" dirty="0" err="1"/>
              <a:t>pojivového</a:t>
            </a:r>
            <a:r>
              <a:rPr lang="sk-SK" dirty="0"/>
              <a:t> tkaniva → dochádza k postupnej osifikácii poškodeného </a:t>
            </a:r>
            <a:r>
              <a:rPr lang="sk-SK" dirty="0" err="1"/>
              <a:t>pojivového</a:t>
            </a:r>
            <a:r>
              <a:rPr lang="sk-SK" dirty="0"/>
              <a:t> tkaniva </a:t>
            </a:r>
          </a:p>
          <a:p>
            <a:r>
              <a:rPr lang="sk-SK" dirty="0"/>
              <a:t>Dochádza k trvalému stuhnutiu kĺbov → zníženie mobility </a:t>
            </a:r>
          </a:p>
          <a:p>
            <a:r>
              <a:rPr lang="sk-SK" dirty="0"/>
              <a:t>Ochorenie postihuje najskôr krk a plecia, postupuje do končatín, následne dochádza k tuhnutiu čeľustných kĺbov (problémy s príjmom potravy → </a:t>
            </a:r>
            <a:r>
              <a:rPr lang="sk-SK" dirty="0" err="1"/>
              <a:t>malnutrícia</a:t>
            </a:r>
            <a:r>
              <a:rPr lang="sk-SK" dirty="0"/>
              <a:t>), tvorenie extra kostí v oblasti hrude vedie k problémom s dýchaním</a:t>
            </a:r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0938561-EA64-4B5A-B526-E5A5E571C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87" y="1410887"/>
            <a:ext cx="4219683" cy="34847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1509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9975EB-DEE3-4D2E-90F6-AB444B96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386" y="1535342"/>
            <a:ext cx="11097228" cy="4024125"/>
          </a:xfrm>
        </p:spPr>
        <p:txBody>
          <a:bodyPr/>
          <a:lstStyle/>
          <a:p>
            <a:r>
              <a:rPr lang="sk-SK" dirty="0"/>
              <a:t>Chirurgické odstránenie nadbytočných kostí nie je riešením → spôsobí to ďalší rast prebytočných kostí</a:t>
            </a:r>
          </a:p>
          <a:p>
            <a:r>
              <a:rPr lang="sk-SK" dirty="0"/>
              <a:t>Každé poranenie vedie k opuchom </a:t>
            </a:r>
            <a:r>
              <a:rPr lang="sk-SK" dirty="0" err="1"/>
              <a:t>pojivového</a:t>
            </a:r>
            <a:r>
              <a:rPr lang="sk-SK" dirty="0"/>
              <a:t> tkaniva s následnou osifikáciou</a:t>
            </a:r>
          </a:p>
          <a:p>
            <a:r>
              <a:rPr lang="sk-SK" dirty="0"/>
              <a:t>Spúšťačom osifikácie môže byť aj vírusové ochorenie</a:t>
            </a:r>
          </a:p>
          <a:p>
            <a:r>
              <a:rPr lang="sk-SK" dirty="0"/>
              <a:t>Deti sa rodia s </a:t>
            </a:r>
            <a:r>
              <a:rPr lang="sk-SK" dirty="0" err="1"/>
              <a:t>malformáciou</a:t>
            </a:r>
            <a:r>
              <a:rPr lang="sk-SK" dirty="0"/>
              <a:t> palcov na nohách 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AA96143-F74E-4A32-9E16-46FB502A2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958" y="3589112"/>
            <a:ext cx="7363985" cy="3078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13C6752A-C08B-4DA5-A06E-8BBA2D9E7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57" y="3924297"/>
            <a:ext cx="4280915" cy="24080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6922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1FDF9-D734-42BC-8D30-C2DE6F818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341D5F-78D8-4522-8C79-DA81D3E0C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Mutácia v géne ACVR1 </a:t>
            </a:r>
          </a:p>
          <a:p>
            <a:r>
              <a:rPr lang="sk-SK" dirty="0"/>
              <a:t>ACVR1 proteín 	- nachádza s kostrovom svalstve a chrupavke </a:t>
            </a:r>
          </a:p>
          <a:p>
            <a:pPr lvl="6">
              <a:buFontTx/>
              <a:buChar char="-"/>
            </a:pPr>
            <a:r>
              <a:rPr lang="sk-SK" sz="2200" dirty="0"/>
              <a:t>Kontroluje správny vývoj kostí a svalov, vrátane náhrady chrupavky za kosť </a:t>
            </a:r>
          </a:p>
          <a:p>
            <a:pPr marL="2743200" lvl="6" indent="0">
              <a:buNone/>
            </a:pPr>
            <a:endParaRPr lang="sk-SK" dirty="0"/>
          </a:p>
          <a:p>
            <a:r>
              <a:rPr lang="sk-SK" dirty="0"/>
              <a:t>Mutácia spôsobuje konštantnú aktivitu receptoru, čo spôsobuje nekontrolovateľnú tvorbu kostí</a:t>
            </a:r>
          </a:p>
        </p:txBody>
      </p:sp>
    </p:spTree>
    <p:extLst>
      <p:ext uri="{BB962C8B-B14F-4D97-AF65-F5344CB8AC3E}">
        <p14:creationId xmlns:p14="http://schemas.microsoft.com/office/powerpoint/2010/main" val="3539816318"/>
      </p:ext>
    </p:extLst>
  </p:cSld>
  <p:clrMapOvr>
    <a:masterClrMapping/>
  </p:clrMapOvr>
</p:sld>
</file>

<file path=ppt/theme/theme1.xml><?xml version="1.0" encoding="utf-8"?>
<a:theme xmlns:a="http://schemas.openxmlformats.org/drawingml/2006/main" name="Dymová stopa">
  <a:themeElements>
    <a:clrScheme name="Dymová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Dymová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ymová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Výpary</Template>
  <TotalTime>66</TotalTime>
  <Words>119</Words>
  <Application>Microsoft Office PowerPoint</Application>
  <PresentationFormat>Širokouhlá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Dymová stopa</vt:lpstr>
      <vt:lpstr>Fibrodysplasia ossificans progressiva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Fibrodysplasia ossificans progressiva</dc:title>
  <dc:creator>Janka</dc:creator>
  <cp:lastModifiedBy>Janka</cp:lastModifiedBy>
  <cp:revision>6</cp:revision>
  <dcterms:created xsi:type="dcterms:W3CDTF">2018-04-01T18:05:41Z</dcterms:created>
  <dcterms:modified xsi:type="dcterms:W3CDTF">2018-04-01T19:12:39Z</dcterms:modified>
</cp:coreProperties>
</file>