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55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00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44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77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62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49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25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22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2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16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96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F7045A5-7A53-4E44-B839-42AB4C68D8B2}" type="datetimeFigureOut">
              <a:rPr lang="cs-CZ" smtClean="0"/>
              <a:t>4. 4. 2018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E3F3944-C0CF-47DA-BA8F-2C1C93FA9C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77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F0A702-DD8D-4E8D-A144-71901B662C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Amyotrofická laterální skleróza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25C0D08-D9B5-499D-B1D4-2E6060786E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(též ALS, </a:t>
            </a:r>
            <a:r>
              <a:rPr lang="cs-CZ" dirty="0" err="1"/>
              <a:t>Lou</a:t>
            </a:r>
            <a:r>
              <a:rPr lang="cs-CZ" dirty="0"/>
              <a:t> </a:t>
            </a:r>
            <a:r>
              <a:rPr lang="cs-CZ" dirty="0" err="1"/>
              <a:t>Gehrigova</a:t>
            </a:r>
            <a:r>
              <a:rPr lang="cs-CZ" dirty="0"/>
              <a:t> choroba či onemocnění motoneuronu)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F39A9-0135-4BD7-BE8D-AD9FCB0860E1}"/>
              </a:ext>
            </a:extLst>
          </p:cNvPr>
          <p:cNvSpPr txBox="1"/>
          <p:nvPr/>
        </p:nvSpPr>
        <p:spPr>
          <a:xfrm>
            <a:off x="1109980" y="5430982"/>
            <a:ext cx="789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Aleksandra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Ćmielová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F15178</a:t>
            </a:r>
          </a:p>
        </p:txBody>
      </p:sp>
    </p:spTree>
    <p:extLst>
      <p:ext uri="{BB962C8B-B14F-4D97-AF65-F5344CB8AC3E}">
        <p14:creationId xmlns:p14="http://schemas.microsoft.com/office/powerpoint/2010/main" val="424842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0CA279-F841-44A3-9F40-9015AC2AF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55F6F6-E3CC-4131-ADA1-F6480AF2E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038600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Neurodegenerativní onemocnění mozku a míchy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Způsobuje degeneraci motoneuronů, které ovládají vůli ovladatelné svalové pohyby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Dochází k postupné svalové slabosti až atrofii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Pacient je paralyzován při zachování psychických i mentálních schopnosti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Onemocnění postihuje jedince obvykle mezi 50.-70. rokem věku a častěji u mužů než u žen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Rizikové faktory: věk, mužské pohlaví, genetická predispozice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Většina nemocných umírá na respirační selhání, obvykle během 3 – 5 let od prvních příznaku</a:t>
            </a:r>
          </a:p>
        </p:txBody>
      </p:sp>
    </p:spTree>
    <p:extLst>
      <p:ext uri="{BB962C8B-B14F-4D97-AF65-F5344CB8AC3E}">
        <p14:creationId xmlns:p14="http://schemas.microsoft.com/office/powerpoint/2010/main" val="710280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830157-955D-4B97-9DD9-1310B037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Etiopatogeneze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495627-EB28-4FDB-BF4F-D5978FE5B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Není zcela objasněná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5 – 10% dědičná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Podezříván defekt v genu SOD1 na chromosomu 21</a:t>
            </a:r>
          </a:p>
          <a:p>
            <a:pPr lvl="3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Zvýšení oxidativního stresu buňky</a:t>
            </a:r>
          </a:p>
          <a:p>
            <a:pPr lvl="3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Porušení homeostázy mědi a zinku</a:t>
            </a:r>
          </a:p>
          <a:p>
            <a:pPr lvl="3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Narušení celulárního transportu vlivem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hyperfosforylovaných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neurofilament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Vzácně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paraneoplastický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syndrom</a:t>
            </a:r>
          </a:p>
        </p:txBody>
      </p:sp>
    </p:spTree>
    <p:extLst>
      <p:ext uri="{BB962C8B-B14F-4D97-AF65-F5344CB8AC3E}">
        <p14:creationId xmlns:p14="http://schemas.microsoft.com/office/powerpoint/2010/main" val="393672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9E0DFA-01AE-4DD3-8774-5B049943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Příznaky: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FF6799-4185-472F-AD73-5B357D03F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69472"/>
            <a:ext cx="9872871" cy="4329545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Svalové záškuby v pažích, rukou, ramenou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Svalové křeče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Nezřetelná řeč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Problémy se žvýkáním a polykáním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Doposud nebyla nalezena žádná léčba</a:t>
            </a:r>
          </a:p>
          <a:p>
            <a:r>
              <a:rPr lang="cs-CZ" dirty="0"/>
              <a:t>Existují pouze léčebné postupy, které pomáhají kontrolovat příznaky, zabraňují komplikacím a usnadňují tak život s onemocněním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CA59F2F-415E-4C94-AC82-FCDC292A9CDA}"/>
              </a:ext>
            </a:extLst>
          </p:cNvPr>
          <p:cNvSpPr txBox="1"/>
          <p:nvPr/>
        </p:nvSpPr>
        <p:spPr>
          <a:xfrm>
            <a:off x="1274618" y="3906982"/>
            <a:ext cx="9601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latin typeface="Calibri" panose="020F0502020204030204" pitchFamily="34" charset="0"/>
                <a:cs typeface="Calibri" panose="020F0502020204030204" pitchFamily="34" charset="0"/>
              </a:rPr>
              <a:t>Léčba: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131952"/>
      </p:ext>
    </p:extLst>
  </p:cSld>
  <p:clrMapOvr>
    <a:masterClrMapping/>
  </p:clrMapOvr>
</p:sld>
</file>

<file path=ppt/theme/theme1.xml><?xml version="1.0" encoding="utf-8"?>
<a:theme xmlns:a="http://schemas.openxmlformats.org/drawingml/2006/main" name="Podstawa">
  <a:themeElements>
    <a:clrScheme name="Podstawa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Podstawa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dstawa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TM03457444[[fn=Podstawa]]</Template>
  <TotalTime>106</TotalTime>
  <Words>173</Words>
  <Application>Microsoft Office PowerPoint</Application>
  <PresentationFormat>Panoramiczny</PresentationFormat>
  <Paragraphs>29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Corbel</vt:lpstr>
      <vt:lpstr>Podstawa</vt:lpstr>
      <vt:lpstr>Amyotrofická laterální skleróza</vt:lpstr>
      <vt:lpstr>ALS</vt:lpstr>
      <vt:lpstr>Etiopatogeneze</vt:lpstr>
      <vt:lpstr>Příznaky: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Amyotrofická laterální skleróza</dc:title>
  <dc:creator>Aleksandra Cmiel</dc:creator>
  <cp:lastModifiedBy>Aleksandra Cmiel</cp:lastModifiedBy>
  <cp:revision>11</cp:revision>
  <dcterms:created xsi:type="dcterms:W3CDTF">2018-03-12T21:06:35Z</dcterms:created>
  <dcterms:modified xsi:type="dcterms:W3CDTF">2018-04-04T15:43:44Z</dcterms:modified>
</cp:coreProperties>
</file>