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993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101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175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024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159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794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85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70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882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658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0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B0E3-FA12-4AA7-B95E-8E16B73D9E20}" type="datetimeFigureOut">
              <a:rPr lang="sk-SK" smtClean="0"/>
              <a:t>19. 3. 2018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D86F2-9F9E-45FB-A47E-E024A3E937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639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medicine.medscape.com/article/1118967-overview" TargetMode="External"/><Relationship Id="rId2" Type="http://schemas.openxmlformats.org/officeDocument/2006/relationships/hyperlink" Target="http://www.orpha.net/consor/cgi-bin/OC_Exp.php?lng=EN&amp;Expert=29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Kindlerov</a:t>
            </a:r>
            <a:r>
              <a:rPr lang="sk-SK" dirty="0" smtClean="0"/>
              <a:t> syndróm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Alžbeta </a:t>
            </a:r>
            <a:r>
              <a:rPr lang="sk-SK" dirty="0" err="1" smtClean="0"/>
              <a:t>Hrebenárová</a:t>
            </a:r>
            <a:r>
              <a:rPr lang="sk-SK" dirty="0" smtClean="0"/>
              <a:t>, F15247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51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Prejavy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Ochorenie sa zvyčajne prejavuje pri narodení pľuzgiermi na koži, ktorý je na končatinách výraznejší, v dospelosti sú zriedkavé. So zvyšujúcim sa vekom sa pozorujú ďalšie kožné nálezy ako </a:t>
            </a:r>
            <a:r>
              <a:rPr lang="sk-SK" dirty="0" err="1" smtClean="0"/>
              <a:t>fotosenzitivita</a:t>
            </a:r>
            <a:r>
              <a:rPr lang="sk-SK" dirty="0" smtClean="0"/>
              <a:t> s </a:t>
            </a:r>
            <a:r>
              <a:rPr lang="sk-SK" dirty="0" err="1" smtClean="0"/>
              <a:t>erytémom</a:t>
            </a:r>
            <a:r>
              <a:rPr lang="sk-SK" dirty="0" smtClean="0"/>
              <a:t>, </a:t>
            </a:r>
            <a:r>
              <a:rPr lang="sk-SK" dirty="0" err="1" smtClean="0"/>
              <a:t>fotosenzitívne</a:t>
            </a:r>
            <a:r>
              <a:rPr lang="sk-SK" dirty="0" smtClean="0"/>
              <a:t> pľuzgiere z detstva. Pľuzgiere ovplyvňujú aj sliznice – chronická </a:t>
            </a:r>
            <a:r>
              <a:rPr lang="sk-SK" dirty="0" err="1" smtClean="0"/>
              <a:t>gingivitída</a:t>
            </a:r>
            <a:r>
              <a:rPr lang="sk-SK" dirty="0" smtClean="0"/>
              <a:t> a </a:t>
            </a:r>
            <a:r>
              <a:rPr lang="sk-SK" dirty="0" err="1" smtClean="0"/>
              <a:t>paradontitída</a:t>
            </a:r>
            <a:r>
              <a:rPr lang="sk-SK" dirty="0" smtClean="0"/>
              <a:t>, </a:t>
            </a:r>
            <a:r>
              <a:rPr lang="sk-SK" dirty="0" err="1" smtClean="0"/>
              <a:t>dysfágia</a:t>
            </a:r>
            <a:r>
              <a:rPr lang="sk-SK" dirty="0" smtClean="0"/>
              <a:t> pažeráka a análne </a:t>
            </a:r>
            <a:r>
              <a:rPr lang="sk-SK" dirty="0" err="1" smtClean="0"/>
              <a:t>stenózy</a:t>
            </a:r>
            <a:r>
              <a:rPr lang="sk-SK" dirty="0" smtClean="0"/>
              <a:t> a </a:t>
            </a:r>
            <a:r>
              <a:rPr lang="sk-SK" dirty="0" err="1" smtClean="0"/>
              <a:t>urogenitálne</a:t>
            </a:r>
            <a:r>
              <a:rPr lang="sk-SK" dirty="0" smtClean="0"/>
              <a:t> krvácanie. Pacienti s </a:t>
            </a:r>
            <a:r>
              <a:rPr lang="sk-SK" dirty="0" err="1" smtClean="0"/>
              <a:t>Kindlerovým</a:t>
            </a:r>
            <a:r>
              <a:rPr lang="sk-SK" dirty="0" smtClean="0"/>
              <a:t> syndrómom majú vyššiu náchylnosť na kancerogénne ochorenia </a:t>
            </a:r>
            <a:r>
              <a:rPr lang="sk-SK" dirty="0" err="1" smtClean="0"/>
              <a:t>dláždicového</a:t>
            </a:r>
            <a:r>
              <a:rPr lang="sk-SK" dirty="0" smtClean="0"/>
              <a:t> </a:t>
            </a:r>
            <a:r>
              <a:rPr lang="sk-SK" dirty="0" err="1" smtClean="0"/>
              <a:t>epiteliu</a:t>
            </a:r>
            <a:r>
              <a:rPr lang="sk-SK" dirty="0" smtClean="0"/>
              <a:t>, u pacientov starších ako 45 je pravdepodobnosť rakoviny až 70%.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071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Etiológia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Kindlerov</a:t>
            </a:r>
            <a:r>
              <a:rPr lang="sk-SK" dirty="0" smtClean="0"/>
              <a:t> syndróm je spôsobený stratou funkčných mutácií na géne kindlin-1 (FERMT1;20p12.3), čo </a:t>
            </a:r>
            <a:r>
              <a:rPr lang="sk-SK" dirty="0" err="1" smtClean="0"/>
              <a:t>spôsobue</a:t>
            </a:r>
            <a:r>
              <a:rPr lang="sk-SK" dirty="0" smtClean="0"/>
              <a:t> </a:t>
            </a:r>
            <a:r>
              <a:rPr lang="sk-SK" dirty="0" err="1" smtClean="0"/>
              <a:t>chbnú</a:t>
            </a:r>
            <a:r>
              <a:rPr lang="sk-SK" dirty="0" smtClean="0"/>
              <a:t> </a:t>
            </a:r>
            <a:r>
              <a:rPr lang="sk-SK" dirty="0" err="1" smtClean="0"/>
              <a:t>expresiu</a:t>
            </a:r>
            <a:r>
              <a:rPr lang="sk-SK" dirty="0" smtClean="0"/>
              <a:t> </a:t>
            </a:r>
            <a:r>
              <a:rPr lang="sk-SK" dirty="0" err="1" smtClean="0"/>
              <a:t>homológu</a:t>
            </a:r>
            <a:r>
              <a:rPr lang="sk-SK" dirty="0" smtClean="0"/>
              <a:t> rodiny </a:t>
            </a:r>
            <a:r>
              <a:rPr lang="sk-SK" dirty="0" err="1" smtClean="0"/>
              <a:t>fermitínov</a:t>
            </a:r>
            <a:r>
              <a:rPr lang="sk-SK" dirty="0" smtClean="0"/>
              <a:t> 1 (kindlin-1), čo je zložka bunkových ústredných kontaktov.</a:t>
            </a:r>
            <a:endParaRPr lang="sk-SK" dirty="0"/>
          </a:p>
        </p:txBody>
      </p:sp>
      <p:pic>
        <p:nvPicPr>
          <p:cNvPr id="1026" name="Picture 2" descr="Image result for kindler syndr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842" y="3079973"/>
            <a:ext cx="26003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31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Liečba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Ochrana pľuzgierov pomocou ochrannej výplne pokožky. Zaistenie ochrany pred </a:t>
            </a:r>
            <a:r>
              <a:rPr lang="sk-SK" dirty="0" err="1" smtClean="0"/>
              <a:t>fotosenzitivitou</a:t>
            </a:r>
            <a:r>
              <a:rPr lang="sk-SK" dirty="0"/>
              <a:t> </a:t>
            </a:r>
            <a:r>
              <a:rPr lang="sk-SK" dirty="0" smtClean="0"/>
              <a:t>a stresy </a:t>
            </a:r>
            <a:r>
              <a:rPr lang="sk-SK" dirty="0" err="1" smtClean="0"/>
              <a:t>ezofágu</a:t>
            </a:r>
            <a:r>
              <a:rPr lang="sk-SK" dirty="0" smtClean="0"/>
              <a:t> sú liečené pomocou balónikovej dilatácie a </a:t>
            </a:r>
            <a:r>
              <a:rPr lang="sk-SK" dirty="0" err="1" smtClean="0"/>
              <a:t>fluoroskopického</a:t>
            </a:r>
            <a:r>
              <a:rPr lang="sk-SK" dirty="0" smtClean="0"/>
              <a:t> vedenia. Včasná diagnóza si vyžaduje dôsledné a pravidelné sledovanie v dospelosti.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298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www.orpha.net/consor/cgi-bin/OC_Exp.php?lng=EN&amp;Expert=2908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emedicine.medscape.com/article/1118967-overview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5837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165</Words>
  <Application>Microsoft Office PowerPoint</Application>
  <PresentationFormat>Širokouhlá</PresentationFormat>
  <Paragraphs>11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Motív Office</vt:lpstr>
      <vt:lpstr>Kindlerov syndróm</vt:lpstr>
      <vt:lpstr>Prejavy</vt:lpstr>
      <vt:lpstr>Etiológia</vt:lpstr>
      <vt:lpstr>Liečba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Kindlerov syndróm</dc:title>
  <dc:creator>Betka</dc:creator>
  <cp:lastModifiedBy>Betka</cp:lastModifiedBy>
  <cp:revision>7</cp:revision>
  <dcterms:created xsi:type="dcterms:W3CDTF">2018-03-17T11:02:18Z</dcterms:created>
  <dcterms:modified xsi:type="dcterms:W3CDTF">2018-03-19T12:16:07Z</dcterms:modified>
</cp:coreProperties>
</file>