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BBCBC-4995-4D8A-AFDF-AAB997D7253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12F87-E357-4505-8067-6961B36A7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442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D2B2270-11C8-4C7F-BE29-85A27121B975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AA4AA9E-11EC-4A88-B46B-78C023B8E73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T-LGL leukemie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Tereza Beranová</a:t>
            </a:r>
          </a:p>
          <a:p>
            <a:r>
              <a:rPr lang="cs-CZ" sz="2600" dirty="0" smtClean="0"/>
              <a:t>F16011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033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564904"/>
            <a:ext cx="7704856" cy="396044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chronická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lymfoproliferační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porucha, která vykazuje v periferní 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krvi nevysvětlitelné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chronické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(déle než 6 měsíční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) 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zvýšení počtu </a:t>
            </a:r>
            <a:r>
              <a:rPr lang="cs-CZ" b="1" i="1" dirty="0" smtClean="0">
                <a:solidFill>
                  <a:schemeClr val="tx2">
                    <a:lumMod val="50000"/>
                  </a:schemeClr>
                </a:solidFill>
              </a:rPr>
              <a:t>velkých granulárních</a:t>
            </a:r>
            <a:r>
              <a:rPr lang="cs-CZ" b="1" i="1" dirty="0">
                <a:solidFill>
                  <a:schemeClr val="tx2">
                    <a:lumMod val="50000"/>
                  </a:schemeClr>
                </a:solidFill>
              </a:rPr>
              <a:t> lymfocytů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 (LGL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příčina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: předpokládané buňky původu T-LGL leukémie jsou transformované CD8+ T-buňky s klonálním přeuspořádáním genů receptorů T-buněk 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β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(nebo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γ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řetězce </a:t>
            </a: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epidemiologie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: vzácná forma leukémie zahrnující 2-3% všech případů chronických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lymfoproliferačních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poruch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T-LGL </a:t>
            </a:r>
            <a:r>
              <a:rPr lang="cs-CZ" sz="2600" dirty="0" smtClean="0"/>
              <a:t>= leukémie z velkých granulárních T-lymfocytů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6057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3" y="1772816"/>
            <a:ext cx="8136904" cy="442535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cs-CZ" i="1" dirty="0" smtClean="0">
                <a:solidFill>
                  <a:schemeClr val="tx2">
                    <a:lumMod val="50000"/>
                  </a:schemeClr>
                </a:solidFill>
              </a:rPr>
              <a:t>říznaky: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náhodný objev, splenomegalie, revmatoidní artritida, anémie,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erytroidní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hypoplazie</a:t>
            </a:r>
          </a:p>
          <a:p>
            <a:r>
              <a:rPr lang="cs-CZ" i="1" dirty="0" smtClean="0">
                <a:solidFill>
                  <a:schemeClr val="tx2">
                    <a:lumMod val="50000"/>
                  </a:schemeClr>
                </a:solidFill>
              </a:rPr>
              <a:t>diagnostika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aboratorní nálezy (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hypergammaglobulinemie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, autoprotilátky)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eriferní krev (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neoplastické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lymfocyty velkých rozměrů)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ostní dřeň (intersticiální lymfocytový infiltrát)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munofenotyp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(zralé T-buňky CD4- / CD8+)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g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enetické nálezy (klonální přeskupení genů receptorů T-buněk, častěji řetězec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β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než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γ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prognóza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: 89% přežití 5 let</a:t>
            </a:r>
          </a:p>
          <a:p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léčba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Alemtuzumab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3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histologie</a:t>
            </a:r>
            <a:endParaRPr lang="cs-CZ" dirty="0"/>
          </a:p>
        </p:txBody>
      </p:sp>
      <p:pic>
        <p:nvPicPr>
          <p:cNvPr id="1026" name="Picture 2" descr="Výsledek obrázku pro T-LGL leukem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93787"/>
            <a:ext cx="5426968" cy="40702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T-LGL leukem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72" y="384545"/>
            <a:ext cx="5209540" cy="39085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5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</TotalTime>
  <Words>90</Words>
  <Application>Microsoft Office PowerPoint</Application>
  <PresentationFormat>Předvádění na obrazovce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Vlnění</vt:lpstr>
      <vt:lpstr>T-LGL leukemie</vt:lpstr>
      <vt:lpstr>T-LGL = leukémie z velkých granulárních T-lymfocytů</vt:lpstr>
      <vt:lpstr>Prezentace aplikace PowerPoint</vt:lpstr>
      <vt:lpstr>histologie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T-LGL leukemie</dc:title>
  <dc:creator>Tereza Beranová</dc:creator>
  <cp:lastModifiedBy>Tereza Beranová</cp:lastModifiedBy>
  <cp:revision>7</cp:revision>
  <dcterms:created xsi:type="dcterms:W3CDTF">2018-02-27T12:34:37Z</dcterms:created>
  <dcterms:modified xsi:type="dcterms:W3CDTF">2018-02-27T13:18:01Z</dcterms:modified>
</cp:coreProperties>
</file>