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89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0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7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3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8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0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0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7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1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2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205A30-6DEC-4D6C-B8CD-371044608CB8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826623-6C67-4322-8142-682AD3F42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4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consor/cgi-bin/OC_Exp.php?lng=EN&amp;Expert=2047" TargetMode="External"/><Relationship Id="rId2" Type="http://schemas.openxmlformats.org/officeDocument/2006/relationships/hyperlink" Target="https://en.wikipedia.org/wiki/Flynn%E2%80%93Aird_syndr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stcoastretina.com/july-201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Syndrom </a:t>
            </a:r>
            <a:r>
              <a:rPr lang="cs-CZ" dirty="0" err="1"/>
              <a:t>Flynn-Aird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											Tomáš Crha</a:t>
            </a:r>
          </a:p>
          <a:p>
            <a:r>
              <a:rPr lang="cs-CZ" dirty="0"/>
              <a:t>	</a:t>
            </a:r>
            <a:r>
              <a:rPr lang="cs-CZ" dirty="0" smtClean="0"/>
              <a:t>											F16017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90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42672"/>
            <a:ext cx="9601196" cy="358986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Neurologické onemocnění, dědičné autosomálně dominantním způsobem </a:t>
            </a:r>
          </a:p>
          <a:p>
            <a:r>
              <a:rPr lang="cs-CZ" dirty="0" smtClean="0"/>
              <a:t>Nástup se obvykle projeví </a:t>
            </a:r>
            <a:r>
              <a:rPr lang="cs-CZ" dirty="0"/>
              <a:t>mezi deseti a dvaceti lety, nicméně nejranější případ byl diagnostikován ve věku </a:t>
            </a:r>
            <a:r>
              <a:rPr lang="cs-CZ" dirty="0" smtClean="0"/>
              <a:t>sedmi</a:t>
            </a:r>
            <a:r>
              <a:rPr lang="cs-CZ" dirty="0"/>
              <a:t>,</a:t>
            </a:r>
            <a:r>
              <a:rPr lang="cs-CZ" dirty="0" smtClean="0"/>
              <a:t> postupem času se </a:t>
            </a:r>
            <a:r>
              <a:rPr lang="cs-CZ" dirty="0"/>
              <a:t>počáteční příznaky </a:t>
            </a:r>
            <a:r>
              <a:rPr lang="cs-CZ" dirty="0" smtClean="0"/>
              <a:t>zhoršují </a:t>
            </a:r>
            <a:r>
              <a:rPr lang="cs-CZ" dirty="0"/>
              <a:t>a objevují se </a:t>
            </a:r>
            <a:r>
              <a:rPr lang="cs-CZ" dirty="0" smtClean="0"/>
              <a:t>i nové příznaky</a:t>
            </a:r>
          </a:p>
          <a:p>
            <a:r>
              <a:rPr lang="cs-CZ" dirty="0" smtClean="0"/>
              <a:t>Tento </a:t>
            </a:r>
            <a:r>
              <a:rPr lang="cs-CZ" dirty="0"/>
              <a:t>syndrom byl poprvé objeven na počátku padesátých let americkými neurology P. </a:t>
            </a:r>
            <a:r>
              <a:rPr lang="cs-CZ" dirty="0" err="1"/>
              <a:t>Flynnem</a:t>
            </a:r>
            <a:r>
              <a:rPr lang="cs-CZ" dirty="0"/>
              <a:t> a </a:t>
            </a:r>
            <a:r>
              <a:rPr lang="cs-CZ" dirty="0" smtClean="0"/>
              <a:t>Robertem B. </a:t>
            </a:r>
            <a:r>
              <a:rPr lang="cs-CZ" dirty="0" err="1" smtClean="0"/>
              <a:t>Airdem</a:t>
            </a:r>
            <a:r>
              <a:rPr lang="cs-CZ" dirty="0" smtClean="0"/>
              <a:t>,</a:t>
            </a:r>
            <a:r>
              <a:rPr lang="cs-CZ" dirty="0"/>
              <a:t> kteří analyzovali jeden rodový vzorec dědičnosti tohoto </a:t>
            </a:r>
            <a:r>
              <a:rPr lang="cs-CZ" dirty="0" smtClean="0"/>
              <a:t>onemocnění, celkem se onemocnění projevilo u 10 osob z 5 generací této rodiny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Není známý přesný mechanismus, pravděpodobně je přítomen defektní enzym, který je zahrnut v </a:t>
            </a:r>
            <a:r>
              <a:rPr lang="cs-CZ" dirty="0" err="1" smtClean="0"/>
              <a:t>neuroektodermální</a:t>
            </a:r>
            <a:r>
              <a:rPr lang="cs-CZ" dirty="0" smtClean="0"/>
              <a:t> tkáňové složce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871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Onemocnění je charakterizováno demencí v raném věku , ataxie , svalové ztráty, atrofie kůže a abnormality očí. Navíc pacienti mají potenciál k nástupu řady dalších příbuzných příznaků, jako jsou: katarakta , retinitis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pigmentosa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myiopatie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(krátkozrakost), 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nápadný zubní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kaz , periferní neuropatie (poškození periferního nervu), hluchota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svalová a kloubní ztuhlost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Tyto projevy jsou do značné míry podobné se syndromy Werner,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Refsum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Cockayne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33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Diagnosa</a:t>
            </a:r>
            <a:endParaRPr lang="cs-CZ" dirty="0"/>
          </a:p>
        </p:txBody>
      </p:sp>
      <p:pic>
        <p:nvPicPr>
          <p:cNvPr id="1026" name="Picture 2" descr="VÃ½sledek obrÃ¡zku pro syndrom Flynn-Ai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6126" y="3526720"/>
            <a:ext cx="4323348" cy="2796324"/>
          </a:xfrm>
        </p:spPr>
      </p:pic>
      <p:sp>
        <p:nvSpPr>
          <p:cNvPr id="6" name="Obdélník 5"/>
          <p:cNvSpPr/>
          <p:nvPr/>
        </p:nvSpPr>
        <p:spPr>
          <a:xfrm>
            <a:off x="1564105" y="2490861"/>
            <a:ext cx="8879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Diagnostika je založena na rozpoznávaní jednotlivých příznaků, nápadná jsou změna na kostře, dále pak rozvijící se úplná hluchota a oční vady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82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Pouze tlumení příznaků, není možné nemoc zcela vyléčit</a:t>
            </a:r>
          </a:p>
          <a:p>
            <a:r>
              <a:rPr lang="cs-CZ" dirty="0" smtClean="0"/>
              <a:t>Genová terapie je v budoucnu možností </a:t>
            </a:r>
            <a:r>
              <a:rPr lang="cs-CZ" dirty="0"/>
              <a:t>ú</a:t>
            </a:r>
            <a:r>
              <a:rPr lang="cs-CZ" dirty="0" smtClean="0"/>
              <a:t>plného uzdravení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3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en.wikipedia.org/wiki/Flynn%E2%80%93Aird_syndrome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www.orpha.net/consor/cgi-bin/OC_Exp.php?lng=EN&amp;Expert=2047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westcoastretina.com/july-2011.html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640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112</Words>
  <Application>Microsoft Office PowerPoint</Application>
  <PresentationFormat>Širokoúhlá obrazovka</PresentationFormat>
  <Paragraphs>20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Syndrom Flynn-Aird </vt:lpstr>
      <vt:lpstr>Charakteristika</vt:lpstr>
      <vt:lpstr>Příznaky</vt:lpstr>
      <vt:lpstr>Diagnosa</vt:lpstr>
      <vt:lpstr>Léčba 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 Flynn-Aird </dc:title>
  <dc:creator>F16017</dc:creator>
  <cp:lastModifiedBy>F16017</cp:lastModifiedBy>
  <cp:revision>6</cp:revision>
  <dcterms:created xsi:type="dcterms:W3CDTF">2018-04-04T09:10:19Z</dcterms:created>
  <dcterms:modified xsi:type="dcterms:W3CDTF">2018-04-04T09:53:34Z</dcterms:modified>
</cp:coreProperties>
</file>