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5" autoAdjust="0"/>
    <p:restoredTop sz="94660"/>
  </p:normalViewPr>
  <p:slideViewPr>
    <p:cSldViewPr snapToGrid="0">
      <p:cViewPr>
        <p:scale>
          <a:sx n="80" d="100"/>
          <a:sy n="80" d="100"/>
        </p:scale>
        <p:origin x="1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68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24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80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sk-SK" smtClean="0"/>
              <a:t>Upravte štýl predlohy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0061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7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8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099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418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91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610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7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428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36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8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11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211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61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753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atlases.muni.cz/atlases/kuze/atl_cz/darier.html" TargetMode="External"/><Relationship Id="rId2" Type="http://schemas.openxmlformats.org/officeDocument/2006/relationships/hyperlink" Target="http://www.stefajir.cz/?q=darierova-nemo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iznaky-projevy.cz/kozni/darierova-nemoc-darierova-choroba-priznaky-projevy-symptom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DARIEROVA NEMOC 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Denisa ĎUĎáková,F16025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762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Darierova</a:t>
            </a:r>
            <a:r>
              <a:rPr lang="sk-SK" dirty="0"/>
              <a:t> nemoc je </a:t>
            </a:r>
            <a:r>
              <a:rPr lang="sk-SK" dirty="0" err="1"/>
              <a:t>méně</a:t>
            </a:r>
            <a:r>
              <a:rPr lang="sk-SK" dirty="0"/>
              <a:t> časté kožní </a:t>
            </a:r>
            <a:r>
              <a:rPr lang="sk-SK" dirty="0" err="1"/>
              <a:t>onemocnění</a:t>
            </a:r>
            <a:r>
              <a:rPr lang="sk-SK" dirty="0"/>
              <a:t>, </a:t>
            </a:r>
            <a:r>
              <a:rPr lang="sk-SK" dirty="0" err="1"/>
              <a:t>jehož</a:t>
            </a:r>
            <a:r>
              <a:rPr lang="sk-SK" dirty="0"/>
              <a:t> </a:t>
            </a:r>
            <a:r>
              <a:rPr lang="sk-SK" dirty="0" err="1"/>
              <a:t>základním</a:t>
            </a:r>
            <a:r>
              <a:rPr lang="sk-SK" dirty="0"/>
              <a:t> </a:t>
            </a:r>
            <a:r>
              <a:rPr lang="sk-SK" dirty="0" err="1"/>
              <a:t>principem</a:t>
            </a:r>
            <a:r>
              <a:rPr lang="sk-SK" dirty="0"/>
              <a:t> je porucha </a:t>
            </a:r>
            <a:r>
              <a:rPr lang="sk-SK" dirty="0" err="1"/>
              <a:t>soudržnosti</a:t>
            </a:r>
            <a:r>
              <a:rPr lang="sk-SK" dirty="0"/>
              <a:t> (</a:t>
            </a:r>
            <a:r>
              <a:rPr lang="sk-SK" dirty="0" err="1"/>
              <a:t>adheze</a:t>
            </a:r>
            <a:r>
              <a:rPr lang="sk-SK" dirty="0"/>
              <a:t>) </a:t>
            </a:r>
            <a:r>
              <a:rPr lang="sk-SK" dirty="0" err="1"/>
              <a:t>buněk</a:t>
            </a:r>
            <a:r>
              <a:rPr lang="sk-SK" dirty="0"/>
              <a:t> pokožky a narušení procesu </a:t>
            </a:r>
            <a:r>
              <a:rPr lang="sk-SK" dirty="0" err="1"/>
              <a:t>rohovatění</a:t>
            </a:r>
            <a:r>
              <a:rPr lang="sk-SK" dirty="0"/>
              <a:t> (</a:t>
            </a:r>
            <a:r>
              <a:rPr lang="sk-SK" dirty="0" err="1"/>
              <a:t>keratinizace</a:t>
            </a:r>
            <a:r>
              <a:rPr lang="sk-SK" dirty="0"/>
              <a:t>). </a:t>
            </a:r>
          </a:p>
          <a:p>
            <a:r>
              <a:rPr lang="sk-SK" dirty="0" smtClean="0"/>
              <a:t>Choroba je </a:t>
            </a:r>
            <a:r>
              <a:rPr lang="sk-SK" dirty="0" err="1" smtClean="0"/>
              <a:t>vrozená</a:t>
            </a:r>
            <a:r>
              <a:rPr lang="sk-SK" dirty="0" smtClean="0"/>
              <a:t> a </a:t>
            </a:r>
            <a:r>
              <a:rPr lang="sk-SK" dirty="0" err="1" smtClean="0"/>
              <a:t>mívá</a:t>
            </a:r>
            <a:r>
              <a:rPr lang="sk-SK" dirty="0" smtClean="0"/>
              <a:t> častý rodinný výskyt.</a:t>
            </a:r>
          </a:p>
          <a:p>
            <a:endParaRPr lang="sk-SK" dirty="0"/>
          </a:p>
          <a:p>
            <a:r>
              <a:rPr lang="sk-SK" b="1" u="sng" dirty="0" err="1"/>
              <a:t>Příčiny</a:t>
            </a:r>
            <a:r>
              <a:rPr lang="sk-SK" dirty="0"/>
              <a:t>: </a:t>
            </a:r>
            <a:r>
              <a:rPr lang="sk-SK" dirty="0" err="1"/>
              <a:t>Příčinou</a:t>
            </a:r>
            <a:r>
              <a:rPr lang="sk-SK" dirty="0"/>
              <a:t> je genetická </a:t>
            </a:r>
            <a:r>
              <a:rPr lang="sk-SK" dirty="0" smtClean="0"/>
              <a:t>porucha. </a:t>
            </a:r>
            <a:r>
              <a:rPr lang="sk-SK" dirty="0" err="1" smtClean="0"/>
              <a:t>Darierova</a:t>
            </a:r>
            <a:r>
              <a:rPr lang="sk-SK" dirty="0" smtClean="0"/>
              <a:t> </a:t>
            </a:r>
            <a:r>
              <a:rPr lang="sk-SK" dirty="0"/>
              <a:t>choroba </a:t>
            </a:r>
            <a:r>
              <a:rPr lang="sk-SK" dirty="0" err="1"/>
              <a:t>se</a:t>
            </a:r>
            <a:r>
              <a:rPr lang="sk-SK" dirty="0"/>
              <a:t> vyskytuje u </a:t>
            </a:r>
            <a:r>
              <a:rPr lang="sk-SK" dirty="0" err="1"/>
              <a:t>obou</a:t>
            </a:r>
            <a:r>
              <a:rPr lang="sk-SK" dirty="0"/>
              <a:t> pohlaví a </a:t>
            </a:r>
            <a:r>
              <a:rPr lang="sk-SK" dirty="0" err="1"/>
              <a:t>první</a:t>
            </a:r>
            <a:r>
              <a:rPr lang="sk-SK" dirty="0"/>
              <a:t> </a:t>
            </a:r>
            <a:r>
              <a:rPr lang="sk-SK" dirty="0" err="1"/>
              <a:t>příznaky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mohou</a:t>
            </a:r>
            <a:r>
              <a:rPr lang="sk-SK" dirty="0"/>
              <a:t> </a:t>
            </a:r>
            <a:r>
              <a:rPr lang="sk-SK" dirty="0" err="1"/>
              <a:t>objevit</a:t>
            </a:r>
            <a:r>
              <a:rPr lang="sk-SK" dirty="0"/>
              <a:t> v </a:t>
            </a:r>
            <a:r>
              <a:rPr lang="sk-SK" dirty="0" err="1"/>
              <a:t>dospívání</a:t>
            </a:r>
            <a:r>
              <a:rPr lang="sk-SK" dirty="0"/>
              <a:t>, nebo až po jeho </a:t>
            </a:r>
            <a:r>
              <a:rPr lang="sk-SK" dirty="0" smtClean="0"/>
              <a:t>ukončení.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8843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b="1" u="sng" dirty="0" smtClean="0"/>
          </a:p>
          <a:p>
            <a:r>
              <a:rPr lang="sk-SK" b="1" u="sng" dirty="0" err="1" smtClean="0"/>
              <a:t>Projevy</a:t>
            </a:r>
            <a:r>
              <a:rPr lang="sk-SK" dirty="0"/>
              <a:t>: Na </a:t>
            </a:r>
            <a:r>
              <a:rPr lang="sk-SK" dirty="0" err="1"/>
              <a:t>kůži</a:t>
            </a:r>
            <a:r>
              <a:rPr lang="sk-SK" dirty="0"/>
              <a:t> nemocných s </a:t>
            </a:r>
            <a:r>
              <a:rPr lang="sk-SK" dirty="0" err="1"/>
              <a:t>Darierovou</a:t>
            </a:r>
            <a:r>
              <a:rPr lang="sk-SK" dirty="0"/>
              <a:t> nemocí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vytvářejí</a:t>
            </a:r>
            <a:r>
              <a:rPr lang="sk-SK" dirty="0"/>
              <a:t> tmavé až tmavofialové </a:t>
            </a:r>
            <a:r>
              <a:rPr lang="sk-SK" dirty="0" err="1"/>
              <a:t>stroupky</a:t>
            </a:r>
            <a:r>
              <a:rPr lang="sk-SK" dirty="0"/>
              <a:t> a </a:t>
            </a:r>
            <a:r>
              <a:rPr lang="sk-SK" dirty="0" err="1"/>
              <a:t>krusty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mohou</a:t>
            </a:r>
            <a:r>
              <a:rPr lang="sk-SK" dirty="0"/>
              <a:t> </a:t>
            </a:r>
            <a:r>
              <a:rPr lang="sk-SK" dirty="0" err="1"/>
              <a:t>infikovat</a:t>
            </a:r>
            <a:r>
              <a:rPr lang="sk-SK" dirty="0"/>
              <a:t> </a:t>
            </a:r>
            <a:r>
              <a:rPr lang="sk-SK" dirty="0" err="1"/>
              <a:t>bakteriemi</a:t>
            </a:r>
            <a:r>
              <a:rPr lang="sk-SK" dirty="0"/>
              <a:t> za vzniku hnisavých </a:t>
            </a:r>
            <a:r>
              <a:rPr lang="sk-SK" dirty="0" err="1"/>
              <a:t>komplikací</a:t>
            </a:r>
            <a:r>
              <a:rPr lang="sk-SK" dirty="0"/>
              <a:t>. </a:t>
            </a:r>
            <a:r>
              <a:rPr lang="sk-SK" dirty="0" err="1"/>
              <a:t>Nejčastěji</a:t>
            </a:r>
            <a:r>
              <a:rPr lang="sk-SK" dirty="0"/>
              <a:t> </a:t>
            </a:r>
            <a:r>
              <a:rPr lang="sk-SK" dirty="0" err="1"/>
              <a:t>postižená</a:t>
            </a:r>
            <a:r>
              <a:rPr lang="sk-SK" dirty="0"/>
              <a:t> je </a:t>
            </a:r>
            <a:r>
              <a:rPr lang="sk-SK" dirty="0" err="1"/>
              <a:t>oblast</a:t>
            </a:r>
            <a:r>
              <a:rPr lang="sk-SK" dirty="0"/>
              <a:t> krku, hrudníku, </a:t>
            </a:r>
            <a:r>
              <a:rPr lang="sk-SK" dirty="0" err="1"/>
              <a:t>zad</a:t>
            </a:r>
            <a:r>
              <a:rPr lang="sk-SK" dirty="0"/>
              <a:t>, </a:t>
            </a:r>
            <a:r>
              <a:rPr lang="sk-SK" dirty="0" err="1"/>
              <a:t>obličeje</a:t>
            </a:r>
            <a:r>
              <a:rPr lang="sk-SK" dirty="0"/>
              <a:t> a uší. </a:t>
            </a:r>
            <a:r>
              <a:rPr lang="sk-SK" dirty="0" err="1"/>
              <a:t>Projevy</a:t>
            </a:r>
            <a:r>
              <a:rPr lang="sk-SK" dirty="0"/>
              <a:t> choroby </a:t>
            </a:r>
            <a:r>
              <a:rPr lang="sk-SK" dirty="0" err="1"/>
              <a:t>mají</a:t>
            </a:r>
            <a:r>
              <a:rPr lang="sk-SK" dirty="0"/>
              <a:t> </a:t>
            </a:r>
            <a:r>
              <a:rPr lang="sk-SK" dirty="0" err="1"/>
              <a:t>tendenci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zhoršovat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podráždění</a:t>
            </a:r>
            <a:r>
              <a:rPr lang="sk-SK" dirty="0"/>
              <a:t> </a:t>
            </a:r>
            <a:r>
              <a:rPr lang="sk-SK" dirty="0" err="1"/>
              <a:t>kůže</a:t>
            </a:r>
            <a:r>
              <a:rPr lang="sk-SK" dirty="0"/>
              <a:t> </a:t>
            </a:r>
            <a:r>
              <a:rPr lang="sk-SK" dirty="0" err="1"/>
              <a:t>slunečním</a:t>
            </a:r>
            <a:r>
              <a:rPr lang="sk-SK" dirty="0"/>
              <a:t> </a:t>
            </a:r>
            <a:r>
              <a:rPr lang="sk-SK" dirty="0" err="1"/>
              <a:t>osvitem</a:t>
            </a:r>
            <a:r>
              <a:rPr lang="sk-SK" dirty="0"/>
              <a:t> nebo </a:t>
            </a:r>
            <a:r>
              <a:rPr lang="sk-SK" dirty="0" err="1"/>
              <a:t>zapařením</a:t>
            </a:r>
            <a:r>
              <a:rPr lang="sk-SK" dirty="0"/>
              <a:t> </a:t>
            </a:r>
            <a:r>
              <a:rPr lang="sk-SK" dirty="0" err="1"/>
              <a:t>při</a:t>
            </a:r>
            <a:r>
              <a:rPr lang="sk-SK" dirty="0"/>
              <a:t> </a:t>
            </a:r>
            <a:r>
              <a:rPr lang="sk-SK" dirty="0" err="1"/>
              <a:t>pocení</a:t>
            </a:r>
            <a:r>
              <a:rPr lang="sk-SK" dirty="0"/>
              <a:t> pod </a:t>
            </a:r>
            <a:r>
              <a:rPr lang="sk-SK" dirty="0" err="1"/>
              <a:t>příliš</a:t>
            </a:r>
            <a:r>
              <a:rPr lang="sk-SK" dirty="0"/>
              <a:t> </a:t>
            </a:r>
            <a:r>
              <a:rPr lang="sk-SK" dirty="0" err="1"/>
              <a:t>těsným</a:t>
            </a:r>
            <a:r>
              <a:rPr lang="sk-SK" dirty="0"/>
              <a:t> oblečením. U </a:t>
            </a:r>
            <a:r>
              <a:rPr lang="sk-SK" dirty="0" err="1"/>
              <a:t>většiny</a:t>
            </a:r>
            <a:r>
              <a:rPr lang="sk-SK" dirty="0"/>
              <a:t> </a:t>
            </a:r>
            <a:r>
              <a:rPr lang="sk-SK" dirty="0" err="1"/>
              <a:t>postižených</a:t>
            </a:r>
            <a:r>
              <a:rPr lang="sk-SK" dirty="0"/>
              <a:t> </a:t>
            </a:r>
            <a:r>
              <a:rPr lang="sk-SK" dirty="0" err="1"/>
              <a:t>jedinců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kromě</a:t>
            </a:r>
            <a:r>
              <a:rPr lang="sk-SK" dirty="0"/>
              <a:t> klasických </a:t>
            </a:r>
            <a:r>
              <a:rPr lang="sk-SK" dirty="0" err="1"/>
              <a:t>kožních</a:t>
            </a:r>
            <a:r>
              <a:rPr lang="sk-SK" dirty="0"/>
              <a:t> </a:t>
            </a:r>
            <a:r>
              <a:rPr lang="sk-SK" dirty="0" err="1"/>
              <a:t>projevů</a:t>
            </a:r>
            <a:r>
              <a:rPr lang="sk-SK" dirty="0"/>
              <a:t> </a:t>
            </a:r>
            <a:r>
              <a:rPr lang="sk-SK" dirty="0" err="1"/>
              <a:t>objevují</a:t>
            </a:r>
            <a:r>
              <a:rPr lang="sk-SK" dirty="0"/>
              <a:t> i </a:t>
            </a:r>
            <a:r>
              <a:rPr lang="sk-SK" dirty="0" err="1"/>
              <a:t>výrazně</a:t>
            </a:r>
            <a:r>
              <a:rPr lang="sk-SK" dirty="0"/>
              <a:t> </a:t>
            </a:r>
            <a:r>
              <a:rPr lang="sk-SK" dirty="0" err="1"/>
              <a:t>křehké</a:t>
            </a:r>
            <a:r>
              <a:rPr lang="sk-SK" dirty="0"/>
              <a:t> </a:t>
            </a:r>
            <a:r>
              <a:rPr lang="sk-SK" dirty="0" smtClean="0"/>
              <a:t>lámavé </a:t>
            </a:r>
            <a:r>
              <a:rPr lang="sk-SK" dirty="0" err="1" smtClean="0"/>
              <a:t>nehty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4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u="sng" dirty="0"/>
              <a:t>Diagnostika</a:t>
            </a:r>
            <a:r>
              <a:rPr lang="sk-SK" dirty="0"/>
              <a:t>: </a:t>
            </a:r>
            <a:r>
              <a:rPr lang="sk-SK" dirty="0" err="1"/>
              <a:t>Vzhledem</a:t>
            </a:r>
            <a:r>
              <a:rPr lang="sk-SK" dirty="0"/>
              <a:t> </a:t>
            </a:r>
            <a:r>
              <a:rPr lang="sk-SK" dirty="0" err="1"/>
              <a:t>ke</a:t>
            </a:r>
            <a:r>
              <a:rPr lang="sk-SK" dirty="0"/>
              <a:t> </a:t>
            </a:r>
            <a:r>
              <a:rPr lang="sk-SK" dirty="0" err="1"/>
              <a:t>její</a:t>
            </a:r>
            <a:r>
              <a:rPr lang="sk-SK" dirty="0"/>
              <a:t> vzácnosti je stanovení diagnózy </a:t>
            </a:r>
            <a:r>
              <a:rPr lang="sk-SK" dirty="0" err="1"/>
              <a:t>Darierovy</a:t>
            </a:r>
            <a:r>
              <a:rPr lang="sk-SK" dirty="0"/>
              <a:t> nemoci </a:t>
            </a:r>
            <a:r>
              <a:rPr lang="sk-SK" dirty="0" err="1"/>
              <a:t>obtížné</a:t>
            </a:r>
            <a:r>
              <a:rPr lang="sk-SK" dirty="0"/>
              <a:t>. </a:t>
            </a:r>
            <a:r>
              <a:rPr lang="sk-SK" dirty="0" err="1"/>
              <a:t>Lze</a:t>
            </a:r>
            <a:r>
              <a:rPr lang="sk-SK" dirty="0"/>
              <a:t> jej </a:t>
            </a:r>
            <a:r>
              <a:rPr lang="sk-SK" dirty="0" err="1"/>
              <a:t>učinit</a:t>
            </a:r>
            <a:r>
              <a:rPr lang="sk-SK" dirty="0"/>
              <a:t> na </a:t>
            </a:r>
            <a:r>
              <a:rPr lang="sk-SK" dirty="0" err="1"/>
              <a:t>základě</a:t>
            </a:r>
            <a:r>
              <a:rPr lang="sk-SK" dirty="0"/>
              <a:t> klinických </a:t>
            </a:r>
            <a:r>
              <a:rPr lang="sk-SK" dirty="0" err="1"/>
              <a:t>příznaků</a:t>
            </a:r>
            <a:r>
              <a:rPr lang="sk-SK" dirty="0"/>
              <a:t>, pomoci </a:t>
            </a:r>
            <a:r>
              <a:rPr lang="sk-SK" dirty="0" err="1"/>
              <a:t>mohou</a:t>
            </a:r>
            <a:r>
              <a:rPr lang="sk-SK" dirty="0"/>
              <a:t> </a:t>
            </a:r>
            <a:r>
              <a:rPr lang="sk-SK" dirty="0" err="1"/>
              <a:t>informace</a:t>
            </a:r>
            <a:r>
              <a:rPr lang="sk-SK" dirty="0"/>
              <a:t> o </a:t>
            </a:r>
            <a:r>
              <a:rPr lang="sk-SK" dirty="0" err="1"/>
              <a:t>jejich</a:t>
            </a:r>
            <a:r>
              <a:rPr lang="sk-SK" dirty="0"/>
              <a:t> </a:t>
            </a:r>
            <a:r>
              <a:rPr lang="sk-SK" dirty="0" err="1"/>
              <a:t>rodinném</a:t>
            </a:r>
            <a:r>
              <a:rPr lang="sk-SK" dirty="0"/>
              <a:t> výskytu. V </a:t>
            </a:r>
            <a:r>
              <a:rPr lang="sk-SK" dirty="0" err="1"/>
              <a:t>případě</a:t>
            </a:r>
            <a:r>
              <a:rPr lang="sk-SK" dirty="0"/>
              <a:t> </a:t>
            </a:r>
            <a:r>
              <a:rPr lang="sk-SK" dirty="0" err="1"/>
              <a:t>nejistoty</a:t>
            </a:r>
            <a:r>
              <a:rPr lang="sk-SK" dirty="0"/>
              <a:t> je možné z </a:t>
            </a:r>
            <a:r>
              <a:rPr lang="sk-SK" dirty="0" err="1"/>
              <a:t>ložisek</a:t>
            </a:r>
            <a:r>
              <a:rPr lang="sk-SK" dirty="0"/>
              <a:t> </a:t>
            </a:r>
            <a:r>
              <a:rPr lang="sk-SK" dirty="0" err="1"/>
              <a:t>odebrat</a:t>
            </a:r>
            <a:r>
              <a:rPr lang="sk-SK" dirty="0"/>
              <a:t> </a:t>
            </a:r>
            <a:r>
              <a:rPr lang="sk-SK" dirty="0" err="1"/>
              <a:t>biopsii</a:t>
            </a:r>
            <a:r>
              <a:rPr lang="sk-SK" dirty="0"/>
              <a:t> a </a:t>
            </a:r>
            <a:r>
              <a:rPr lang="sk-SK" dirty="0" err="1"/>
              <a:t>vzorek</a:t>
            </a:r>
            <a:r>
              <a:rPr lang="sk-SK" dirty="0"/>
              <a:t> </a:t>
            </a:r>
            <a:r>
              <a:rPr lang="sk-SK" dirty="0" err="1"/>
              <a:t>nechat</a:t>
            </a:r>
            <a:r>
              <a:rPr lang="sk-SK" dirty="0"/>
              <a:t> histologicky </a:t>
            </a:r>
            <a:r>
              <a:rPr lang="sk-SK" dirty="0" err="1"/>
              <a:t>vyšetřit</a:t>
            </a:r>
            <a:r>
              <a:rPr lang="sk-SK" dirty="0"/>
              <a:t>.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dirty="0"/>
              <a:t/>
            </a:r>
            <a:br>
              <a:rPr lang="sk-SK" dirty="0"/>
            </a:br>
            <a:r>
              <a:rPr lang="sk-SK" b="1" u="sng" dirty="0"/>
              <a:t>Terapie</a:t>
            </a:r>
            <a:r>
              <a:rPr lang="sk-SK" b="1" dirty="0"/>
              <a:t>: </a:t>
            </a:r>
            <a:r>
              <a:rPr lang="sk-SK" dirty="0" err="1"/>
              <a:t>Méně</a:t>
            </a:r>
            <a:r>
              <a:rPr lang="sk-SK" dirty="0"/>
              <a:t> </a:t>
            </a:r>
            <a:r>
              <a:rPr lang="sk-SK" dirty="0" err="1"/>
              <a:t>těžké</a:t>
            </a:r>
            <a:r>
              <a:rPr lang="sk-SK" dirty="0"/>
              <a:t> formy </a:t>
            </a:r>
            <a:r>
              <a:rPr lang="sk-SK" dirty="0" err="1"/>
              <a:t>Darierovy</a:t>
            </a:r>
            <a:r>
              <a:rPr lang="sk-SK" dirty="0"/>
              <a:t> choroby </a:t>
            </a:r>
            <a:r>
              <a:rPr lang="sk-SK" dirty="0" err="1"/>
              <a:t>se</a:t>
            </a:r>
            <a:r>
              <a:rPr lang="sk-SK" dirty="0"/>
              <a:t> nijak </a:t>
            </a:r>
            <a:r>
              <a:rPr lang="sk-SK" dirty="0" err="1"/>
              <a:t>neléčí</a:t>
            </a:r>
            <a:r>
              <a:rPr lang="sk-SK" dirty="0"/>
              <a:t> a </a:t>
            </a:r>
            <a:r>
              <a:rPr lang="sk-SK" dirty="0" err="1"/>
              <a:t>doporučuje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pouze</a:t>
            </a:r>
            <a:r>
              <a:rPr lang="sk-SK" dirty="0"/>
              <a:t> </a:t>
            </a:r>
            <a:r>
              <a:rPr lang="sk-SK" dirty="0" err="1"/>
              <a:t>standardní</a:t>
            </a:r>
            <a:r>
              <a:rPr lang="sk-SK" dirty="0"/>
              <a:t> </a:t>
            </a:r>
            <a:r>
              <a:rPr lang="sk-SK" dirty="0" err="1"/>
              <a:t>péče</a:t>
            </a:r>
            <a:r>
              <a:rPr lang="sk-SK" dirty="0"/>
              <a:t> o pokožku s </a:t>
            </a:r>
            <a:r>
              <a:rPr lang="sk-SK" dirty="0" err="1"/>
              <a:t>vyhýbáním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nadměrnému</a:t>
            </a:r>
            <a:r>
              <a:rPr lang="sk-SK" dirty="0"/>
              <a:t> </a:t>
            </a:r>
            <a:r>
              <a:rPr lang="sk-SK" dirty="0" err="1"/>
              <a:t>slunění</a:t>
            </a:r>
            <a:r>
              <a:rPr lang="sk-SK" dirty="0"/>
              <a:t> a s </a:t>
            </a:r>
            <a:r>
              <a:rPr lang="sk-SK" dirty="0" err="1"/>
              <a:t>prevencí</a:t>
            </a:r>
            <a:r>
              <a:rPr lang="sk-SK" dirty="0"/>
              <a:t> </a:t>
            </a:r>
            <a:r>
              <a:rPr lang="sk-SK" dirty="0" err="1"/>
              <a:t>zapaření</a:t>
            </a:r>
            <a:r>
              <a:rPr lang="sk-SK" dirty="0"/>
              <a:t> </a:t>
            </a:r>
            <a:r>
              <a:rPr lang="sk-SK" dirty="0" err="1"/>
              <a:t>kůže</a:t>
            </a:r>
            <a:r>
              <a:rPr lang="sk-SK" dirty="0"/>
              <a:t>. U </a:t>
            </a:r>
            <a:r>
              <a:rPr lang="sk-SK" dirty="0" err="1"/>
              <a:t>těžších</a:t>
            </a:r>
            <a:r>
              <a:rPr lang="sk-SK" dirty="0"/>
              <a:t> </a:t>
            </a:r>
            <a:r>
              <a:rPr lang="sk-SK" dirty="0" err="1"/>
              <a:t>forem</a:t>
            </a:r>
            <a:r>
              <a:rPr lang="sk-SK" dirty="0"/>
              <a:t> </a:t>
            </a:r>
            <a:r>
              <a:rPr lang="sk-SK" dirty="0" err="1"/>
              <a:t>se</a:t>
            </a:r>
            <a:r>
              <a:rPr lang="sk-SK" dirty="0"/>
              <a:t> </a:t>
            </a:r>
            <a:r>
              <a:rPr lang="sk-SK" dirty="0" err="1"/>
              <a:t>mohou</a:t>
            </a:r>
            <a:r>
              <a:rPr lang="sk-SK" dirty="0"/>
              <a:t> </a:t>
            </a:r>
            <a:r>
              <a:rPr lang="sk-SK" dirty="0" err="1"/>
              <a:t>podávat</a:t>
            </a:r>
            <a:r>
              <a:rPr lang="sk-SK" dirty="0"/>
              <a:t> </a:t>
            </a:r>
            <a:r>
              <a:rPr lang="sk-SK" dirty="0" err="1"/>
              <a:t>sloučeniny</a:t>
            </a:r>
            <a:r>
              <a:rPr lang="sk-SK" dirty="0"/>
              <a:t> </a:t>
            </a:r>
            <a:r>
              <a:rPr lang="sk-SK" dirty="0" err="1"/>
              <a:t>ze</a:t>
            </a:r>
            <a:r>
              <a:rPr lang="sk-SK" dirty="0"/>
              <a:t> skupiny </a:t>
            </a:r>
            <a:r>
              <a:rPr lang="sk-SK" dirty="0" err="1"/>
              <a:t>retinoidů</a:t>
            </a:r>
            <a:r>
              <a:rPr lang="sk-SK" dirty="0"/>
              <a:t>, </a:t>
            </a:r>
            <a:r>
              <a:rPr lang="sk-SK" dirty="0" err="1"/>
              <a:t>které</a:t>
            </a:r>
            <a:r>
              <a:rPr lang="sk-SK" dirty="0"/>
              <a:t> </a:t>
            </a:r>
            <a:r>
              <a:rPr lang="sk-SK" dirty="0" err="1"/>
              <a:t>ovlivňují</a:t>
            </a:r>
            <a:r>
              <a:rPr lang="sk-SK" dirty="0"/>
              <a:t> </a:t>
            </a:r>
            <a:r>
              <a:rPr lang="sk-SK" dirty="0" err="1"/>
              <a:t>rohovatění</a:t>
            </a:r>
            <a:r>
              <a:rPr lang="sk-SK" dirty="0"/>
              <a:t> pokožky. V </a:t>
            </a:r>
            <a:r>
              <a:rPr lang="sk-SK" dirty="0" err="1"/>
              <a:t>případě</a:t>
            </a:r>
            <a:r>
              <a:rPr lang="sk-SK" dirty="0"/>
              <a:t> hnisavých </a:t>
            </a:r>
            <a:r>
              <a:rPr lang="sk-SK" dirty="0" err="1"/>
              <a:t>komplikací</a:t>
            </a:r>
            <a:r>
              <a:rPr lang="sk-SK" dirty="0"/>
              <a:t> je možno </a:t>
            </a:r>
            <a:r>
              <a:rPr lang="sk-SK" dirty="0" err="1"/>
              <a:t>aplikovat</a:t>
            </a:r>
            <a:r>
              <a:rPr lang="sk-SK" dirty="0"/>
              <a:t> antibiotika v </a:t>
            </a:r>
            <a:r>
              <a:rPr lang="sk-SK" dirty="0" err="1"/>
              <a:t>podobě</a:t>
            </a:r>
            <a:r>
              <a:rPr lang="sk-SK" dirty="0"/>
              <a:t> mastí.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9615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191" y="3654522"/>
            <a:ext cx="5222938" cy="2938926"/>
          </a:xfrm>
        </p:spPr>
      </p:pic>
      <p:pic>
        <p:nvPicPr>
          <p:cNvPr id="5" name="Obrázo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89" y="1152983"/>
            <a:ext cx="3053939" cy="3344033"/>
          </a:xfrm>
          <a:prstGeom prst="rect">
            <a:avLst/>
          </a:prstGeom>
        </p:spPr>
      </p:pic>
      <p:pic>
        <p:nvPicPr>
          <p:cNvPr id="6" name="Obrázo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084" y="1152983"/>
            <a:ext cx="3106263" cy="406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7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Zdroje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hlinkClick r:id="rId2"/>
              </a:rPr>
              <a:t>http://www.stefajir.cz/?</a:t>
            </a:r>
            <a:r>
              <a:rPr lang="sk-SK" dirty="0" smtClean="0">
                <a:hlinkClick r:id="rId2"/>
              </a:rPr>
              <a:t>q=darierova-nemoc</a:t>
            </a:r>
            <a:endParaRPr lang="sk-SK" dirty="0" smtClean="0"/>
          </a:p>
          <a:p>
            <a:r>
              <a:rPr lang="sk-SK" dirty="0">
                <a:hlinkClick r:id="rId3"/>
              </a:rPr>
              <a:t>https://</a:t>
            </a:r>
            <a:r>
              <a:rPr lang="sk-SK" dirty="0" smtClean="0">
                <a:hlinkClick r:id="rId3"/>
              </a:rPr>
              <a:t>atlases.muni.cz/atlases/kuze/atl_cz/darier.html</a:t>
            </a:r>
            <a:endParaRPr lang="sk-SK" dirty="0" smtClean="0"/>
          </a:p>
          <a:p>
            <a:r>
              <a:rPr lang="sk-SK" dirty="0">
                <a:hlinkClick r:id="rId4"/>
              </a:rPr>
              <a:t>http://</a:t>
            </a:r>
            <a:r>
              <a:rPr lang="sk-SK" dirty="0" smtClean="0">
                <a:hlinkClick r:id="rId4"/>
              </a:rPr>
              <a:t>www.priznaky-projevy.cz/kozni/darierova-nemoc-darierova-choroba-priznaky-projevy-symptomy</a:t>
            </a:r>
            <a:endParaRPr lang="sk-SK" dirty="0" smtClean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2169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Ďakujem za pozornosť </a:t>
            </a:r>
            <a:endParaRPr lang="sk-SK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47593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ón">
  <a:themeElements>
    <a:clrScheme name="Ió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ó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ó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111</Words>
  <Application>Microsoft Office PowerPoint</Application>
  <PresentationFormat>Širokouhlá</PresentationFormat>
  <Paragraphs>14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Ión</vt:lpstr>
      <vt:lpstr>DARIEROVA NEMOC </vt:lpstr>
      <vt:lpstr>Prezentácia programu PowerPoint</vt:lpstr>
      <vt:lpstr>Prezentácia programu PowerPoint</vt:lpstr>
      <vt:lpstr>Prezentácia programu PowerPoint</vt:lpstr>
      <vt:lpstr>Prezentácia programu PowerPoint</vt:lpstr>
      <vt:lpstr>Zdroje</vt:lpstr>
      <vt:lpstr>Ďakujem za pozornosť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DARIEROVA NEMOC</dc:title>
  <dc:creator>Denisa Dudakova</dc:creator>
  <cp:lastModifiedBy>Denisa Dudakova</cp:lastModifiedBy>
  <cp:revision>3</cp:revision>
  <dcterms:created xsi:type="dcterms:W3CDTF">2018-04-11T14:24:47Z</dcterms:created>
  <dcterms:modified xsi:type="dcterms:W3CDTF">2018-04-11T14:59:24Z</dcterms:modified>
</cp:coreProperties>
</file>