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23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6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85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119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82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09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274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97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69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0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18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6986C4-23C3-451F-BE8D-0AE951A8F5BC}" type="datetimeFigureOut">
              <a:rPr lang="sk-SK" smtClean="0"/>
              <a:t>25.03.2018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427EA5-6B3E-4248-83D7-F76530B046E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0065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moci.vitalion.cz/kaposiho-sarkom/" TargetMode="External"/><Relationship Id="rId2" Type="http://schemas.openxmlformats.org/officeDocument/2006/relationships/hyperlink" Target="https://pictures.doccheck.com/com/photo/21615-kaposis-sarco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lineplus.gov/kaposisarcoma.html" TargetMode="External"/><Relationship Id="rId4" Type="http://schemas.openxmlformats.org/officeDocument/2006/relationships/hyperlink" Target="https://www.wikiskripta.eu/w/Kaposiho_sark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B08E6-663D-4F9C-9F17-DB94DEFCE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Kaposiho</a:t>
            </a:r>
            <a:r>
              <a:rPr lang="sk-SK" dirty="0"/>
              <a:t> </a:t>
            </a:r>
            <a:r>
              <a:rPr lang="sk-SK" dirty="0" err="1"/>
              <a:t>sarkom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D9ECB8-6A99-4DF7-B73D-63C7434E8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F16038</a:t>
            </a:r>
          </a:p>
          <a:p>
            <a:r>
              <a:rPr lang="sk-SK" dirty="0"/>
              <a:t>Dominika Gucká</a:t>
            </a:r>
          </a:p>
        </p:txBody>
      </p:sp>
    </p:spTree>
    <p:extLst>
      <p:ext uri="{BB962C8B-B14F-4D97-AF65-F5344CB8AC3E}">
        <p14:creationId xmlns:p14="http://schemas.microsoft.com/office/powerpoint/2010/main" val="710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E537B6-098D-494F-9A54-F22CD0977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5C3687-128F-46AC-B20D-FB0D142810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328FD4-8F4F-45D0-B179-C09F34FF8E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Obrázok 5" descr="Obrázok, na ktorom je pizza, jedlo, sedenie&#10;&#10;Popis vygenerovaný s veľmi vysokou spoľahlivosťou">
            <a:extLst>
              <a:ext uri="{FF2B5EF4-FFF2-40B4-BE49-F238E27FC236}">
                <a16:creationId xmlns:a16="http://schemas.microsoft.com/office/drawing/2014/main" id="{A9A6C5F5-0D39-40DA-96A4-ADE5B4A6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" y="1925187"/>
            <a:ext cx="4572418" cy="30520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3CDF12-FB65-454A-8FFE-693789F2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k-SK" dirty="0"/>
              <a:t>Popis choroby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E8FC46-E7D2-424E-B66C-77ECB9E9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sk-SK"/>
              <a:t>Mezenchymálny </a:t>
            </a:r>
            <a:r>
              <a:rPr lang="sk-SK" dirty="0" err="1"/>
              <a:t>maligný</a:t>
            </a:r>
            <a:r>
              <a:rPr lang="sk-SK" dirty="0"/>
              <a:t> vaskulárny nádor</a:t>
            </a:r>
          </a:p>
          <a:p>
            <a:r>
              <a:rPr lang="sk-SK" dirty="0"/>
              <a:t>Nádorové ochorenie spôsobené vírom </a:t>
            </a:r>
            <a:r>
              <a:rPr lang="sk-SK" dirty="0" err="1"/>
              <a:t>Kaposiho</a:t>
            </a:r>
            <a:r>
              <a:rPr lang="sk-SK" dirty="0"/>
              <a:t> </a:t>
            </a:r>
            <a:r>
              <a:rPr lang="sk-SK" dirty="0" err="1"/>
              <a:t>sarkoma</a:t>
            </a:r>
            <a:r>
              <a:rPr lang="sk-SK" dirty="0"/>
              <a:t>, ktorý patrí medzi </a:t>
            </a:r>
            <a:r>
              <a:rPr lang="sk-SK" dirty="0" err="1"/>
              <a:t>herpesvíry</a:t>
            </a:r>
            <a:r>
              <a:rPr lang="sk-SK" dirty="0"/>
              <a:t>, konkrétne sa jedná o </a:t>
            </a:r>
            <a:r>
              <a:rPr lang="sk-SK" dirty="0" err="1"/>
              <a:t>herpesvírus</a:t>
            </a:r>
            <a:r>
              <a:rPr lang="sk-SK" dirty="0"/>
              <a:t> 8</a:t>
            </a:r>
          </a:p>
          <a:p>
            <a:r>
              <a:rPr lang="sk-SK" dirty="0"/>
              <a:t>Napadá bunky výstelky lymfatických a krvných ciev</a:t>
            </a:r>
          </a:p>
          <a:p>
            <a:r>
              <a:rPr lang="sk-SK" dirty="0"/>
              <a:t>Purpurové až fialové nádory na koži</a:t>
            </a:r>
          </a:p>
          <a:p>
            <a:r>
              <a:rPr lang="sk-SK" dirty="0"/>
              <a:t>Rizikom je oslabenie imunitného systému</a:t>
            </a:r>
          </a:p>
        </p:txBody>
      </p:sp>
    </p:spTree>
    <p:extLst>
      <p:ext uri="{BB962C8B-B14F-4D97-AF65-F5344CB8AC3E}">
        <p14:creationId xmlns:p14="http://schemas.microsoft.com/office/powerpoint/2010/main" val="235489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BB6B01-5B73-410C-B70E-8CF2FA470D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2F587-12D0-435C-8E3F-F44C36EE71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DCAD4BE-1FDF-4BEF-AE33-630C2CE71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E68F10-26B9-4005-9EE1-2472E13B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sk-SK" dirty="0"/>
              <a:t>Príznaky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3D2DE-313D-4984-9C10-5677C703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700"/>
              <a:t>4 typy Kaposiho sarkomu: </a:t>
            </a:r>
          </a:p>
          <a:p>
            <a:pPr>
              <a:lnSpc>
                <a:spcPct val="90000"/>
              </a:lnSpc>
            </a:pPr>
            <a:r>
              <a:rPr lang="sk-SK" sz="1700" i="1"/>
              <a:t>Epidemický Kaposiho sarkom</a:t>
            </a:r>
            <a:r>
              <a:rPr lang="sk-SK" sz="1700"/>
              <a:t>- v súvislosti s AIDS, dochádza k poškodeniu imunitného systému</a:t>
            </a:r>
          </a:p>
          <a:p>
            <a:pPr>
              <a:lnSpc>
                <a:spcPct val="90000"/>
              </a:lnSpc>
            </a:pPr>
            <a:r>
              <a:rPr lang="sk-SK" sz="1700" i="1"/>
              <a:t>Klasický Kaposiho sarkom</a:t>
            </a:r>
            <a:r>
              <a:rPr lang="sk-SK" sz="1700"/>
              <a:t>- hlavne starší muži, typickým prejavom je jedna alebo viacej lézií na nohách, imunitný systém má väčšinou normálnu funkčnosť</a:t>
            </a:r>
          </a:p>
          <a:p>
            <a:pPr>
              <a:lnSpc>
                <a:spcPct val="90000"/>
              </a:lnSpc>
            </a:pPr>
            <a:r>
              <a:rPr lang="sk-SK" sz="1700" i="1"/>
              <a:t>Endemický Kaposiho sarkom</a:t>
            </a:r>
            <a:r>
              <a:rPr lang="sk-SK" sz="1700"/>
              <a:t>- hlavne u ľudí žijúcich v oblasti rovníkovej Afriky (Africký typ), postihuje mladších ľudí,  dochádza k napadnutiu lymfatických uzlín spolu s ďalšími orgánmi čo vedie k smrti</a:t>
            </a:r>
          </a:p>
          <a:p>
            <a:pPr>
              <a:lnSpc>
                <a:spcPct val="90000"/>
              </a:lnSpc>
            </a:pPr>
            <a:r>
              <a:rPr lang="sk-SK" sz="1700" i="1"/>
              <a:t>Iatrogenný Kaposiho sarkom </a:t>
            </a:r>
            <a:r>
              <a:rPr lang="sk-SK" sz="1700"/>
              <a:t>(spôsobený lekárom)- výskyt v súvislosti s transplantáciou</a:t>
            </a:r>
          </a:p>
          <a:p>
            <a:pPr>
              <a:lnSpc>
                <a:spcPct val="90000"/>
              </a:lnSpc>
            </a:pPr>
            <a:endParaRPr lang="sk-SK" sz="1700"/>
          </a:p>
        </p:txBody>
      </p:sp>
    </p:spTree>
    <p:extLst>
      <p:ext uri="{BB962C8B-B14F-4D97-AF65-F5344CB8AC3E}">
        <p14:creationId xmlns:p14="http://schemas.microsoft.com/office/powerpoint/2010/main" val="268492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D76FD4B-6FB2-42AA-AED1-E0F906A21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2599" b="31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C5CA30-E744-4EB7-B088-A8CE9AE4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k-SK" dirty="0"/>
              <a:t>Diagnóza a liečba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987F20-F8B8-4B5F-8A61-BD77814D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sk-SK" dirty="0"/>
              <a:t>K diagnostike sa môžu použiť metódy ako : biopsia, bronchoskopia, horná endoskopia, </a:t>
            </a:r>
            <a:r>
              <a:rPr lang="sk-SK" dirty="0" err="1"/>
              <a:t>kolonoskopia</a:t>
            </a:r>
            <a:endParaRPr lang="sk-SK" dirty="0"/>
          </a:p>
          <a:p>
            <a:pPr marL="0" indent="0">
              <a:buNone/>
            </a:pPr>
            <a:r>
              <a:rPr lang="sk-SK" b="1" i="1" dirty="0"/>
              <a:t>Liečba:</a:t>
            </a:r>
          </a:p>
          <a:p>
            <a:r>
              <a:rPr lang="sk-SK" dirty="0"/>
              <a:t>Zaistiť zlepšenie imunitného systému, hlavne u pacientov s AIDS</a:t>
            </a:r>
          </a:p>
          <a:p>
            <a:r>
              <a:rPr lang="sk-SK" dirty="0"/>
              <a:t>Zabránenie tvoreniu sa nových lézií: napr. </a:t>
            </a:r>
            <a:r>
              <a:rPr lang="sk-SK" dirty="0" err="1"/>
              <a:t>ganciklovir</a:t>
            </a:r>
            <a:endParaRPr lang="sk-SK" dirty="0"/>
          </a:p>
          <a:p>
            <a:r>
              <a:rPr lang="sk-SK" dirty="0"/>
              <a:t>Lokálna terapia na už vzniknuté lézie- </a:t>
            </a:r>
            <a:r>
              <a:rPr lang="sk-SK" dirty="0" err="1"/>
              <a:t>retinoidy</a:t>
            </a:r>
            <a:r>
              <a:rPr lang="sk-SK" dirty="0"/>
              <a:t>, deriváty vitamínu A, </a:t>
            </a:r>
            <a:r>
              <a:rPr lang="sk-SK" dirty="0" err="1"/>
              <a:t>kryoterapia</a:t>
            </a:r>
            <a:endParaRPr lang="sk-SK" dirty="0"/>
          </a:p>
          <a:p>
            <a:r>
              <a:rPr lang="sk-SK" dirty="0"/>
              <a:t>Chemoterapia- dochádza k usmrteniu ako nádorových tak aj zdravých buniek</a:t>
            </a:r>
          </a:p>
          <a:p>
            <a:r>
              <a:rPr lang="sk-SK" dirty="0"/>
              <a:t>Biologická liečba- </a:t>
            </a:r>
            <a:r>
              <a:rPr lang="sk-SK" dirty="0" err="1"/>
              <a:t>interferony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2445B-5EA0-4974-9235-BEEC5F27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E6EF94-7F32-4DF5-92A1-348B2FB6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https://pictures.doccheck.com/com/photo/21615-kaposis-sarcoma</a:t>
            </a:r>
            <a:endParaRPr lang="sk-SK" dirty="0"/>
          </a:p>
          <a:p>
            <a:r>
              <a:rPr lang="sk-SK" dirty="0">
                <a:hlinkClick r:id="rId3"/>
              </a:rPr>
              <a:t>https://nemoci.vitalion.cz/kaposiho-sarkom/</a:t>
            </a:r>
            <a:endParaRPr lang="sk-SK" dirty="0"/>
          </a:p>
          <a:p>
            <a:r>
              <a:rPr lang="sk-SK" dirty="0">
                <a:hlinkClick r:id="rId4"/>
              </a:rPr>
              <a:t>https://www.wikiskripta.eu/w/Kaposiho_sarkom</a:t>
            </a:r>
            <a:endParaRPr lang="sk-SK" dirty="0"/>
          </a:p>
          <a:p>
            <a:r>
              <a:rPr lang="sk-SK" dirty="0">
                <a:hlinkClick r:id="rId5"/>
              </a:rPr>
              <a:t>https://medlineplus.gov/kaposisarcoma.html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3456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TM03457510[[fn=Mydlo]]</Template>
  <TotalTime>203</TotalTime>
  <Words>246</Words>
  <Application>Microsoft Office PowerPoint</Application>
  <PresentationFormat>Širokouhlá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7" baseType="lpstr">
      <vt:lpstr>Garamond</vt:lpstr>
      <vt:lpstr>Savon</vt:lpstr>
      <vt:lpstr>Kaposiho sarkom</vt:lpstr>
      <vt:lpstr>Popis choroby</vt:lpstr>
      <vt:lpstr>Príznaky </vt:lpstr>
      <vt:lpstr>Diagnóza a liečba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Kaposiho sarkom</dc:title>
  <dc:creator>Dominika Gucká</dc:creator>
  <cp:lastModifiedBy>Dominika Gucká</cp:lastModifiedBy>
  <cp:revision>9</cp:revision>
  <dcterms:created xsi:type="dcterms:W3CDTF">2018-03-25T11:41:52Z</dcterms:created>
  <dcterms:modified xsi:type="dcterms:W3CDTF">2018-03-25T15:08:16Z</dcterms:modified>
</cp:coreProperties>
</file>