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EC98-65AB-4CAD-819D-CA7EF470A088}" type="datetimeFigureOut">
              <a:rPr lang="cs-CZ" smtClean="0"/>
              <a:t>9. 4. 2018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C240-1A74-42BA-902A-1422F3A56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638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EC98-65AB-4CAD-819D-CA7EF470A088}" type="datetimeFigureOut">
              <a:rPr lang="cs-CZ" smtClean="0"/>
              <a:t>9. 4. 2018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C240-1A74-42BA-902A-1422F3A56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307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EC98-65AB-4CAD-819D-CA7EF470A088}" type="datetimeFigureOut">
              <a:rPr lang="cs-CZ" smtClean="0"/>
              <a:t>9. 4. 2018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C240-1A74-42BA-902A-1422F3A56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384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EC98-65AB-4CAD-819D-CA7EF470A088}" type="datetimeFigureOut">
              <a:rPr lang="cs-CZ" smtClean="0"/>
              <a:t>9. 4. 2018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C240-1A74-42BA-902A-1422F3A5650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1267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EC98-65AB-4CAD-819D-CA7EF470A088}" type="datetimeFigureOut">
              <a:rPr lang="cs-CZ" smtClean="0"/>
              <a:t>9. 4. 2018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C240-1A74-42BA-902A-1422F3A56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340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EC98-65AB-4CAD-819D-CA7EF470A088}" type="datetimeFigureOut">
              <a:rPr lang="cs-CZ" smtClean="0"/>
              <a:t>9. 4. 2018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C240-1A74-42BA-902A-1422F3A56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309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EC98-65AB-4CAD-819D-CA7EF470A088}" type="datetimeFigureOut">
              <a:rPr lang="cs-CZ" smtClean="0"/>
              <a:t>9. 4. 2018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C240-1A74-42BA-902A-1422F3A56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956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EC98-65AB-4CAD-819D-CA7EF470A088}" type="datetimeFigureOut">
              <a:rPr lang="cs-CZ" smtClean="0"/>
              <a:t>9. 4. 2018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C240-1A74-42BA-902A-1422F3A56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472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EC98-65AB-4CAD-819D-CA7EF470A088}" type="datetimeFigureOut">
              <a:rPr lang="cs-CZ" smtClean="0"/>
              <a:t>9. 4. 2018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C240-1A74-42BA-902A-1422F3A56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61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EC98-65AB-4CAD-819D-CA7EF470A088}" type="datetimeFigureOut">
              <a:rPr lang="cs-CZ" smtClean="0"/>
              <a:t>9. 4. 2018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C240-1A74-42BA-902A-1422F3A56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022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EC98-65AB-4CAD-819D-CA7EF470A088}" type="datetimeFigureOut">
              <a:rPr lang="cs-CZ" smtClean="0"/>
              <a:t>9. 4. 2018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C240-1A74-42BA-902A-1422F3A56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42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EC98-65AB-4CAD-819D-CA7EF470A088}" type="datetimeFigureOut">
              <a:rPr lang="cs-CZ" smtClean="0"/>
              <a:t>9. 4. 2018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C240-1A74-42BA-902A-1422F3A56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408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EC98-65AB-4CAD-819D-CA7EF470A088}" type="datetimeFigureOut">
              <a:rPr lang="cs-CZ" smtClean="0"/>
              <a:t>9. 4. 2018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C240-1A74-42BA-902A-1422F3A56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417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EC98-65AB-4CAD-819D-CA7EF470A088}" type="datetimeFigureOut">
              <a:rPr lang="cs-CZ" smtClean="0"/>
              <a:t>9. 4. 2018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C240-1A74-42BA-902A-1422F3A56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292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EC98-65AB-4CAD-819D-CA7EF470A088}" type="datetimeFigureOut">
              <a:rPr lang="cs-CZ" smtClean="0"/>
              <a:t>9. 4. 2018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C240-1A74-42BA-902A-1422F3A56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660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EC98-65AB-4CAD-819D-CA7EF470A088}" type="datetimeFigureOut">
              <a:rPr lang="cs-CZ" smtClean="0"/>
              <a:t>9. 4. 2018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C240-1A74-42BA-902A-1422F3A56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02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EC98-65AB-4CAD-819D-CA7EF470A088}" type="datetimeFigureOut">
              <a:rPr lang="cs-CZ" smtClean="0"/>
              <a:t>9. 4. 2018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C240-1A74-42BA-902A-1422F3A56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882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871EC98-65AB-4CAD-819D-CA7EF470A088}" type="datetimeFigureOut">
              <a:rPr lang="cs-CZ" smtClean="0"/>
              <a:t>9. 4. 2018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4C240-1A74-42BA-902A-1422F3A56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9635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FD1764-D0F6-473B-95C4-B0DE2E8E5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4434254"/>
          </a:xfrm>
        </p:spPr>
        <p:txBody>
          <a:bodyPr/>
          <a:lstStyle/>
          <a:p>
            <a:r>
              <a:rPr lang="cs-CZ" dirty="0" err="1"/>
              <a:t>Epidermodysplasia</a:t>
            </a:r>
            <a:r>
              <a:rPr lang="cs-CZ" dirty="0"/>
              <a:t> </a:t>
            </a:r>
            <a:r>
              <a:rPr lang="cs-CZ" dirty="0" err="1"/>
              <a:t>verruciformis</a:t>
            </a:r>
            <a:br>
              <a:rPr lang="cs-CZ" dirty="0"/>
            </a:br>
            <a:br>
              <a:rPr lang="cs-CZ" dirty="0"/>
            </a:br>
            <a:r>
              <a:rPr lang="cs-CZ" dirty="0"/>
              <a:t>Petr John</a:t>
            </a:r>
          </a:p>
        </p:txBody>
      </p:sp>
    </p:spTree>
    <p:extLst>
      <p:ext uri="{BB962C8B-B14F-4D97-AF65-F5344CB8AC3E}">
        <p14:creationId xmlns:p14="http://schemas.microsoft.com/office/powerpoint/2010/main" val="692161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CD7F68-9102-4F23-8007-85285E15A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nemoci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6FF784-C986-4B84-923A-A75C79643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/>
              <a:t>je extrémně vzácné autosomálně recesivní dědičné kožní onemocnění</a:t>
            </a:r>
          </a:p>
          <a:p>
            <a:r>
              <a:rPr lang="cs-CZ" b="1" i="1" dirty="0"/>
              <a:t>hrozí velké riziko karcinomu kůže</a:t>
            </a:r>
          </a:p>
          <a:p>
            <a:r>
              <a:rPr lang="cs-CZ" b="1" i="1" dirty="0"/>
              <a:t>rozsáhlé postižení kůže způsobené HPV viry (bradavice)</a:t>
            </a:r>
          </a:p>
          <a:p>
            <a:r>
              <a:rPr lang="cs-CZ" b="1" i="1" dirty="0"/>
              <a:t>dědičný podklad, jedinci s oslabenou imunitou</a:t>
            </a:r>
          </a:p>
          <a:p>
            <a:r>
              <a:rPr lang="cs-CZ" b="1" i="1" dirty="0"/>
              <a:t>nástup onemocnění kolem 20. roku života</a:t>
            </a:r>
          </a:p>
          <a:p>
            <a:r>
              <a:rPr lang="cs-CZ" b="1" i="1" dirty="0"/>
              <a:t>pojmenovány podle Felixe </a:t>
            </a:r>
            <a:r>
              <a:rPr lang="cs-CZ" b="1" i="1" dirty="0" err="1"/>
              <a:t>Lewandovski</a:t>
            </a:r>
            <a:r>
              <a:rPr lang="cs-CZ" b="1" i="1" dirty="0"/>
              <a:t> a Wilhelma Lutze-</a:t>
            </a:r>
            <a:r>
              <a:rPr lang="en-US" b="1" i="1" dirty="0"/>
              <a:t>&gt;</a:t>
            </a:r>
            <a:r>
              <a:rPr lang="cs-CZ" b="1" i="1" dirty="0"/>
              <a:t> poprvé popsali onemocnění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163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EB033A-0B61-4E17-BF6A-FAD17681E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Příznaky nemoci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3ABAB0-A0D2-48AB-8B76-4C65173E1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/>
          <a:lstStyle/>
          <a:p>
            <a:r>
              <a:rPr lang="cs-CZ" dirty="0"/>
              <a:t>bradavice na kůži</a:t>
            </a:r>
          </a:p>
          <a:p>
            <a:r>
              <a:rPr lang="cs-CZ" dirty="0"/>
              <a:t>v oblastech exponovaných slunečnímu záření – obličej, krk, ruce</a:t>
            </a:r>
          </a:p>
          <a:p>
            <a:r>
              <a:rPr lang="cs-CZ" dirty="0"/>
              <a:t>častý výskyt v okolí řitního otvoru</a:t>
            </a:r>
          </a:p>
          <a:p>
            <a:r>
              <a:rPr lang="cs-CZ" dirty="0"/>
              <a:t>sliznice není postižena</a:t>
            </a:r>
          </a:p>
          <a:p>
            <a:r>
              <a:rPr lang="cs-CZ" dirty="0" err="1"/>
              <a:t>makuly</a:t>
            </a:r>
            <a:r>
              <a:rPr lang="cs-CZ" dirty="0"/>
              <a:t> na kůži (ploché kožní změny) a pupínky</a:t>
            </a:r>
          </a:p>
          <a:p>
            <a:r>
              <a:rPr lang="cs-CZ" dirty="0"/>
              <a:t>v pokročilém stavu – kůže připomíná kůru stromu</a:t>
            </a:r>
          </a:p>
          <a:p>
            <a:endParaRPr lang="cs-CZ" dirty="0"/>
          </a:p>
        </p:txBody>
      </p:sp>
      <p:pic>
        <p:nvPicPr>
          <p:cNvPr id="1028" name="Picture 4" descr="SvÄtovÃ½ 4. strom Tree Man.jpg">
            <a:extLst>
              <a:ext uri="{FF2B5EF4-FFF2-40B4-BE49-F238E27FC236}">
                <a16:creationId xmlns:a16="http://schemas.microsoft.com/office/drawing/2014/main" id="{B24A0AEE-9706-4DC7-8651-56E2BF1A5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246" y="3112083"/>
            <a:ext cx="3152604" cy="319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842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692348-7904-4919-AD73-393C6D9A9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nemoci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BD4DAE6-1C99-461D-A273-743E6CEE4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současné době opravdová léčba neexistuje</a:t>
            </a:r>
          </a:p>
          <a:p>
            <a:r>
              <a:rPr lang="cs-CZ" dirty="0"/>
              <a:t>je důležitá včasná diagnóza a excise lézí</a:t>
            </a:r>
          </a:p>
          <a:p>
            <a:r>
              <a:rPr lang="cs-CZ" dirty="0"/>
              <a:t>nejúčinnější léčba </a:t>
            </a:r>
            <a:r>
              <a:rPr lang="cs-CZ" dirty="0" err="1"/>
              <a:t>acitretinem</a:t>
            </a:r>
            <a:endParaRPr lang="cs-CZ" dirty="0"/>
          </a:p>
          <a:p>
            <a:endParaRPr lang="cs-CZ" dirty="0"/>
          </a:p>
        </p:txBody>
      </p:sp>
      <p:pic>
        <p:nvPicPr>
          <p:cNvPr id="2050" name="Picture 2" descr="VÃ½sledek obrÃ¡zku pro epidermodysplasia verruciformis">
            <a:extLst>
              <a:ext uri="{FF2B5EF4-FFF2-40B4-BE49-F238E27FC236}">
                <a16:creationId xmlns:a16="http://schemas.microsoft.com/office/drawing/2014/main" id="{C275E74B-1714-49F3-923D-F370C100C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618" y="2043393"/>
            <a:ext cx="2828871" cy="381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ek obrÃ¡zku pro epidermodysplasia verruciformis">
            <a:extLst>
              <a:ext uri="{FF2B5EF4-FFF2-40B4-BE49-F238E27FC236}">
                <a16:creationId xmlns:a16="http://schemas.microsoft.com/office/drawing/2014/main" id="{9799F7AB-04F7-4EFC-A02B-D96775156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2" y="3500454"/>
            <a:ext cx="5164138" cy="290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888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143</TotalTime>
  <Words>112</Words>
  <Application>Microsoft Office PowerPoint</Application>
  <PresentationFormat>Širokoúhlá obrazovka</PresentationFormat>
  <Paragraphs>19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</vt:lpstr>
      <vt:lpstr>Epidermodysplasia verruciformis  Petr John</vt:lpstr>
      <vt:lpstr>Popis nemoci</vt:lpstr>
      <vt:lpstr>Příznaky nemoci</vt:lpstr>
      <vt:lpstr>Léčba nemoci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Epidermodysplasia verruciformis  Petr John</dc:title>
  <dc:creator>uzivatel</dc:creator>
  <cp:lastModifiedBy>uzivatel</cp:lastModifiedBy>
  <cp:revision>5</cp:revision>
  <dcterms:created xsi:type="dcterms:W3CDTF">2018-04-09T13:48:49Z</dcterms:created>
  <dcterms:modified xsi:type="dcterms:W3CDTF">2018-04-09T16:12:06Z</dcterms:modified>
</cp:coreProperties>
</file>