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medicine.medscape.com/article/943463-overview" TargetMode="External"/><Relationship Id="rId2" Type="http://schemas.openxmlformats.org/officeDocument/2006/relationships/hyperlink" Target="http://www.prenatalsafe.cz/co-to-je-edwardsuv-syndrom-a-jeho-priznak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EDWARDSŮV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FF0000"/>
                </a:solidFill>
              </a:rPr>
              <a:t>Michaela Komlošová</a:t>
            </a:r>
          </a:p>
          <a:p>
            <a:r>
              <a:rPr lang="cs-CZ" sz="1800" dirty="0" smtClean="0">
                <a:solidFill>
                  <a:srgbClr val="FF0000"/>
                </a:solidFill>
              </a:rPr>
              <a:t>F16070</a:t>
            </a:r>
            <a:endParaRPr lang="cs-CZ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příčinou tohoto onemocnění je </a:t>
            </a:r>
            <a:r>
              <a:rPr lang="cs-CZ" dirty="0" err="1" smtClean="0"/>
              <a:t>trisomie</a:t>
            </a:r>
            <a:r>
              <a:rPr lang="cs-CZ" dirty="0" smtClean="0"/>
              <a:t> chromosomu 18</a:t>
            </a:r>
          </a:p>
          <a:p>
            <a:r>
              <a:rPr lang="cs-CZ" dirty="0" err="1" smtClean="0"/>
              <a:t>karyotyp</a:t>
            </a:r>
            <a:r>
              <a:rPr lang="cs-CZ" dirty="0" smtClean="0"/>
              <a:t>: 47, XX/XY, +18 </a:t>
            </a:r>
          </a:p>
          <a:p>
            <a:r>
              <a:rPr lang="cs-CZ" dirty="0" smtClean="0"/>
              <a:t>rozsah postižení závisí na počtu buněk, ve kterých je kopie tohoto chromosomu – existuje tzv. mozaiková forma (5% jedinců), kdy je kopie chromosomu pouze v některých tělních buňkách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malá porodní váha</a:t>
            </a:r>
          </a:p>
          <a:p>
            <a:r>
              <a:rPr lang="cs-CZ" dirty="0" err="1" smtClean="0"/>
              <a:t>mikrocephalie</a:t>
            </a:r>
            <a:endParaRPr lang="cs-CZ" dirty="0" smtClean="0"/>
          </a:p>
          <a:p>
            <a:r>
              <a:rPr lang="cs-CZ" dirty="0" smtClean="0"/>
              <a:t>úzké oční štěrbiny, krátký krk, úzká ramena</a:t>
            </a:r>
          </a:p>
          <a:p>
            <a:r>
              <a:rPr lang="cs-CZ" dirty="0" smtClean="0"/>
              <a:t>rozštěp patra, rtů</a:t>
            </a:r>
          </a:p>
          <a:p>
            <a:r>
              <a:rPr lang="cs-CZ" dirty="0" smtClean="0"/>
              <a:t>vady srdce a ledvin</a:t>
            </a:r>
          </a:p>
          <a:p>
            <a:r>
              <a:rPr lang="cs-CZ" dirty="0" smtClean="0"/>
              <a:t>sevřené pěsti, prsty se překrývají, může docházet k jejich srůst</a:t>
            </a:r>
          </a:p>
          <a:p>
            <a:r>
              <a:rPr lang="cs-CZ" dirty="0" smtClean="0"/>
              <a:t>opožděný vývoj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 vzniku se zvyšuje s vyšším </a:t>
            </a:r>
            <a:r>
              <a:rPr lang="cs-CZ" dirty="0" err="1" smtClean="0"/>
              <a:t>věkek</a:t>
            </a:r>
            <a:r>
              <a:rPr lang="cs-CZ" dirty="0" smtClean="0"/>
              <a:t> matky</a:t>
            </a:r>
          </a:p>
          <a:p>
            <a:r>
              <a:rPr lang="cs-CZ" dirty="0" smtClean="0"/>
              <a:t>syndrom může být odhalen v 1. trimestru, kdy se provádí tzv. </a:t>
            </a:r>
            <a:r>
              <a:rPr lang="cs-CZ" dirty="0" err="1" smtClean="0"/>
              <a:t>screening</a:t>
            </a:r>
            <a:endParaRPr lang="cs-CZ" dirty="0" smtClean="0"/>
          </a:p>
          <a:p>
            <a:r>
              <a:rPr lang="cs-CZ" dirty="0" smtClean="0"/>
              <a:t>výskyt syndromu cca 1:5000 novorozenců</a:t>
            </a:r>
          </a:p>
          <a:p>
            <a:r>
              <a:rPr lang="cs-CZ" dirty="0" smtClean="0"/>
              <a:t>častěji u žen</a:t>
            </a:r>
          </a:p>
          <a:p>
            <a:r>
              <a:rPr lang="cs-CZ" dirty="0" smtClean="0"/>
              <a:t>90% dětí umírá během prvního roku života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https://ghr.nlm.nih.gov/condition/trisomy-18</a:t>
            </a:r>
          </a:p>
          <a:p>
            <a:r>
              <a:rPr lang="cs-CZ" dirty="0" smtClean="0">
                <a:hlinkClick r:id="rId2"/>
              </a:rPr>
              <a:t>https://www.modrykonik.cz/zdravi/edwardsuv-syndrom/</a:t>
            </a:r>
          </a:p>
          <a:p>
            <a:r>
              <a:rPr lang="cs-CZ" dirty="0" smtClean="0">
                <a:hlinkClick r:id="rId3"/>
              </a:rPr>
              <a:t>https://emedicine.medscape.com/article/943463-overview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142</Words>
  <PresentationFormat>Předvádění na obrazovce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EDWARDSŮV SYNDROM</vt:lpstr>
      <vt:lpstr>ZÁKLADNÍ INFORMACE</vt:lpstr>
      <vt:lpstr>PROJEVY</vt:lpstr>
      <vt:lpstr>Snímek 4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EDWARDSŮV SYNDROM</dc:title>
  <dc:creator>Michaela Komlošová</dc:creator>
  <cp:lastModifiedBy>Mishell</cp:lastModifiedBy>
  <cp:revision>10</cp:revision>
  <dcterms:created xsi:type="dcterms:W3CDTF">2018-03-17T06:46:39Z</dcterms:created>
  <dcterms:modified xsi:type="dcterms:W3CDTF">2018-04-10T10:21:06Z</dcterms:modified>
</cp:coreProperties>
</file>