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28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13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1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05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83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1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2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38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1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76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18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86E5-BE79-4D61-B440-29B6CB4E3643}" type="datetimeFigureOut">
              <a:rPr lang="cs-CZ" smtClean="0"/>
              <a:t>17. 3. 2018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280E-8865-4287-9B6A-0190C595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Marfanův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syndrom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Blanka Lančová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F16082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Etiopatogeneze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18308" y="1532709"/>
            <a:ext cx="5375366" cy="475746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Autozomálně dominantní dědičné onemocnění, avšak spontánní mutace jsou časté, četnost přibližně 1:10 000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Mutace v genu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FBN1 – gen kódující glykoprotein fibrilin1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(na chromozomu 15;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FBN1;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15q21.1) – jedna ze základních stavebních složek pojivových tkání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Nové poznatky ukazují na spojitost s　dalšími geny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př.: FBN2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– kóduje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fibrillin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2, geny TGFBR2 a TGFBR1– kódují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receptory pro transformující růstový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3882" y="365125"/>
            <a:ext cx="4079878" cy="318429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882" y="3827807"/>
            <a:ext cx="4079878" cy="27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Příznaky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2876" y="1580050"/>
            <a:ext cx="10515600" cy="4783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Marfanův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syndrom, též </a:t>
            </a:r>
            <a:r>
              <a:rPr lang="cs-CZ" i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dolichostenomelie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zahrnuje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širokou skupinu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příznaků.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Syndrom nejvíce postihuje tkáně,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nichž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pojivo hraje významnou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roli, bývá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postižen systém kostní, oční a kardiovaskulární. Základní kritéria jsou: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vysoká postava</a:t>
            </a:r>
            <a:endParaRPr lang="cs-CZ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dlouhé tenké končetiny</a:t>
            </a:r>
            <a:endParaRPr lang="cs-CZ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cs-CZ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dlouhé tenké prsty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arachnodaktylie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dislokace oční čočky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ectopia</a:t>
            </a:r>
            <a:r>
              <a:rPr lang="cs-CZ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lentis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– vadný fixní (závěsný) aparát čočky – projeví se krátkozrakostí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anomálie </a:t>
            </a:r>
            <a:r>
              <a:rPr lang="cs-CZ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srdce a cév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přímé ohrožení života</a:t>
            </a:r>
            <a:b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prolaps </a:t>
            </a:r>
            <a:r>
              <a:rPr lang="cs-CZ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mitrální </a:t>
            </a:r>
            <a:r>
              <a:rPr lang="cs-CZ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chlopně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porucha rytmu srdce nebo zpětné proudění krve</a:t>
            </a:r>
            <a:b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aneuryzma</a:t>
            </a:r>
            <a:r>
              <a:rPr lang="cs-CZ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aorty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postihující i </a:t>
            </a:r>
            <a:r>
              <a:rPr lang="cs-CZ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Valsalvovy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siny či aortální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regurgitace - </a:t>
            </a:r>
            <a:r>
              <a:rPr lang="cs-CZ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Dilatace aorty -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těna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aorty má postiženou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střední část (tunica media) - slabší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náchylnější pro natržení a oddělení se od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celku – vznik podélné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trhliny ve stěně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vytvoří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průsvitu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cévy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kapsu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disekce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aorty (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cévě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podstatě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vytvoří dva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průsvity) -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projeví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silná bolest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hrudi či vyzařující do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zad (srovnávána s bolestí u srdečního infarktu). Dilatovaná aorta může prasknout - krvácení a zhroucení krevního oběhu s následkem šokového stavu a smrti.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b="1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jiné </a:t>
            </a:r>
            <a:r>
              <a:rPr lang="cs-CZ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příznaky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spojené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 nedostatečností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srdečních chlopní a selháváním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srdce (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např. otoky, silné bušení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srdce – </a:t>
            </a: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palpitace, </a:t>
            </a:r>
            <a:r>
              <a:rPr lang="cs-CZ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přeskakování tepu)</a:t>
            </a:r>
            <a:endParaRPr lang="cs-CZ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56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Léčba 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Marfanův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syndrom doposud neexistuje žádná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léčba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Vyléčení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ani zlepšení zdravotního stavu pro pacienta s MS není možné,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opotřebování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organismu postupuje velmi rychle, selhání životních orgánů hrozí i ve velmi mladém věku pacienta.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ostižení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trvalé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prava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životního stylu a pravidelné lékařské kontroly mohou vést ke snížení rizik a tím předcházet komplikacím.</a:t>
            </a:r>
          </a:p>
        </p:txBody>
      </p:sp>
    </p:spTree>
    <p:extLst>
      <p:ext uri="{BB962C8B-B14F-4D97-AF65-F5344CB8AC3E}">
        <p14:creationId xmlns:p14="http://schemas.microsoft.com/office/powerpoint/2010/main" val="7868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Zajímavost</a:t>
            </a:r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Niccolò</a:t>
            </a:r>
            <a:r>
              <a:rPr lang="cs-CZ" b="1" dirty="0"/>
              <a:t> </a:t>
            </a:r>
            <a:r>
              <a:rPr lang="cs-CZ" b="1" dirty="0" err="1"/>
              <a:t>Paganini</a:t>
            </a:r>
            <a:r>
              <a:rPr lang="cs-CZ" b="1" dirty="0"/>
              <a:t> </a:t>
            </a:r>
            <a:r>
              <a:rPr lang="cs-CZ" b="1" dirty="0" smtClean="0"/>
              <a:t>(</a:t>
            </a:r>
            <a:r>
              <a:rPr lang="cs-CZ" b="1" dirty="0"/>
              <a:t>1782 – 1840)</a:t>
            </a:r>
            <a:endParaRPr lang="cs-CZ" dirty="0"/>
          </a:p>
          <a:p>
            <a:r>
              <a:rPr lang="cs-CZ" i="1" dirty="0"/>
              <a:t>italský </a:t>
            </a:r>
            <a:r>
              <a:rPr lang="cs-CZ" i="1" dirty="0" smtClean="0"/>
              <a:t>houslista,</a:t>
            </a:r>
            <a:r>
              <a:rPr lang="cs-CZ" dirty="0" smtClean="0"/>
              <a:t> </a:t>
            </a:r>
            <a:r>
              <a:rPr lang="cs-CZ" i="1" dirty="0" smtClean="0"/>
              <a:t>kytarista a </a:t>
            </a:r>
            <a:r>
              <a:rPr lang="cs-CZ" i="1" dirty="0"/>
              <a:t>hudební skladatel</a:t>
            </a:r>
            <a:endParaRPr lang="cs-CZ" dirty="0"/>
          </a:p>
          <a:p>
            <a:r>
              <a:rPr lang="cs-CZ" dirty="0"/>
              <a:t>trpěl </a:t>
            </a:r>
            <a:r>
              <a:rPr lang="cs-CZ" dirty="0" smtClean="0"/>
              <a:t>priapismem a </a:t>
            </a:r>
            <a:r>
              <a:rPr lang="cs-CZ" dirty="0" err="1" smtClean="0"/>
              <a:t>Marfanovým</a:t>
            </a:r>
            <a:r>
              <a:rPr lang="cs-CZ" dirty="0" smtClean="0"/>
              <a:t> </a:t>
            </a:r>
            <a:r>
              <a:rPr lang="cs-CZ" dirty="0"/>
              <a:t>syndromem</a:t>
            </a:r>
          </a:p>
          <a:p>
            <a:endParaRPr lang="cs-CZ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8445" y="1333030"/>
            <a:ext cx="3118411" cy="48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168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203</Words>
  <Application>Microsoft Office PowerPoint</Application>
  <PresentationFormat>Širokoúhlá obrazovka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Marfanův syndrom</vt:lpstr>
      <vt:lpstr>Etiopatogeneze</vt:lpstr>
      <vt:lpstr>Příznaky </vt:lpstr>
      <vt:lpstr>Léčba </vt:lpstr>
      <vt:lpstr>Zajímavost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Marfanův syndrom</dc:title>
  <dc:creator>Blanka Lančová</dc:creator>
  <cp:lastModifiedBy>Marie Brazdova</cp:lastModifiedBy>
  <cp:revision>10</cp:revision>
  <dcterms:created xsi:type="dcterms:W3CDTF">2018-03-17T08:40:32Z</dcterms:created>
  <dcterms:modified xsi:type="dcterms:W3CDTF">2018-03-17T11:36:20Z</dcterms:modified>
</cp:coreProperties>
</file>