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1BA6BD-9D28-4DE5-93FD-A91763D88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773E6D-CEA3-4B85-8952-09D7D88E4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F92AA6-27FA-405B-93FF-C85BCBAF9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6104-4482-46AE-9AC8-D838A8229ECE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545FFF-D173-4C52-9EFC-7335318A5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87F556-F952-42A7-81AE-B7B903188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228C-2489-4E3D-922C-6396AB57A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611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EBF10-1FDB-4BF8-9DFC-6856FE7D5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BBD0A79-BA78-43A8-8F04-D00E76A50E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7C35E5-2160-4CB6-819E-762C5EA82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6104-4482-46AE-9AC8-D838A8229ECE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AB2D0F-AFEB-4D94-84C6-82E6CF3E0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4BAE6B-1C03-4EED-B813-8BE304602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228C-2489-4E3D-922C-6396AB57A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75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D0E24CE-AD45-4CD8-854D-59CDFFEBC0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DFE7B0F-6C52-48E9-9923-D5923C92CE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CBB9DE-4937-4C73-B0E2-A6D0CA08A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6104-4482-46AE-9AC8-D838A8229ECE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12F492-DA95-4604-9422-CCF734F14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16EE18-28BD-4FCB-87C4-20F43DEC1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228C-2489-4E3D-922C-6396AB57A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454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8A791-15BA-4DD6-BF79-94B6A813F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A9C796-0B23-417B-BD4B-E7ECFDE34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FEC80E-F9A9-483C-BA69-66523ECD7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6104-4482-46AE-9AC8-D838A8229ECE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D6F459-A652-4C05-B197-875D4201C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8DED1C-E1CE-4963-903A-642780485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228C-2489-4E3D-922C-6396AB57A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590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226843-6349-4CFD-990C-84AF058CA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9E5B866-A837-4337-B09F-B68C2D617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99C459-8353-42ED-A504-A2602609F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6104-4482-46AE-9AC8-D838A8229ECE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FD9D98-D20D-4898-A63A-442BD7432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EDF760-6FCD-4D77-8E6E-876513E38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228C-2489-4E3D-922C-6396AB57A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778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775C8-A374-415C-BB47-B6C51DFCD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EB6A65-976B-45B3-B4F2-07933224EA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3329E33-DAE3-4863-8400-7B69B5101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F4365C-C453-4533-82A8-8D36121A4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6104-4482-46AE-9AC8-D838A8229ECE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AF447A-7309-44B6-B0CB-5AED6890B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25D970-E891-4809-950E-553E96B08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228C-2489-4E3D-922C-6396AB57A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519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339FA0-5F18-4AEE-855F-89C7EA53E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5544C4E-C189-45D5-A1E9-56D0172AA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4AFF78F-732A-4287-B478-01E06475C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FD95B13A-B3D8-4090-AA84-96AA299DCC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671BB43-88DE-41DE-AD07-19E5556B9F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0C51D95-B1F8-433D-B7F9-7A8D198F6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6104-4482-46AE-9AC8-D838A8229ECE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8338411-B8E1-4795-B514-A27515B68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EF29C7B-2A3E-4045-817F-FC456A160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228C-2489-4E3D-922C-6396AB57A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14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52A5E-7EEE-43B1-B9AA-07E3A3235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67EE72A-4321-4EC6-99D3-70D562DBD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6104-4482-46AE-9AC8-D838A8229ECE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C8990D1-4B0E-497F-AB9C-B994BC66C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B90775-E9B0-4D0F-B21C-E7C740C1B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228C-2489-4E3D-922C-6396AB57A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032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644006D-BD67-460F-A6FB-36134956D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6104-4482-46AE-9AC8-D838A8229ECE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22740B7-048E-4C48-948B-51EA86139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C54AE14-75BB-42A6-A3BB-7360CB713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228C-2489-4E3D-922C-6396AB57A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566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FE9D61-06B0-4285-91C6-4A5D80659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29FE107-93A8-4AB1-BF17-42BD01958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4222373-2563-4C1F-BE9E-426A67FA6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FC7F79-C4E7-4500-A3BC-879DAC23A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6104-4482-46AE-9AC8-D838A8229ECE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16909A-8DF9-4B34-BD10-89D3EF3B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5EC1294-FB84-4E23-ACB5-7A24014D0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228C-2489-4E3D-922C-6396AB57A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973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8F508-697A-406B-B4AD-F676E8444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5224D44-7C3C-44BB-9173-64FE286BFD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E45D3C9-6A21-4E7B-B4B0-F812A9691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4BE87A-052A-4BBE-8476-96E9FEB01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6104-4482-46AE-9AC8-D838A8229ECE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4A1E4F-D2E0-461A-8F15-7A87FE083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95A8AAB-12D1-4AC2-BC98-98168C9D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7228C-2489-4E3D-922C-6396AB57A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47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ED5EE42-FF92-41BD-A2B3-F85080B89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840A735-5E7B-42D8-B2B5-C352916CF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A5C5A2-72CF-4936-9286-111A30A87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86104-4482-46AE-9AC8-D838A8229ECE}" type="datetimeFigureOut">
              <a:rPr lang="cs-CZ" smtClean="0"/>
              <a:t>10.04.2018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2F192F-4F0D-4D3C-9F6F-E6C2FE8DA4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9BB173-40D1-4D1B-A043-9F2102160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7228C-2489-4E3D-922C-6396AB57A5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73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9CA3B0-FDC6-495F-BD0D-475D14770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Kabuki</a:t>
            </a:r>
            <a:r>
              <a:rPr lang="cs-CZ" dirty="0"/>
              <a:t> make-up syndrom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C68A00-0553-4F53-8DB5-10DB4F371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1980 – objeven dvěma nezávisle na sobě pracujícími japonskými lékaři – Dr. </a:t>
            </a:r>
            <a:r>
              <a:rPr lang="cs-CZ" dirty="0" err="1"/>
              <a:t>Niikawa</a:t>
            </a:r>
            <a:r>
              <a:rPr lang="cs-CZ" dirty="0"/>
              <a:t> a Dr. </a:t>
            </a:r>
            <a:r>
              <a:rPr lang="cs-CZ" dirty="0" err="1"/>
              <a:t>Kuroki</a:t>
            </a:r>
            <a:r>
              <a:rPr lang="cs-CZ" dirty="0"/>
              <a:t> (někdy nazýván také </a:t>
            </a:r>
            <a:r>
              <a:rPr lang="cs-CZ" dirty="0" err="1"/>
              <a:t>Niikawa-Kuroki</a:t>
            </a:r>
            <a:r>
              <a:rPr lang="cs-CZ" dirty="0"/>
              <a:t> syndrom)</a:t>
            </a:r>
          </a:p>
          <a:p>
            <a:r>
              <a:rPr lang="cs-CZ" dirty="0"/>
              <a:t>Geneticky podmíněné onemocnění</a:t>
            </a:r>
          </a:p>
          <a:p>
            <a:r>
              <a:rPr lang="cs-CZ" dirty="0"/>
              <a:t>Výskyt u 1 z 32 000 narozených dětí</a:t>
            </a:r>
          </a:p>
          <a:p>
            <a:r>
              <a:rPr lang="cs-CZ" dirty="0"/>
              <a:t>U novorozenců nebývá na první pohled rozpoznán</a:t>
            </a:r>
          </a:p>
          <a:p>
            <a:r>
              <a:rPr lang="cs-CZ" dirty="0"/>
              <a:t>Název podle líčení japonských herců v tradičním divadle </a:t>
            </a:r>
            <a:r>
              <a:rPr lang="cs-CZ" dirty="0" err="1"/>
              <a:t>Kabuki</a:t>
            </a:r>
            <a:endParaRPr lang="cs-CZ" dirty="0"/>
          </a:p>
          <a:p>
            <a:r>
              <a:rPr lang="cs-CZ" dirty="0"/>
              <a:t>Charakteristické znaky v obličeji: protáhlé oční štěrbiny, povislá horní víčka, dlouhé řasy, namodralé oční bělmo, stlačený kořen nosu, vysoko klenuté řídké obočí, rozštěpy patra a rtu, chybějící nebo deformované zuby, velké, nízko položené odstáté uši</a:t>
            </a:r>
          </a:p>
        </p:txBody>
      </p:sp>
    </p:spTree>
    <p:extLst>
      <p:ext uri="{BB962C8B-B14F-4D97-AF65-F5344CB8AC3E}">
        <p14:creationId xmlns:p14="http://schemas.microsoft.com/office/powerpoint/2010/main" val="483311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BB6FD4-F1E2-4226-9919-7D8B89517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1053"/>
            <a:ext cx="10515600" cy="61441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Další oblasti s typickými rysy:</a:t>
            </a:r>
          </a:p>
          <a:p>
            <a:r>
              <a:rPr lang="cs-CZ" dirty="0"/>
              <a:t>Kosterní a svalové abnormality (srůsty prstů, krátké prsty, hypotonie)</a:t>
            </a:r>
          </a:p>
          <a:p>
            <a:r>
              <a:rPr lang="cs-CZ" dirty="0"/>
              <a:t>Odlišná </a:t>
            </a:r>
            <a:r>
              <a:rPr lang="cs-CZ" dirty="0" err="1"/>
              <a:t>dermatoglyfie</a:t>
            </a:r>
            <a:r>
              <a:rPr lang="cs-CZ" dirty="0"/>
              <a:t> (kožní lišty a rýhy na prstech, dlaních a chodidlech)</a:t>
            </a:r>
          </a:p>
          <a:p>
            <a:r>
              <a:rPr lang="cs-CZ" dirty="0"/>
              <a:t>Snížený intelekt (lehká až středně těžká mentální retardace)</a:t>
            </a:r>
          </a:p>
          <a:p>
            <a:r>
              <a:rPr lang="cs-CZ" dirty="0"/>
              <a:t>Nižší vzrůst (porodní parametry v normálu, poté se růst zpomaluje)</a:t>
            </a:r>
          </a:p>
          <a:p>
            <a:r>
              <a:rPr lang="cs-CZ" dirty="0"/>
              <a:t>Zhruba u poloviny postižených výskyt vrozených vad srdce a trávícího ústrojí</a:t>
            </a:r>
          </a:p>
          <a:p>
            <a:r>
              <a:rPr lang="cs-CZ" dirty="0"/>
              <a:t>Chování – citlivost, úzkostnost, rysy autismu</a:t>
            </a:r>
          </a:p>
          <a:p>
            <a:r>
              <a:rPr lang="cs-CZ" dirty="0"/>
              <a:t>Řeč – expresivní složka zaostává za receptivní složkou</a:t>
            </a:r>
          </a:p>
          <a:p>
            <a:r>
              <a:rPr lang="cs-CZ" dirty="0"/>
              <a:t>Časté záněty středního ucha – typické poruchy sluchu</a:t>
            </a:r>
          </a:p>
          <a:p>
            <a:r>
              <a:rPr lang="cs-CZ" dirty="0"/>
              <a:t>Nebylo prokázané snížení délky života</a:t>
            </a:r>
          </a:p>
        </p:txBody>
      </p:sp>
    </p:spTree>
    <p:extLst>
      <p:ext uri="{BB962C8B-B14F-4D97-AF65-F5344CB8AC3E}">
        <p14:creationId xmlns:p14="http://schemas.microsoft.com/office/powerpoint/2010/main" val="233302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8E7638-E709-45AB-972B-24ED8C7D5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9179"/>
            <a:ext cx="10515600" cy="572778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Příčina:</a:t>
            </a:r>
          </a:p>
          <a:p>
            <a:r>
              <a:rPr lang="cs-CZ" dirty="0"/>
              <a:t>Zhruba 66% případů způsobeno mutací genu MLL2 (kóduje enzym histon-lysin N-</a:t>
            </a:r>
            <a:r>
              <a:rPr lang="cs-CZ" dirty="0" err="1"/>
              <a:t>methyltransferasu</a:t>
            </a:r>
            <a:r>
              <a:rPr lang="cs-CZ" dirty="0"/>
              <a:t>) – objeveno roku 2010</a:t>
            </a:r>
          </a:p>
          <a:p>
            <a:r>
              <a:rPr lang="cs-CZ" dirty="0"/>
              <a:t>Zbylé příčiny zůstávají zatím neobjasněny</a:t>
            </a:r>
          </a:p>
          <a:p>
            <a:pPr marL="0" indent="0">
              <a:buNone/>
            </a:pPr>
            <a:r>
              <a:rPr lang="cs-CZ" dirty="0"/>
              <a:t>Diagnostika:</a:t>
            </a:r>
          </a:p>
          <a:p>
            <a:r>
              <a:rPr lang="cs-CZ" dirty="0"/>
              <a:t>Existence krevního testu, spolehlivě odhalí pouze onemocnění způsobené mutací genu MLL2</a:t>
            </a:r>
          </a:p>
          <a:p>
            <a:r>
              <a:rPr lang="cs-CZ" dirty="0"/>
              <a:t>Rozhodující je stále přítomnost typických znaků</a:t>
            </a:r>
          </a:p>
          <a:p>
            <a:pPr marL="0" indent="0">
              <a:buNone/>
            </a:pPr>
            <a:r>
              <a:rPr lang="cs-CZ" dirty="0"/>
              <a:t>Terapie:</a:t>
            </a:r>
          </a:p>
          <a:p>
            <a:r>
              <a:rPr lang="cs-CZ" dirty="0"/>
              <a:t>Nemožná, pouze symptomatická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98750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247</Words>
  <Application>Microsoft Office PowerPoint</Application>
  <PresentationFormat>Širokoúhlá obrazovka</PresentationFormat>
  <Paragraphs>25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Kabuki make-up syndrom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Kabuki make-up syndrom</dc:title>
  <dc:creator>F16083</dc:creator>
  <cp:lastModifiedBy>F16083</cp:lastModifiedBy>
  <cp:revision>11</cp:revision>
  <dcterms:created xsi:type="dcterms:W3CDTF">2018-02-20T16:46:41Z</dcterms:created>
  <dcterms:modified xsi:type="dcterms:W3CDTF">2018-04-10T15:31:57Z</dcterms:modified>
</cp:coreProperties>
</file>