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58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55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10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89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84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3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3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3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4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3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21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F4D039-BCE3-4D59-836B-F031717FB43A}" type="datetimeFigureOut">
              <a:rPr lang="cs-CZ" smtClean="0"/>
              <a:t>23.3.2018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EC8F8B-444B-4A6F-9A2B-D499CC4AC16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24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Van der </a:t>
            </a:r>
            <a:r>
              <a:rPr lang="cs-CZ" dirty="0" err="1" smtClean="0"/>
              <a:t>Woude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Markéta Příhodová F16127</a:t>
            </a:r>
          </a:p>
          <a:p>
            <a:r>
              <a:rPr lang="cs-CZ" dirty="0" smtClean="0"/>
              <a:t>2017/2018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8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Van der </a:t>
            </a:r>
            <a:r>
              <a:rPr lang="cs-CZ" dirty="0" err="1" smtClean="0"/>
              <a:t>Woude</a:t>
            </a:r>
            <a:r>
              <a:rPr lang="cs-CZ" dirty="0" smtClean="0"/>
              <a:t> syndrom (VDWS) je genetická porucha charakterizována rýhami ve spodním rtu, rozštěpem rtu s nebo bez rozštěpu patra. Dědičnost je autosomálně dominantní.</a:t>
            </a:r>
          </a:p>
          <a:p>
            <a:r>
              <a:rPr lang="cs-CZ" dirty="0" smtClean="0"/>
              <a:t>VDWS je způsoben mutací v jediném genu, penetrace je okolo 96%, ale fenotypový projev se liší – pouze rýhy ve spodním rtu nebo rýhy s rozštěpem rtu nebo i patra. V některých případech nemusí být abnormality viditelné.</a:t>
            </a:r>
          </a:p>
          <a:p>
            <a:r>
              <a:rPr lang="cs-CZ" dirty="0" smtClean="0"/>
              <a:t>Onemocnění je způsobeno mutací v IRF6.</a:t>
            </a:r>
          </a:p>
          <a:p>
            <a:r>
              <a:rPr lang="cs-CZ" dirty="0" smtClean="0"/>
              <a:t>U 64% pacientů jsou jedinou viditelnou abnormalitou rýhy ve spodním 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03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493" y="695459"/>
            <a:ext cx="7509013" cy="5631759"/>
          </a:xfrm>
        </p:spPr>
      </p:pic>
    </p:spTree>
    <p:extLst>
      <p:ext uri="{BB962C8B-B14F-4D97-AF65-F5344CB8AC3E}">
        <p14:creationId xmlns:p14="http://schemas.microsoft.com/office/powerpoint/2010/main" val="3262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Rozštěpy a rýhy na spodním rtu se obvykle vyskytují krátce po narození, ovšem některé vady mohou být špatně diagnostikovány – například </a:t>
            </a:r>
            <a:r>
              <a:rPr lang="cs-CZ" dirty="0" err="1" smtClean="0"/>
              <a:t>submukózní</a:t>
            </a:r>
            <a:r>
              <a:rPr lang="cs-CZ" dirty="0" smtClean="0"/>
              <a:t> rozštěp patra (sliznice pokrývající patro je neporušená, ale svaly pod ní ztrácejí správné připevnění).</a:t>
            </a:r>
          </a:p>
          <a:p>
            <a:r>
              <a:rPr lang="cs-CZ" dirty="0" smtClean="0"/>
              <a:t>V nepřítomnosti rýh na spodním rtu nelze snadno rozlišit VDWS od </a:t>
            </a:r>
            <a:r>
              <a:rPr lang="cs-CZ" dirty="0" err="1" smtClean="0"/>
              <a:t>nesyndromických</a:t>
            </a:r>
            <a:r>
              <a:rPr lang="cs-CZ" dirty="0" smtClean="0"/>
              <a:t> </a:t>
            </a:r>
            <a:r>
              <a:rPr lang="cs-CZ" dirty="0" err="1" smtClean="0"/>
              <a:t>orofaciálních</a:t>
            </a:r>
            <a:r>
              <a:rPr lang="cs-CZ" dirty="0" smtClean="0"/>
              <a:t> rozštěpů.</a:t>
            </a:r>
          </a:p>
          <a:p>
            <a:r>
              <a:rPr lang="cs-CZ" dirty="0" smtClean="0"/>
              <a:t>Pacienti často postrádají horní druhé premoláry následované nižšími druhými </a:t>
            </a:r>
            <a:r>
              <a:rPr lang="cs-CZ" dirty="0" err="1" smtClean="0"/>
              <a:t>premolárami</a:t>
            </a:r>
            <a:r>
              <a:rPr lang="cs-CZ" dirty="0" smtClean="0"/>
              <a:t> a horními laterálními řezáky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Viditelné abnormality mohou být chirurgicky odstraněny – z důvodu estetického nebo kvůli problémům s chronickými záněty, které někdy vedou ke </a:t>
            </a:r>
            <a:r>
              <a:rPr lang="cs-CZ" dirty="0" err="1" smtClean="0"/>
              <a:t>skvamoznímu</a:t>
            </a:r>
            <a:r>
              <a:rPr lang="cs-CZ" dirty="0" smtClean="0"/>
              <a:t> karcinomu.</a:t>
            </a:r>
          </a:p>
          <a:p>
            <a:r>
              <a:rPr lang="cs-CZ" dirty="0" smtClean="0"/>
              <a:t>Je třeba odstranit celý kanálek z rýhy na rtu, protože by se mohly vyvíjet </a:t>
            </a:r>
            <a:r>
              <a:rPr lang="cs-CZ" dirty="0" err="1" smtClean="0"/>
              <a:t>mukoidní</a:t>
            </a:r>
            <a:r>
              <a:rPr lang="cs-CZ" dirty="0" smtClean="0"/>
              <a:t> cysty.</a:t>
            </a:r>
          </a:p>
          <a:p>
            <a:r>
              <a:rPr lang="cs-CZ" dirty="0" smtClean="0"/>
              <a:t>Ostatní projevy spojované s VDWS, jako jsou například rozštěpy a vrozené srdeční vady, jsou ošetřeny stejně jako u </a:t>
            </a:r>
            <a:r>
              <a:rPr lang="cs-CZ" dirty="0" err="1" smtClean="0"/>
              <a:t>nesyndromatických</a:t>
            </a:r>
            <a:r>
              <a:rPr lang="cs-CZ" dirty="0" smtClean="0"/>
              <a:t> onemocnění.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0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03" y="631065"/>
            <a:ext cx="10155793" cy="5319701"/>
          </a:xfrm>
        </p:spPr>
      </p:pic>
    </p:spTree>
    <p:extLst>
      <p:ext uri="{BB962C8B-B14F-4D97-AF65-F5344CB8AC3E}">
        <p14:creationId xmlns:p14="http://schemas.microsoft.com/office/powerpoint/2010/main" val="27613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</a:t>
            </a:r>
            <a:r>
              <a:rPr lang="cs-CZ" dirty="0" smtClean="0"/>
              <a:t>www.orpha.net/consor/cgi-bin/OC_Exp.php?lng=EN&amp;Expert=888</a:t>
            </a:r>
          </a:p>
          <a:p>
            <a:r>
              <a:rPr lang="cs-CZ" dirty="0"/>
              <a:t>https://</a:t>
            </a:r>
            <a:r>
              <a:rPr lang="cs-CZ" dirty="0" smtClean="0"/>
              <a:t>en.wikipedia.org/wiki/Van_der_Woude_syndrome</a:t>
            </a:r>
          </a:p>
          <a:p>
            <a:r>
              <a:rPr lang="cs-CZ" dirty="0" smtClean="0"/>
              <a:t>Obrázky:</a:t>
            </a:r>
          </a:p>
          <a:p>
            <a:r>
              <a:rPr lang="cs-CZ" dirty="0" smtClean="0"/>
              <a:t>http</a:t>
            </a:r>
            <a:r>
              <a:rPr lang="cs-CZ" dirty="0"/>
              <a:t>://</a:t>
            </a:r>
            <a:r>
              <a:rPr lang="cs-CZ" dirty="0" smtClean="0"/>
              <a:t>neoreviews.aappublications.org/content/11/9/e535.figures-only</a:t>
            </a:r>
          </a:p>
          <a:p>
            <a:r>
              <a:rPr lang="cs-CZ" dirty="0"/>
              <a:t>https://</a:t>
            </a:r>
            <a:r>
              <a:rPr lang="cs-CZ" dirty="0" smtClean="0"/>
              <a:t>www.draltmanpalmharbor.com/squamous-cell-carcinoma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0908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249</Words>
  <Application>Microsoft Office PowerPoint</Application>
  <PresentationFormat>Širokoúhlá obrazovka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Retrospektiva</vt:lpstr>
      <vt:lpstr>Van der Woude syndrom</vt:lpstr>
      <vt:lpstr>Definice</vt:lpstr>
      <vt:lpstr>Prezentace aplikace PowerPoint</vt:lpstr>
      <vt:lpstr>Diagnostika</vt:lpstr>
      <vt:lpstr>Léčba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der Woude syndrom</dc:title>
  <dc:creator>Markéta Příhodová</dc:creator>
  <cp:lastModifiedBy>Markéta Příhodová</cp:lastModifiedBy>
  <cp:revision>8</cp:revision>
  <dcterms:created xsi:type="dcterms:W3CDTF">2018-03-03T16:24:35Z</dcterms:created>
  <dcterms:modified xsi:type="dcterms:W3CDTF">2018-03-23T08:57:18Z</dcterms:modified>
</cp:coreProperties>
</file>