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916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276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9420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128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245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4990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054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155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910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192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350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266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557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69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651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808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77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2C3370-4A9C-46F6-AA74-57E1AB650FF5}" type="datetimeFigureOut">
              <a:rPr lang="sk-SK" smtClean="0"/>
              <a:t>13. 4. 2018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FB03C-2B72-4D43-AE26-AAD56C2C4A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5824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Oligodontia</a:t>
            </a:r>
            <a:r>
              <a:rPr lang="en-US" dirty="0"/>
              <a:t/>
            </a:r>
            <a:br>
              <a:rPr lang="en-US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767873" y="5168288"/>
            <a:ext cx="2900127" cy="90658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dirty="0" smtClean="0"/>
              <a:t>Kateřina Šenkeříková</a:t>
            </a:r>
          </a:p>
          <a:p>
            <a:pPr algn="l"/>
            <a:r>
              <a:rPr lang="cs-CZ" dirty="0" smtClean="0"/>
              <a:t>F16145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18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5120" y="1320467"/>
            <a:ext cx="3654285" cy="1096808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7099" y="2286431"/>
            <a:ext cx="8692538" cy="2528135"/>
          </a:xfrm>
        </p:spPr>
        <p:txBody>
          <a:bodyPr/>
          <a:lstStyle/>
          <a:p>
            <a:r>
              <a:rPr lang="sk-SK" dirty="0" smtClean="0"/>
              <a:t>Klinické rysy </a:t>
            </a:r>
            <a:r>
              <a:rPr lang="sk-SK" dirty="0" err="1" smtClean="0"/>
              <a:t>oligodontie</a:t>
            </a:r>
            <a:r>
              <a:rPr lang="sk-SK" dirty="0" smtClean="0"/>
              <a:t> </a:t>
            </a:r>
            <a:r>
              <a:rPr lang="sk-SK" dirty="0" err="1" smtClean="0"/>
              <a:t>zahrnují</a:t>
            </a:r>
            <a:r>
              <a:rPr lang="sk-SK" dirty="0" smtClean="0"/>
              <a:t> </a:t>
            </a:r>
            <a:r>
              <a:rPr lang="sk-SK" dirty="0" err="1" smtClean="0"/>
              <a:t>šest</a:t>
            </a:r>
            <a:r>
              <a:rPr lang="sk-SK" dirty="0" smtClean="0"/>
              <a:t> nebo </a:t>
            </a:r>
            <a:r>
              <a:rPr lang="sk-SK" dirty="0" err="1" smtClean="0"/>
              <a:t>více</a:t>
            </a:r>
            <a:r>
              <a:rPr lang="sk-SK" dirty="0" smtClean="0"/>
              <a:t> </a:t>
            </a:r>
            <a:r>
              <a:rPr lang="sk-SK" dirty="0" err="1" smtClean="0"/>
              <a:t>chybějících</a:t>
            </a:r>
            <a:r>
              <a:rPr lang="sk-SK" dirty="0" smtClean="0"/>
              <a:t> </a:t>
            </a:r>
            <a:r>
              <a:rPr lang="sk-SK" dirty="0" err="1" smtClean="0"/>
              <a:t>zubů</a:t>
            </a:r>
            <a:r>
              <a:rPr lang="sk-SK" dirty="0" smtClean="0"/>
              <a:t>, </a:t>
            </a:r>
            <a:r>
              <a:rPr lang="sk-SK" dirty="0" err="1" smtClean="0"/>
              <a:t>nedostatek</a:t>
            </a:r>
            <a:r>
              <a:rPr lang="sk-SK" dirty="0" smtClean="0"/>
              <a:t> výšky kostní </a:t>
            </a:r>
            <a:r>
              <a:rPr lang="sk-SK" dirty="0" err="1" smtClean="0"/>
              <a:t>dřeně</a:t>
            </a:r>
            <a:r>
              <a:rPr lang="sk-SK" dirty="0" smtClean="0"/>
              <a:t> a dolní čelisti. </a:t>
            </a:r>
            <a:r>
              <a:rPr lang="sk-SK" dirty="0" err="1" smtClean="0"/>
              <a:t>Změna</a:t>
            </a:r>
            <a:r>
              <a:rPr lang="sk-SK" dirty="0" smtClean="0"/>
              <a:t> </a:t>
            </a:r>
            <a:r>
              <a:rPr lang="sk-SK" dirty="0" err="1" smtClean="0"/>
              <a:t>morfologie</a:t>
            </a:r>
            <a:r>
              <a:rPr lang="sk-SK" dirty="0" smtClean="0"/>
              <a:t> </a:t>
            </a:r>
            <a:r>
              <a:rPr lang="sk-SK" dirty="0" err="1" smtClean="0"/>
              <a:t>zubů</a:t>
            </a:r>
            <a:r>
              <a:rPr lang="sk-SK" dirty="0" smtClean="0"/>
              <a:t> je také </a:t>
            </a:r>
            <a:r>
              <a:rPr lang="sk-SK" dirty="0" err="1" smtClean="0"/>
              <a:t>pozorována</a:t>
            </a:r>
            <a:r>
              <a:rPr lang="sk-SK" dirty="0" smtClean="0"/>
              <a:t> spolu s problémy v rozvoji </a:t>
            </a:r>
            <a:r>
              <a:rPr lang="sk-SK" dirty="0" err="1" smtClean="0"/>
              <a:t>zubů</a:t>
            </a:r>
            <a:r>
              <a:rPr lang="sk-SK" dirty="0" smtClean="0"/>
              <a:t>, </a:t>
            </a:r>
            <a:r>
              <a:rPr lang="sk-SK" dirty="0" err="1" smtClean="0"/>
              <a:t>erupcí</a:t>
            </a:r>
            <a:r>
              <a:rPr lang="sk-SK" dirty="0" smtClean="0"/>
              <a:t> a </a:t>
            </a:r>
            <a:r>
              <a:rPr lang="sk-SK" dirty="0" err="1" smtClean="0"/>
              <a:t>exfoliací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  <p:pic>
        <p:nvPicPr>
          <p:cNvPr id="1026" name="Picture 2" descr="VÃ½sledek obrÃ¡zku pro Oligodont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407" y="3822103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9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9030" y="1167942"/>
            <a:ext cx="2712725" cy="751393"/>
          </a:xfrm>
        </p:spPr>
        <p:txBody>
          <a:bodyPr/>
          <a:lstStyle/>
          <a:p>
            <a:r>
              <a:rPr lang="sk-SK" dirty="0" err="1"/>
              <a:t>Etiologie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Mezi</a:t>
            </a:r>
            <a:r>
              <a:rPr lang="sk-SK" dirty="0" smtClean="0"/>
              <a:t> možné </a:t>
            </a:r>
            <a:r>
              <a:rPr lang="sk-SK" dirty="0" err="1" smtClean="0"/>
              <a:t>příčiny</a:t>
            </a:r>
            <a:r>
              <a:rPr lang="sk-SK" dirty="0" smtClean="0"/>
              <a:t> </a:t>
            </a:r>
            <a:r>
              <a:rPr lang="sk-SK" dirty="0" err="1" smtClean="0"/>
              <a:t>oligodontie</a:t>
            </a:r>
            <a:r>
              <a:rPr lang="sk-SK" dirty="0" smtClean="0"/>
              <a:t> </a:t>
            </a:r>
            <a:r>
              <a:rPr lang="sk-SK" dirty="0" err="1" smtClean="0"/>
              <a:t>patří</a:t>
            </a:r>
            <a:r>
              <a:rPr lang="sk-SK" dirty="0" smtClean="0"/>
              <a:t> </a:t>
            </a:r>
            <a:r>
              <a:rPr lang="sk-SK" dirty="0" err="1" smtClean="0"/>
              <a:t>virová</a:t>
            </a:r>
            <a:r>
              <a:rPr lang="sk-SK" dirty="0" smtClean="0"/>
              <a:t> choroba </a:t>
            </a:r>
            <a:r>
              <a:rPr lang="sk-SK" dirty="0" err="1" smtClean="0"/>
              <a:t>během</a:t>
            </a:r>
            <a:r>
              <a:rPr lang="sk-SK" dirty="0" smtClean="0"/>
              <a:t> </a:t>
            </a:r>
            <a:r>
              <a:rPr lang="sk-SK" dirty="0" err="1" smtClean="0"/>
              <a:t>těhotenství</a:t>
            </a:r>
            <a:r>
              <a:rPr lang="sk-SK" dirty="0" smtClean="0"/>
              <a:t>, genetická </a:t>
            </a:r>
            <a:r>
              <a:rPr lang="sk-SK" dirty="0" err="1" smtClean="0"/>
              <a:t>predispozice</a:t>
            </a:r>
            <a:r>
              <a:rPr lang="sk-SK" dirty="0" smtClean="0"/>
              <a:t>, metabolická nerovnováha, vývojové abnormality a faktory </a:t>
            </a:r>
            <a:r>
              <a:rPr lang="sk-SK" dirty="0" err="1" smtClean="0"/>
              <a:t>prostředí</a:t>
            </a:r>
            <a:r>
              <a:rPr lang="sk-SK" dirty="0" smtClean="0"/>
              <a:t>. </a:t>
            </a:r>
          </a:p>
          <a:p>
            <a:r>
              <a:rPr lang="sk-SK" dirty="0" err="1" smtClean="0"/>
              <a:t>Nejnovější</a:t>
            </a:r>
            <a:r>
              <a:rPr lang="sk-SK" dirty="0" smtClean="0"/>
              <a:t> </a:t>
            </a:r>
            <a:r>
              <a:rPr lang="sk-SK" dirty="0" err="1" smtClean="0"/>
              <a:t>gen</a:t>
            </a:r>
            <a:r>
              <a:rPr lang="sk-SK" dirty="0" smtClean="0"/>
              <a:t> </a:t>
            </a:r>
            <a:r>
              <a:rPr lang="sk-SK" dirty="0" err="1" smtClean="0"/>
              <a:t>způsobující</a:t>
            </a:r>
            <a:r>
              <a:rPr lang="sk-SK" dirty="0" smtClean="0"/>
              <a:t> </a:t>
            </a:r>
            <a:r>
              <a:rPr lang="sk-SK" dirty="0" err="1" smtClean="0"/>
              <a:t>oligodontie</a:t>
            </a:r>
            <a:r>
              <a:rPr lang="sk-SK" dirty="0" smtClean="0"/>
              <a:t> -</a:t>
            </a:r>
            <a:r>
              <a:rPr lang="sk-SK" dirty="0" err="1" smtClean="0"/>
              <a:t>autosomální</a:t>
            </a:r>
            <a:r>
              <a:rPr lang="sk-SK" dirty="0" smtClean="0"/>
              <a:t> </a:t>
            </a:r>
            <a:r>
              <a:rPr lang="sk-SK" dirty="0" err="1" smtClean="0"/>
              <a:t>recesivní</a:t>
            </a:r>
            <a:r>
              <a:rPr lang="sk-SK" dirty="0" smtClean="0"/>
              <a:t> </a:t>
            </a:r>
            <a:r>
              <a:rPr lang="sk-SK" dirty="0" err="1" smtClean="0"/>
              <a:t>mutace</a:t>
            </a:r>
            <a:r>
              <a:rPr lang="sk-SK" dirty="0" smtClean="0"/>
              <a:t> v LTBP3. </a:t>
            </a:r>
          </a:p>
        </p:txBody>
      </p:sp>
    </p:spTree>
    <p:extLst>
      <p:ext uri="{BB962C8B-B14F-4D97-AF65-F5344CB8AC3E}">
        <p14:creationId xmlns:p14="http://schemas.microsoft.com/office/powerpoint/2010/main" val="38319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Diagnostické </a:t>
            </a:r>
            <a:r>
              <a:rPr lang="sk-SK" dirty="0" err="1" smtClean="0"/>
              <a:t>metody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Klinické </a:t>
            </a:r>
            <a:r>
              <a:rPr lang="sk-SK" dirty="0" err="1" smtClean="0"/>
              <a:t>vyšetření</a:t>
            </a:r>
            <a:r>
              <a:rPr lang="sk-SK" dirty="0" smtClean="0"/>
              <a:t> +panoramatickým </a:t>
            </a:r>
            <a:r>
              <a:rPr lang="sk-SK" dirty="0" err="1" smtClean="0"/>
              <a:t>rentgenem</a:t>
            </a:r>
            <a:endParaRPr lang="sk-SK" dirty="0" smtClean="0"/>
          </a:p>
          <a:p>
            <a:r>
              <a:rPr lang="sk-SK" dirty="0" err="1" smtClean="0"/>
              <a:t>Řízení</a:t>
            </a:r>
            <a:r>
              <a:rPr lang="sk-SK" dirty="0" smtClean="0"/>
              <a:t> </a:t>
            </a:r>
            <a:r>
              <a:rPr lang="sk-SK" dirty="0"/>
              <a:t>a </a:t>
            </a:r>
            <a:r>
              <a:rPr lang="sk-SK" dirty="0" err="1"/>
              <a:t>léčba</a:t>
            </a:r>
            <a:endParaRPr lang="sk-SK" dirty="0"/>
          </a:p>
          <a:p>
            <a:r>
              <a:rPr lang="sk-SK" dirty="0" err="1"/>
              <a:t>odstranitelné</a:t>
            </a:r>
            <a:r>
              <a:rPr lang="sk-SK" dirty="0"/>
              <a:t> </a:t>
            </a:r>
            <a:r>
              <a:rPr lang="sk-SK" dirty="0" err="1"/>
              <a:t>částečné</a:t>
            </a:r>
            <a:r>
              <a:rPr lang="sk-SK" dirty="0"/>
              <a:t> zubní náhrady, pevné </a:t>
            </a:r>
            <a:r>
              <a:rPr lang="sk-SK" dirty="0" err="1"/>
              <a:t>částečné</a:t>
            </a:r>
            <a:r>
              <a:rPr lang="sk-SK" dirty="0"/>
              <a:t> zubní protézy a protézy. </a:t>
            </a:r>
          </a:p>
          <a:p>
            <a:r>
              <a:rPr lang="sk-SK" dirty="0"/>
              <a:t>Včasná implantační terapie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skládá</a:t>
            </a:r>
            <a:r>
              <a:rPr lang="sk-SK" dirty="0"/>
              <a:t> z </a:t>
            </a:r>
            <a:r>
              <a:rPr lang="sk-SK" dirty="0" err="1"/>
              <a:t>umístění</a:t>
            </a:r>
            <a:r>
              <a:rPr lang="sk-SK" dirty="0"/>
              <a:t> 2 symetrických </a:t>
            </a:r>
            <a:r>
              <a:rPr lang="sk-SK" dirty="0" err="1"/>
              <a:t>implantátů</a:t>
            </a:r>
            <a:r>
              <a:rPr lang="sk-SK" dirty="0"/>
              <a:t> od 6 let </a:t>
            </a:r>
            <a:r>
              <a:rPr lang="sk-SK" dirty="0" err="1"/>
              <a:t>věku</a:t>
            </a:r>
            <a:r>
              <a:rPr lang="sk-SK" dirty="0"/>
              <a:t>, </a:t>
            </a:r>
            <a:r>
              <a:rPr lang="sk-SK" dirty="0" err="1"/>
              <a:t>která</a:t>
            </a:r>
            <a:r>
              <a:rPr lang="sk-SK" dirty="0"/>
              <a:t> bude </a:t>
            </a:r>
            <a:r>
              <a:rPr lang="sk-SK" dirty="0" err="1"/>
              <a:t>pravidelně</a:t>
            </a:r>
            <a:r>
              <a:rPr lang="sk-SK" dirty="0"/>
              <a:t> </a:t>
            </a:r>
            <a:r>
              <a:rPr lang="sk-SK" dirty="0" err="1"/>
              <a:t>upravována</a:t>
            </a:r>
            <a:r>
              <a:rPr lang="sk-SK" dirty="0"/>
              <a:t>, aby </a:t>
            </a:r>
            <a:r>
              <a:rPr lang="sk-SK" dirty="0" err="1"/>
              <a:t>následovala</a:t>
            </a:r>
            <a:r>
              <a:rPr lang="sk-SK" dirty="0"/>
              <a:t> </a:t>
            </a:r>
            <a:r>
              <a:rPr lang="sk-SK" dirty="0" err="1"/>
              <a:t>růst</a:t>
            </a:r>
            <a:r>
              <a:rPr lang="sk-SK" dirty="0"/>
              <a:t> </a:t>
            </a:r>
            <a:r>
              <a:rPr lang="sk-SK" dirty="0" err="1"/>
              <a:t>mandibulárních</a:t>
            </a:r>
            <a:r>
              <a:rPr lang="sk-SK" dirty="0"/>
              <a:t> kostí. </a:t>
            </a:r>
          </a:p>
          <a:p>
            <a:r>
              <a:rPr lang="sk-SK" dirty="0"/>
              <a:t>Prognóza</a:t>
            </a:r>
          </a:p>
          <a:p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správné</a:t>
            </a:r>
            <a:r>
              <a:rPr lang="sk-SK" dirty="0"/>
              <a:t> </a:t>
            </a:r>
            <a:r>
              <a:rPr lang="sk-SK" dirty="0" err="1"/>
              <a:t>péči</a:t>
            </a:r>
            <a:r>
              <a:rPr lang="sk-SK" dirty="0"/>
              <a:t> o zuby </a:t>
            </a:r>
            <a:r>
              <a:rPr lang="sk-SK" dirty="0" err="1"/>
              <a:t>mohou</a:t>
            </a:r>
            <a:r>
              <a:rPr lang="sk-SK" dirty="0"/>
              <a:t> pacienti </a:t>
            </a:r>
            <a:r>
              <a:rPr lang="sk-SK" dirty="0" err="1"/>
              <a:t>mít</a:t>
            </a:r>
            <a:r>
              <a:rPr lang="sk-SK" dirty="0"/>
              <a:t> </a:t>
            </a:r>
            <a:r>
              <a:rPr lang="sk-SK" dirty="0" err="1"/>
              <a:t>normální</a:t>
            </a:r>
            <a:r>
              <a:rPr lang="sk-SK" dirty="0"/>
              <a:t> chrup a </a:t>
            </a:r>
            <a:r>
              <a:rPr lang="sk-SK" dirty="0" err="1"/>
              <a:t>orofaciální</a:t>
            </a:r>
            <a:r>
              <a:rPr lang="sk-SK" dirty="0"/>
              <a:t> </a:t>
            </a:r>
            <a:r>
              <a:rPr lang="sk-SK" dirty="0" err="1"/>
              <a:t>funkce</a:t>
            </a:r>
            <a:endParaRPr lang="sk-SK" dirty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06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</TotalTime>
  <Words>135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Oligodontia </vt:lpstr>
      <vt:lpstr> </vt:lpstr>
      <vt:lpstr>Etiologie </vt:lpstr>
      <vt:lpstr>Diagnostické metody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Unie Studentů Farmacie</dc:creator>
  <cp:lastModifiedBy>Unie Studentů Farmacie</cp:lastModifiedBy>
  <cp:revision>7</cp:revision>
  <dcterms:created xsi:type="dcterms:W3CDTF">2018-04-10T09:28:51Z</dcterms:created>
  <dcterms:modified xsi:type="dcterms:W3CDTF">2018-04-13T08:10:06Z</dcterms:modified>
</cp:coreProperties>
</file>