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Kostní </a:t>
            </a:r>
            <a:r>
              <a:rPr lang="sk-SK" dirty="0" err="1" smtClean="0"/>
              <a:t>nekróza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Klaudia </a:t>
            </a:r>
            <a:r>
              <a:rPr lang="sk-SK" dirty="0" err="1" smtClean="0"/>
              <a:t>Zigó</a:t>
            </a:r>
            <a:r>
              <a:rPr lang="sk-SK" dirty="0" smtClean="0"/>
              <a:t>, F16167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52592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Nekróza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066800" y="2014194"/>
            <a:ext cx="10058400" cy="3931920"/>
          </a:xfrm>
        </p:spPr>
        <p:txBody>
          <a:bodyPr>
            <a:normAutofit/>
          </a:bodyPr>
          <a:lstStyle/>
          <a:p>
            <a:r>
              <a:rPr lang="sk-SK" dirty="0" err="1"/>
              <a:t>Nekróza</a:t>
            </a:r>
            <a:r>
              <a:rPr lang="sk-SK" dirty="0"/>
              <a:t> </a:t>
            </a:r>
            <a:r>
              <a:rPr lang="sk-SK" dirty="0" smtClean="0"/>
              <a:t>je </a:t>
            </a:r>
            <a:r>
              <a:rPr lang="sk-SK" dirty="0" err="1" smtClean="0"/>
              <a:t>intravitální</a:t>
            </a:r>
            <a:r>
              <a:rPr lang="sk-SK" dirty="0" smtClean="0"/>
              <a:t> </a:t>
            </a:r>
            <a:r>
              <a:rPr lang="sk-SK" dirty="0" err="1"/>
              <a:t>smrt</a:t>
            </a:r>
            <a:r>
              <a:rPr lang="sk-SK" dirty="0"/>
              <a:t> </a:t>
            </a:r>
            <a:r>
              <a:rPr lang="sk-SK" dirty="0" err="1"/>
              <a:t>buněk</a:t>
            </a:r>
            <a:r>
              <a:rPr lang="sk-SK" dirty="0"/>
              <a:t> a </a:t>
            </a:r>
            <a:r>
              <a:rPr lang="sk-SK" dirty="0" err="1" smtClean="0"/>
              <a:t>tkání</a:t>
            </a:r>
            <a:r>
              <a:rPr lang="sk-SK" dirty="0" smtClean="0"/>
              <a:t>. </a:t>
            </a:r>
            <a:r>
              <a:rPr lang="sk-SK" dirty="0" err="1"/>
              <a:t>Nekróza</a:t>
            </a:r>
            <a:r>
              <a:rPr lang="sk-SK" dirty="0"/>
              <a:t> postihuje skupiny na sebe </a:t>
            </a:r>
            <a:r>
              <a:rPr lang="sk-SK" dirty="0" err="1"/>
              <a:t>navzájem</a:t>
            </a:r>
            <a:r>
              <a:rPr lang="sk-SK" dirty="0"/>
              <a:t> </a:t>
            </a:r>
            <a:r>
              <a:rPr lang="sk-SK" dirty="0" err="1"/>
              <a:t>naléhajících</a:t>
            </a:r>
            <a:r>
              <a:rPr lang="sk-SK" dirty="0"/>
              <a:t> </a:t>
            </a:r>
            <a:r>
              <a:rPr lang="sk-SK" dirty="0" err="1"/>
              <a:t>buněk</a:t>
            </a:r>
            <a:r>
              <a:rPr lang="sk-SK" dirty="0"/>
              <a:t> a vzniká </a:t>
            </a:r>
            <a:r>
              <a:rPr lang="sk-SK" dirty="0" err="1"/>
              <a:t>jako</a:t>
            </a:r>
            <a:r>
              <a:rPr lang="sk-SK" dirty="0"/>
              <a:t> </a:t>
            </a:r>
            <a:r>
              <a:rPr lang="sk-SK" dirty="0" err="1"/>
              <a:t>následek</a:t>
            </a:r>
            <a:r>
              <a:rPr lang="sk-SK" dirty="0"/>
              <a:t> nevratného </a:t>
            </a:r>
            <a:r>
              <a:rPr lang="sk-SK" dirty="0" err="1"/>
              <a:t>poškození</a:t>
            </a:r>
            <a:r>
              <a:rPr lang="sk-SK" dirty="0"/>
              <a:t> </a:t>
            </a:r>
            <a:r>
              <a:rPr lang="sk-SK" dirty="0" err="1"/>
              <a:t>buněk</a:t>
            </a:r>
            <a:r>
              <a:rPr lang="sk-SK" dirty="0" smtClean="0"/>
              <a:t>.</a:t>
            </a:r>
          </a:p>
          <a:p>
            <a:r>
              <a:rPr lang="sk-SK" b="1" dirty="0"/>
              <a:t>Aseptická </a:t>
            </a:r>
            <a:r>
              <a:rPr lang="sk-SK" b="1" dirty="0" err="1"/>
              <a:t>nekróza</a:t>
            </a:r>
            <a:r>
              <a:rPr lang="sk-SK" b="1" dirty="0"/>
              <a:t>=</a:t>
            </a:r>
            <a:r>
              <a:rPr lang="sk-SK" b="1" dirty="0" err="1"/>
              <a:t>Avaskulární</a:t>
            </a:r>
            <a:r>
              <a:rPr lang="sk-SK" b="1" dirty="0"/>
              <a:t> kostní </a:t>
            </a:r>
            <a:r>
              <a:rPr lang="sk-SK" b="1" dirty="0" err="1"/>
              <a:t>nekróza</a:t>
            </a:r>
            <a:r>
              <a:rPr lang="sk-SK" b="1" dirty="0"/>
              <a:t> (</a:t>
            </a:r>
            <a:r>
              <a:rPr lang="sk-SK" b="1" dirty="0" err="1" smtClean="0"/>
              <a:t>osteonekróza</a:t>
            </a:r>
            <a:r>
              <a:rPr lang="sk-SK" b="1" dirty="0" smtClean="0"/>
              <a:t>) </a:t>
            </a:r>
            <a:r>
              <a:rPr lang="sk-SK" dirty="0" smtClean="0"/>
              <a:t>-  </a:t>
            </a:r>
            <a:r>
              <a:rPr lang="sk-SK" dirty="0" err="1"/>
              <a:t>nekróza</a:t>
            </a:r>
            <a:r>
              <a:rPr lang="sk-SK" dirty="0"/>
              <a:t> </a:t>
            </a:r>
            <a:r>
              <a:rPr lang="sk-SK" dirty="0" smtClean="0"/>
              <a:t>kosti, apofýzy, epifýzy </a:t>
            </a:r>
            <a:r>
              <a:rPr lang="sk-SK" dirty="0" err="1"/>
              <a:t>vznikající</a:t>
            </a:r>
            <a:r>
              <a:rPr lang="sk-SK" dirty="0"/>
              <a:t> bez </a:t>
            </a:r>
            <a:r>
              <a:rPr lang="sk-SK" dirty="0" err="1"/>
              <a:t>přítomnosti</a:t>
            </a:r>
            <a:r>
              <a:rPr lang="sk-SK" dirty="0"/>
              <a:t> </a:t>
            </a:r>
            <a:r>
              <a:rPr lang="sk-SK" dirty="0" err="1"/>
              <a:t>infekčního</a:t>
            </a:r>
            <a:r>
              <a:rPr lang="sk-SK" dirty="0"/>
              <a:t> </a:t>
            </a:r>
            <a:r>
              <a:rPr lang="sk-SK" dirty="0" err="1"/>
              <a:t>zánětu</a:t>
            </a:r>
            <a:r>
              <a:rPr lang="sk-SK" dirty="0"/>
              <a:t> z </a:t>
            </a:r>
            <a:r>
              <a:rPr lang="sk-SK" dirty="0" err="1"/>
              <a:t>ne</a:t>
            </a:r>
            <a:r>
              <a:rPr lang="sk-SK" dirty="0"/>
              <a:t> </a:t>
            </a:r>
            <a:r>
              <a:rPr lang="sk-SK" dirty="0" err="1"/>
              <a:t>zcela</a:t>
            </a:r>
            <a:r>
              <a:rPr lang="sk-SK" dirty="0"/>
              <a:t> jasných </a:t>
            </a:r>
            <a:r>
              <a:rPr lang="sk-SK" dirty="0" err="1"/>
              <a:t>příčin</a:t>
            </a:r>
            <a:r>
              <a:rPr lang="sk-SK" dirty="0"/>
              <a:t> v </a:t>
            </a:r>
            <a:r>
              <a:rPr lang="sk-SK" dirty="0" err="1"/>
              <a:t>některých</a:t>
            </a:r>
            <a:r>
              <a:rPr lang="sk-SK" dirty="0"/>
              <a:t> </a:t>
            </a:r>
            <a:r>
              <a:rPr lang="sk-SK" dirty="0" err="1"/>
              <a:t>případech</a:t>
            </a:r>
            <a:r>
              <a:rPr lang="sk-SK" dirty="0"/>
              <a:t> má </a:t>
            </a:r>
            <a:r>
              <a:rPr lang="sk-SK" dirty="0" err="1"/>
              <a:t>vliv</a:t>
            </a:r>
            <a:r>
              <a:rPr lang="sk-SK" dirty="0"/>
              <a:t> opakované </a:t>
            </a:r>
            <a:r>
              <a:rPr lang="sk-SK" dirty="0" err="1"/>
              <a:t>přetěžování</a:t>
            </a:r>
            <a:r>
              <a:rPr lang="sk-SK" dirty="0"/>
              <a:t> či </a:t>
            </a:r>
            <a:r>
              <a:rPr lang="sk-SK" dirty="0" err="1"/>
              <a:t>mikrotraumata</a:t>
            </a:r>
            <a:r>
              <a:rPr lang="sk-SK" dirty="0"/>
              <a:t> ev. poruchy </a:t>
            </a:r>
            <a:r>
              <a:rPr lang="sk-SK" dirty="0" err="1"/>
              <a:t>krevního</a:t>
            </a:r>
            <a:r>
              <a:rPr lang="sk-SK" dirty="0"/>
              <a:t> zásobení. </a:t>
            </a:r>
            <a:r>
              <a:rPr lang="sk-SK" dirty="0" err="1"/>
              <a:t>Dochází</a:t>
            </a:r>
            <a:r>
              <a:rPr lang="sk-SK" dirty="0"/>
              <a:t> </a:t>
            </a:r>
            <a:r>
              <a:rPr lang="sk-SK" dirty="0" err="1"/>
              <a:t>nejprve</a:t>
            </a:r>
            <a:r>
              <a:rPr lang="sk-SK" dirty="0"/>
              <a:t> k zániku </a:t>
            </a:r>
            <a:r>
              <a:rPr lang="sk-SK" dirty="0" err="1"/>
              <a:t>kostních</a:t>
            </a:r>
            <a:r>
              <a:rPr lang="sk-SK" dirty="0"/>
              <a:t> </a:t>
            </a:r>
            <a:r>
              <a:rPr lang="sk-SK" dirty="0" err="1"/>
              <a:t>buněk</a:t>
            </a:r>
            <a:r>
              <a:rPr lang="sk-SK" dirty="0"/>
              <a:t>, </a:t>
            </a:r>
            <a:r>
              <a:rPr lang="sk-SK" dirty="0" err="1" smtClean="0"/>
              <a:t>posléze</a:t>
            </a:r>
            <a:r>
              <a:rPr lang="sk-SK" dirty="0" smtClean="0"/>
              <a:t> </a:t>
            </a:r>
            <a:r>
              <a:rPr lang="sk-SK" dirty="0"/>
              <a:t>k </a:t>
            </a:r>
            <a:r>
              <a:rPr lang="sk-SK" dirty="0" err="1"/>
              <a:t>jejich</a:t>
            </a:r>
            <a:r>
              <a:rPr lang="sk-SK" dirty="0"/>
              <a:t> </a:t>
            </a:r>
            <a:r>
              <a:rPr lang="sk-SK" dirty="0" err="1"/>
              <a:t>resorpci</a:t>
            </a:r>
            <a:r>
              <a:rPr lang="sk-SK" dirty="0"/>
              <a:t> a </a:t>
            </a:r>
            <a:r>
              <a:rPr lang="sk-SK" dirty="0" err="1"/>
              <a:t>novotvorbě</a:t>
            </a:r>
            <a:r>
              <a:rPr lang="sk-SK" dirty="0"/>
              <a:t> kosti. </a:t>
            </a:r>
            <a:endParaRPr lang="sk-SK" dirty="0" smtClean="0"/>
          </a:p>
          <a:p>
            <a:r>
              <a:rPr lang="sk-SK" dirty="0"/>
              <a:t>V </a:t>
            </a:r>
            <a:r>
              <a:rPr lang="sk-SK" dirty="0" err="1"/>
              <a:t>patogenezi</a:t>
            </a:r>
            <a:r>
              <a:rPr lang="sk-SK" dirty="0"/>
              <a:t> </a:t>
            </a:r>
            <a:r>
              <a:rPr lang="sk-SK" dirty="0" err="1"/>
              <a:t>onemocnění</a:t>
            </a:r>
            <a:r>
              <a:rPr lang="sk-SK" dirty="0"/>
              <a:t> </a:t>
            </a:r>
            <a:r>
              <a:rPr lang="sk-SK" dirty="0" err="1"/>
              <a:t>se</a:t>
            </a:r>
            <a:r>
              <a:rPr lang="sk-SK" dirty="0"/>
              <a:t> uplatňuje porucha </a:t>
            </a:r>
            <a:r>
              <a:rPr lang="sk-SK" dirty="0" err="1"/>
              <a:t>mikrocirkulace</a:t>
            </a:r>
            <a:r>
              <a:rPr lang="sk-SK" dirty="0"/>
              <a:t> kostní </a:t>
            </a:r>
            <a:r>
              <a:rPr lang="sk-SK" dirty="0" err="1"/>
              <a:t>dřeně</a:t>
            </a:r>
            <a:r>
              <a:rPr lang="sk-SK" dirty="0"/>
              <a:t> a kosti. </a:t>
            </a:r>
            <a:r>
              <a:rPr lang="sk-SK" dirty="0" err="1"/>
              <a:t>Příčiny</a:t>
            </a:r>
            <a:r>
              <a:rPr lang="sk-SK" dirty="0"/>
              <a:t> </a:t>
            </a:r>
            <a:r>
              <a:rPr lang="sk-SK" dirty="0" err="1"/>
              <a:t>poruch</a:t>
            </a:r>
            <a:r>
              <a:rPr lang="sk-SK" dirty="0"/>
              <a:t> </a:t>
            </a:r>
            <a:r>
              <a:rPr lang="sk-SK" dirty="0" err="1"/>
              <a:t>mikrocirkulace</a:t>
            </a:r>
            <a:r>
              <a:rPr lang="sk-SK" dirty="0"/>
              <a:t> </a:t>
            </a:r>
            <a:r>
              <a:rPr lang="sk-SK" dirty="0" err="1"/>
              <a:t>můžeme</a:t>
            </a:r>
            <a:r>
              <a:rPr lang="sk-SK" dirty="0"/>
              <a:t> </a:t>
            </a:r>
            <a:r>
              <a:rPr lang="sk-SK" dirty="0" err="1"/>
              <a:t>dělit</a:t>
            </a:r>
            <a:r>
              <a:rPr lang="sk-SK" dirty="0"/>
              <a:t> na:</a:t>
            </a:r>
          </a:p>
          <a:p>
            <a:r>
              <a:rPr lang="sk-SK" dirty="0" err="1" smtClean="0"/>
              <a:t>známé</a:t>
            </a:r>
            <a:endParaRPr lang="sk-SK" dirty="0"/>
          </a:p>
          <a:p>
            <a:r>
              <a:rPr lang="sk-SK" dirty="0" err="1"/>
              <a:t>pravděpodobné</a:t>
            </a:r>
            <a:endParaRPr lang="sk-SK" dirty="0"/>
          </a:p>
          <a:p>
            <a:r>
              <a:rPr lang="sk-SK" dirty="0" err="1"/>
              <a:t>idiopatické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099543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/>
              <a:t>Avaskulární</a:t>
            </a:r>
            <a:r>
              <a:rPr lang="sk-SK" dirty="0"/>
              <a:t> kostní </a:t>
            </a:r>
            <a:r>
              <a:rPr lang="sk-SK" dirty="0" err="1"/>
              <a:t>nekróza</a:t>
            </a:r>
            <a:r>
              <a:rPr lang="sk-SK" dirty="0"/>
              <a:t> – mikroskopický preparát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u="sng" dirty="0" err="1"/>
              <a:t>Známé</a:t>
            </a:r>
            <a:r>
              <a:rPr lang="sk-SK" u="sng" dirty="0"/>
              <a:t> </a:t>
            </a:r>
            <a:r>
              <a:rPr lang="sk-SK" u="sng" dirty="0" err="1"/>
              <a:t>příčiny</a:t>
            </a:r>
            <a:endParaRPr lang="sk-SK" u="sng" dirty="0"/>
          </a:p>
          <a:p>
            <a:r>
              <a:rPr lang="sk-SK" dirty="0" err="1"/>
              <a:t>fraktura</a:t>
            </a:r>
            <a:r>
              <a:rPr lang="sk-SK" dirty="0"/>
              <a:t> (mechanická </a:t>
            </a:r>
            <a:r>
              <a:rPr lang="sk-SK" dirty="0" err="1"/>
              <a:t>komprese</a:t>
            </a:r>
            <a:r>
              <a:rPr lang="sk-SK" dirty="0"/>
              <a:t> </a:t>
            </a:r>
            <a:r>
              <a:rPr lang="sk-SK" dirty="0" err="1"/>
              <a:t>cév</a:t>
            </a:r>
            <a:r>
              <a:rPr lang="sk-SK" dirty="0"/>
              <a:t>),</a:t>
            </a:r>
          </a:p>
          <a:p>
            <a:r>
              <a:rPr lang="sk-SK" dirty="0" err="1"/>
              <a:t>dekompresní</a:t>
            </a:r>
            <a:r>
              <a:rPr lang="sk-SK" dirty="0"/>
              <a:t> nemoc (</a:t>
            </a:r>
            <a:r>
              <a:rPr lang="sk-SK" dirty="0" err="1"/>
              <a:t>uzávěr</a:t>
            </a:r>
            <a:r>
              <a:rPr lang="sk-SK" dirty="0"/>
              <a:t> </a:t>
            </a:r>
            <a:r>
              <a:rPr lang="sk-SK" dirty="0" err="1"/>
              <a:t>cév</a:t>
            </a:r>
            <a:r>
              <a:rPr lang="sk-SK" dirty="0"/>
              <a:t> bublinkami</a:t>
            </a:r>
            <a:r>
              <a:rPr lang="sk-SK" dirty="0" smtClean="0"/>
              <a:t>).</a:t>
            </a:r>
          </a:p>
          <a:p>
            <a:r>
              <a:rPr lang="sk-SK" u="sng" dirty="0" err="1"/>
              <a:t>Pravděpodobné</a:t>
            </a:r>
            <a:r>
              <a:rPr lang="sk-SK" u="sng" dirty="0"/>
              <a:t> </a:t>
            </a:r>
            <a:r>
              <a:rPr lang="sk-SK" u="sng" dirty="0" err="1" smtClean="0"/>
              <a:t>příčiny</a:t>
            </a:r>
            <a:r>
              <a:rPr lang="sk-SK" u="sng" dirty="0"/>
              <a:t> </a:t>
            </a:r>
            <a:r>
              <a:rPr lang="sk-SK" u="sng" dirty="0" smtClean="0"/>
              <a:t>:</a:t>
            </a:r>
            <a:r>
              <a:rPr lang="sk-SK" dirty="0" smtClean="0"/>
              <a:t> metabolické </a:t>
            </a:r>
            <a:r>
              <a:rPr lang="sk-SK" dirty="0"/>
              <a:t>nemoci a nemoci </a:t>
            </a:r>
            <a:r>
              <a:rPr lang="sk-SK" dirty="0" err="1"/>
              <a:t>zvyšující</a:t>
            </a:r>
            <a:r>
              <a:rPr lang="sk-SK" dirty="0"/>
              <a:t> </a:t>
            </a:r>
            <a:r>
              <a:rPr lang="sk-SK" dirty="0" err="1"/>
              <a:t>krevní</a:t>
            </a:r>
            <a:r>
              <a:rPr lang="sk-SK" dirty="0"/>
              <a:t> </a:t>
            </a:r>
            <a:r>
              <a:rPr lang="sk-SK" dirty="0" err="1" smtClean="0"/>
              <a:t>sráženlivost</a:t>
            </a:r>
            <a:r>
              <a:rPr lang="sk-SK" dirty="0" smtClean="0"/>
              <a:t> </a:t>
            </a:r>
            <a:r>
              <a:rPr lang="sk-SK" dirty="0"/>
              <a:t>– </a:t>
            </a:r>
            <a:r>
              <a:rPr lang="sk-SK" dirty="0" err="1"/>
              <a:t>srpkovitá</a:t>
            </a:r>
            <a:r>
              <a:rPr lang="sk-SK" dirty="0"/>
              <a:t> </a:t>
            </a:r>
            <a:r>
              <a:rPr lang="sk-SK" dirty="0" smtClean="0"/>
              <a:t>anémie, </a:t>
            </a:r>
            <a:r>
              <a:rPr lang="sk-SK" dirty="0"/>
              <a:t>diabetes mellitus, poruchy </a:t>
            </a:r>
            <a:r>
              <a:rPr lang="sk-SK" dirty="0" err="1"/>
              <a:t>metabolismu</a:t>
            </a:r>
            <a:r>
              <a:rPr lang="sk-SK" dirty="0"/>
              <a:t> </a:t>
            </a:r>
            <a:r>
              <a:rPr lang="sk-SK" dirty="0" err="1"/>
              <a:t>lipidů</a:t>
            </a:r>
            <a:r>
              <a:rPr lang="sk-SK" dirty="0"/>
              <a:t>. </a:t>
            </a:r>
            <a:r>
              <a:rPr lang="sk-SK" dirty="0" err="1"/>
              <a:t>pankreatitida</a:t>
            </a:r>
            <a:r>
              <a:rPr lang="sk-SK" dirty="0"/>
              <a:t>, nádory, </a:t>
            </a:r>
            <a:r>
              <a:rPr lang="sk-SK" dirty="0" err="1" smtClean="0"/>
              <a:t>dna,systémový</a:t>
            </a:r>
            <a:r>
              <a:rPr lang="sk-SK" dirty="0" smtClean="0"/>
              <a:t> </a:t>
            </a:r>
            <a:r>
              <a:rPr lang="sk-SK" dirty="0" err="1"/>
              <a:t>lupus</a:t>
            </a:r>
            <a:r>
              <a:rPr lang="sk-SK" dirty="0"/>
              <a:t> </a:t>
            </a:r>
            <a:r>
              <a:rPr lang="sk-SK" dirty="0" err="1"/>
              <a:t>erythematodes</a:t>
            </a:r>
            <a:r>
              <a:rPr lang="sk-SK" dirty="0" smtClean="0"/>
              <a:t>, alkoholizmus, </a:t>
            </a:r>
            <a:r>
              <a:rPr lang="sk-SK" dirty="0" err="1" smtClean="0"/>
              <a:t>kouření</a:t>
            </a:r>
            <a:r>
              <a:rPr lang="sk-SK" dirty="0" smtClean="0"/>
              <a:t>.</a:t>
            </a:r>
          </a:p>
          <a:p>
            <a:r>
              <a:rPr lang="sk-SK" dirty="0" err="1"/>
              <a:t>Avaskulární</a:t>
            </a:r>
            <a:r>
              <a:rPr lang="sk-SK" dirty="0"/>
              <a:t> kostní </a:t>
            </a:r>
            <a:r>
              <a:rPr lang="sk-SK" dirty="0" err="1"/>
              <a:t>nekróza</a:t>
            </a:r>
            <a:r>
              <a:rPr lang="sk-SK" dirty="0"/>
              <a:t> postihuje </a:t>
            </a:r>
            <a:r>
              <a:rPr lang="sk-SK" dirty="0" err="1"/>
              <a:t>nejčastěji</a:t>
            </a:r>
            <a:r>
              <a:rPr lang="sk-SK" dirty="0"/>
              <a:t> konvexní </a:t>
            </a:r>
            <a:r>
              <a:rPr lang="sk-SK" dirty="0" err="1"/>
              <a:t>kloubní</a:t>
            </a:r>
            <a:r>
              <a:rPr lang="sk-SK" dirty="0"/>
              <a:t> povrchy – v </a:t>
            </a:r>
            <a:r>
              <a:rPr lang="sk-SK" dirty="0" err="1"/>
              <a:t>těchto</a:t>
            </a:r>
            <a:r>
              <a:rPr lang="sk-SK" dirty="0"/>
              <a:t> </a:t>
            </a:r>
            <a:r>
              <a:rPr lang="sk-SK" dirty="0" err="1"/>
              <a:t>místech</a:t>
            </a:r>
            <a:r>
              <a:rPr lang="sk-SK" dirty="0"/>
              <a:t> chybí </a:t>
            </a:r>
            <a:r>
              <a:rPr lang="sk-SK" dirty="0" err="1"/>
              <a:t>kolateralizace</a:t>
            </a:r>
            <a:r>
              <a:rPr lang="sk-SK" dirty="0"/>
              <a:t> a </a:t>
            </a:r>
            <a:r>
              <a:rPr lang="sk-SK" dirty="0" err="1"/>
              <a:t>terminální</a:t>
            </a:r>
            <a:r>
              <a:rPr lang="sk-SK" dirty="0"/>
              <a:t> </a:t>
            </a:r>
            <a:r>
              <a:rPr lang="sk-SK" dirty="0" err="1"/>
              <a:t>arterie</a:t>
            </a:r>
            <a:r>
              <a:rPr lang="sk-SK" dirty="0"/>
              <a:t> </a:t>
            </a:r>
            <a:r>
              <a:rPr lang="sk-SK" dirty="0" err="1"/>
              <a:t>jsou</a:t>
            </a:r>
            <a:r>
              <a:rPr lang="sk-SK" dirty="0"/>
              <a:t> </a:t>
            </a:r>
            <a:r>
              <a:rPr lang="sk-SK" dirty="0" err="1"/>
              <a:t>gracilní</a:t>
            </a:r>
            <a:r>
              <a:rPr lang="sk-SK" dirty="0" smtClean="0"/>
              <a:t>.</a:t>
            </a:r>
          </a:p>
          <a:p>
            <a:r>
              <a:rPr lang="sk-SK" dirty="0"/>
              <a:t>K náchylnosti </a:t>
            </a:r>
            <a:r>
              <a:rPr lang="sk-SK" dirty="0" err="1"/>
              <a:t>dále</a:t>
            </a:r>
            <a:r>
              <a:rPr lang="sk-SK" dirty="0"/>
              <a:t> </a:t>
            </a:r>
            <a:r>
              <a:rPr lang="sk-SK" dirty="0" err="1"/>
              <a:t>přispívá</a:t>
            </a:r>
            <a:r>
              <a:rPr lang="sk-SK" dirty="0"/>
              <a:t> </a:t>
            </a:r>
            <a:r>
              <a:rPr lang="sk-SK" dirty="0" err="1"/>
              <a:t>snížená</a:t>
            </a:r>
            <a:r>
              <a:rPr lang="sk-SK" dirty="0"/>
              <a:t> </a:t>
            </a:r>
            <a:r>
              <a:rPr lang="sk-SK" dirty="0" err="1"/>
              <a:t>vaskularizace</a:t>
            </a:r>
            <a:r>
              <a:rPr lang="sk-SK" dirty="0"/>
              <a:t> </a:t>
            </a:r>
            <a:r>
              <a:rPr lang="sk-SK" dirty="0" err="1"/>
              <a:t>žluté</a:t>
            </a:r>
            <a:r>
              <a:rPr lang="sk-SK" dirty="0"/>
              <a:t> kostní </a:t>
            </a:r>
            <a:r>
              <a:rPr lang="sk-SK" dirty="0" err="1"/>
              <a:t>dřeně</a:t>
            </a:r>
            <a:r>
              <a:rPr lang="sk-SK" dirty="0"/>
              <a:t> (oproti červené</a:t>
            </a:r>
            <a:r>
              <a:rPr lang="sk-SK" dirty="0" smtClean="0"/>
              <a:t>).</a:t>
            </a:r>
          </a:p>
          <a:p>
            <a:r>
              <a:rPr lang="sk-SK" dirty="0"/>
              <a:t>V </a:t>
            </a:r>
            <a:r>
              <a:rPr lang="sk-SK" dirty="0" err="1"/>
              <a:t>důsledku</a:t>
            </a:r>
            <a:r>
              <a:rPr lang="sk-SK" dirty="0"/>
              <a:t> poruchy </a:t>
            </a:r>
            <a:r>
              <a:rPr lang="sk-SK" dirty="0" err="1"/>
              <a:t>prokrvení</a:t>
            </a:r>
            <a:r>
              <a:rPr lang="sk-SK" dirty="0"/>
              <a:t> (</a:t>
            </a:r>
            <a:r>
              <a:rPr lang="sk-SK" dirty="0" err="1"/>
              <a:t>ischemie</a:t>
            </a:r>
            <a:r>
              <a:rPr lang="sk-SK" dirty="0"/>
              <a:t>) </a:t>
            </a:r>
            <a:r>
              <a:rPr lang="sk-SK" dirty="0" err="1"/>
              <a:t>lze</a:t>
            </a:r>
            <a:r>
              <a:rPr lang="sk-SK" dirty="0"/>
              <a:t> v </a:t>
            </a:r>
            <a:r>
              <a:rPr lang="sk-SK" dirty="0" err="1"/>
              <a:t>průběhu</a:t>
            </a:r>
            <a:r>
              <a:rPr lang="sk-SK" dirty="0"/>
              <a:t> 6–8 </a:t>
            </a:r>
            <a:r>
              <a:rPr lang="sk-SK" dirty="0" err="1"/>
              <a:t>týdnů</a:t>
            </a:r>
            <a:r>
              <a:rPr lang="sk-SK" dirty="0"/>
              <a:t> na </a:t>
            </a:r>
            <a:r>
              <a:rPr lang="sk-SK" dirty="0" err="1"/>
              <a:t>prostém</a:t>
            </a:r>
            <a:r>
              <a:rPr lang="sk-SK" dirty="0"/>
              <a:t> snímku </a:t>
            </a:r>
            <a:r>
              <a:rPr lang="sk-SK" dirty="0" err="1"/>
              <a:t>rozeznat</a:t>
            </a:r>
            <a:r>
              <a:rPr lang="sk-SK" dirty="0"/>
              <a:t> </a:t>
            </a:r>
            <a:r>
              <a:rPr lang="sk-SK" dirty="0" err="1"/>
              <a:t>resorpce</a:t>
            </a:r>
            <a:r>
              <a:rPr lang="sk-SK" dirty="0"/>
              <a:t> kosti a </a:t>
            </a:r>
            <a:r>
              <a:rPr lang="sk-SK" dirty="0" err="1"/>
              <a:t>kalcifikace</a:t>
            </a:r>
            <a:r>
              <a:rPr lang="sk-SK" dirty="0"/>
              <a:t>, </a:t>
            </a:r>
            <a:r>
              <a:rPr lang="sk-SK" dirty="0" err="1"/>
              <a:t>projevující</a:t>
            </a:r>
            <a:r>
              <a:rPr lang="sk-SK" dirty="0"/>
              <a:t> </a:t>
            </a:r>
            <a:r>
              <a:rPr lang="sk-SK" dirty="0" err="1"/>
              <a:t>se</a:t>
            </a:r>
            <a:r>
              <a:rPr lang="sk-SK" dirty="0"/>
              <a:t> </a:t>
            </a:r>
            <a:r>
              <a:rPr lang="sk-SK" dirty="0" err="1"/>
              <a:t>jako</a:t>
            </a:r>
            <a:r>
              <a:rPr lang="sk-SK" dirty="0"/>
              <a:t> </a:t>
            </a:r>
            <a:r>
              <a:rPr lang="sk-SK" dirty="0" err="1"/>
              <a:t>nehomogenity</a:t>
            </a:r>
            <a:r>
              <a:rPr lang="sk-SK" dirty="0"/>
              <a:t> </a:t>
            </a:r>
            <a:r>
              <a:rPr lang="sk-SK" dirty="0" err="1"/>
              <a:t>při</a:t>
            </a:r>
            <a:r>
              <a:rPr lang="sk-SK" dirty="0"/>
              <a:t> </a:t>
            </a:r>
            <a:r>
              <a:rPr lang="sk-SK" dirty="0" err="1"/>
              <a:t>kostním</a:t>
            </a:r>
            <a:r>
              <a:rPr lang="sk-SK" dirty="0"/>
              <a:t> infarktu.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040" y="2324100"/>
            <a:ext cx="2857500" cy="1905000"/>
          </a:xfrm>
          <a:prstGeom prst="rect">
            <a:avLst/>
          </a:prstGeom>
        </p:spPr>
      </p:pic>
      <p:sp>
        <p:nvSpPr>
          <p:cNvPr id="5" name="Zástupný objekt pre tex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374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029222" y="1469311"/>
            <a:ext cx="10058400" cy="3931920"/>
          </a:xfrm>
        </p:spPr>
        <p:txBody>
          <a:bodyPr>
            <a:normAutofit/>
          </a:bodyPr>
          <a:lstStyle/>
          <a:p>
            <a:r>
              <a:rPr lang="sk-SK" dirty="0" err="1"/>
              <a:t>Onemocnění</a:t>
            </a:r>
            <a:r>
              <a:rPr lang="sk-SK" dirty="0"/>
              <a:t> </a:t>
            </a:r>
            <a:r>
              <a:rPr lang="sk-SK" dirty="0" err="1"/>
              <a:t>se</a:t>
            </a:r>
            <a:r>
              <a:rPr lang="sk-SK" dirty="0"/>
              <a:t> vyskytuje </a:t>
            </a:r>
            <a:r>
              <a:rPr lang="sk-SK" dirty="0" err="1"/>
              <a:t>obv</a:t>
            </a:r>
            <a:r>
              <a:rPr lang="sk-SK" dirty="0"/>
              <a:t>. v </a:t>
            </a:r>
            <a:r>
              <a:rPr lang="sk-SK" dirty="0" err="1"/>
              <a:t>dětství</a:t>
            </a:r>
            <a:r>
              <a:rPr lang="sk-SK" dirty="0"/>
              <a:t>, </a:t>
            </a:r>
            <a:r>
              <a:rPr lang="sk-SK" dirty="0" err="1"/>
              <a:t>častěji</a:t>
            </a:r>
            <a:r>
              <a:rPr lang="sk-SK" dirty="0"/>
              <a:t> </a:t>
            </a:r>
            <a:r>
              <a:rPr lang="sk-SK" dirty="0" err="1"/>
              <a:t>bývají</a:t>
            </a:r>
            <a:r>
              <a:rPr lang="sk-SK" dirty="0"/>
              <a:t> </a:t>
            </a:r>
            <a:r>
              <a:rPr lang="sk-SK" dirty="0" err="1"/>
              <a:t>postiženi</a:t>
            </a:r>
            <a:r>
              <a:rPr lang="sk-SK" dirty="0"/>
              <a:t> chlapci. </a:t>
            </a:r>
            <a:r>
              <a:rPr lang="sk-SK" dirty="0" err="1"/>
              <a:t>Objevuje</a:t>
            </a:r>
            <a:r>
              <a:rPr lang="sk-SK" dirty="0"/>
              <a:t> </a:t>
            </a:r>
            <a:r>
              <a:rPr lang="sk-SK" dirty="0" err="1"/>
              <a:t>se</a:t>
            </a:r>
            <a:r>
              <a:rPr lang="sk-SK" dirty="0"/>
              <a:t> </a:t>
            </a:r>
            <a:r>
              <a:rPr lang="sk-SK" dirty="0" err="1"/>
              <a:t>nejčastěji</a:t>
            </a:r>
            <a:r>
              <a:rPr lang="sk-SK" dirty="0"/>
              <a:t> </a:t>
            </a:r>
            <a:r>
              <a:rPr lang="sk-SK" dirty="0" err="1"/>
              <a:t>mezi</a:t>
            </a:r>
            <a:r>
              <a:rPr lang="sk-SK" dirty="0"/>
              <a:t> 3 a 6 </a:t>
            </a:r>
            <a:r>
              <a:rPr lang="sk-SK" dirty="0" err="1"/>
              <a:t>rokem</a:t>
            </a:r>
            <a:r>
              <a:rPr lang="sk-SK" dirty="0"/>
              <a:t> života. </a:t>
            </a:r>
            <a:r>
              <a:rPr lang="sk-SK" dirty="0" err="1"/>
              <a:t>Může</a:t>
            </a:r>
            <a:r>
              <a:rPr lang="sk-SK" dirty="0"/>
              <a:t> </a:t>
            </a:r>
            <a:r>
              <a:rPr lang="sk-SK" dirty="0" err="1"/>
              <a:t>vzniknout</a:t>
            </a:r>
            <a:r>
              <a:rPr lang="sk-SK" dirty="0"/>
              <a:t> i v </a:t>
            </a:r>
            <a:r>
              <a:rPr lang="sk-SK" dirty="0" err="1"/>
              <a:t>důsledku</a:t>
            </a:r>
            <a:r>
              <a:rPr lang="sk-SK" dirty="0"/>
              <a:t> vzduchové embólie, </a:t>
            </a:r>
            <a:r>
              <a:rPr lang="sk-SK" dirty="0" err="1"/>
              <a:t>např</a:t>
            </a:r>
            <a:r>
              <a:rPr lang="sk-SK" dirty="0"/>
              <a:t>. u </a:t>
            </a:r>
            <a:r>
              <a:rPr lang="sk-SK" dirty="0" err="1"/>
              <a:t>dekompresní</a:t>
            </a:r>
            <a:r>
              <a:rPr lang="sk-SK" dirty="0"/>
              <a:t> nemoci. </a:t>
            </a:r>
            <a:r>
              <a:rPr lang="sk-SK" dirty="0" err="1"/>
              <a:t>Projevuje</a:t>
            </a:r>
            <a:r>
              <a:rPr lang="sk-SK" dirty="0"/>
              <a:t> </a:t>
            </a:r>
            <a:r>
              <a:rPr lang="sk-SK" dirty="0" err="1"/>
              <a:t>se</a:t>
            </a:r>
            <a:r>
              <a:rPr lang="sk-SK" dirty="0"/>
              <a:t> bolestivostí, </a:t>
            </a:r>
            <a:r>
              <a:rPr lang="sk-SK" dirty="0" err="1"/>
              <a:t>otokem</a:t>
            </a:r>
            <a:r>
              <a:rPr lang="sk-SK" dirty="0"/>
              <a:t>, </a:t>
            </a:r>
            <a:r>
              <a:rPr lang="sk-SK" dirty="0" err="1"/>
              <a:t>funkčním</a:t>
            </a:r>
            <a:r>
              <a:rPr lang="sk-SK" dirty="0"/>
              <a:t> </a:t>
            </a:r>
            <a:r>
              <a:rPr lang="sk-SK" dirty="0" err="1"/>
              <a:t>omezením</a:t>
            </a:r>
            <a:r>
              <a:rPr lang="sk-SK" dirty="0"/>
              <a:t> v závislosti na </a:t>
            </a:r>
            <a:r>
              <a:rPr lang="sk-SK" dirty="0" err="1"/>
              <a:t>lokalizaci</a:t>
            </a:r>
            <a:r>
              <a:rPr lang="sk-SK" dirty="0"/>
              <a:t>.</a:t>
            </a:r>
          </a:p>
          <a:p>
            <a:r>
              <a:rPr lang="sk-SK" dirty="0"/>
              <a:t>* </a:t>
            </a:r>
            <a:r>
              <a:rPr lang="sk-SK" u="sng" dirty="0" err="1"/>
              <a:t>asepse</a:t>
            </a:r>
            <a:r>
              <a:rPr lang="sk-SK" dirty="0"/>
              <a:t>: </a:t>
            </a:r>
            <a:r>
              <a:rPr lang="sk-SK" dirty="0" err="1"/>
              <a:t>Naprostá</a:t>
            </a:r>
            <a:r>
              <a:rPr lang="sk-SK" dirty="0"/>
              <a:t> </a:t>
            </a:r>
            <a:r>
              <a:rPr lang="sk-SK" dirty="0" err="1"/>
              <a:t>nepřítomnost</a:t>
            </a:r>
            <a:r>
              <a:rPr lang="sk-SK" dirty="0"/>
              <a:t> choroboplodných </a:t>
            </a:r>
            <a:r>
              <a:rPr lang="sk-SK" dirty="0" err="1"/>
              <a:t>zárodků</a:t>
            </a:r>
            <a:r>
              <a:rPr lang="sk-SK" dirty="0"/>
              <a:t>, baktérií a </a:t>
            </a:r>
            <a:r>
              <a:rPr lang="sk-SK" dirty="0" err="1"/>
              <a:t>jiných</a:t>
            </a:r>
            <a:r>
              <a:rPr lang="sk-SK" dirty="0"/>
              <a:t> </a:t>
            </a:r>
            <a:r>
              <a:rPr lang="sk-SK" dirty="0" err="1"/>
              <a:t>mikroorganismů</a:t>
            </a:r>
            <a:r>
              <a:rPr lang="sk-SK" dirty="0"/>
              <a:t>.</a:t>
            </a:r>
          </a:p>
          <a:p>
            <a:r>
              <a:rPr lang="sk-SK" dirty="0" err="1" smtClean="0"/>
              <a:t>Léčba</a:t>
            </a:r>
            <a:r>
              <a:rPr lang="sk-SK" dirty="0" smtClean="0"/>
              <a:t> </a:t>
            </a:r>
            <a:r>
              <a:rPr lang="sk-SK" dirty="0" err="1"/>
              <a:t>obv</a:t>
            </a:r>
            <a:r>
              <a:rPr lang="sk-SK" dirty="0"/>
              <a:t>. </a:t>
            </a:r>
            <a:r>
              <a:rPr lang="sk-SK" dirty="0" err="1"/>
              <a:t>spočívá</a:t>
            </a:r>
            <a:r>
              <a:rPr lang="sk-SK" dirty="0"/>
              <a:t> v </a:t>
            </a:r>
            <a:r>
              <a:rPr lang="sk-SK" dirty="0" err="1"/>
              <a:t>imobilizaci</a:t>
            </a:r>
            <a:r>
              <a:rPr lang="sk-SK" dirty="0"/>
              <a:t>, </a:t>
            </a:r>
            <a:r>
              <a:rPr lang="sk-SK" dirty="0" err="1"/>
              <a:t>komplikací</a:t>
            </a:r>
            <a:r>
              <a:rPr lang="sk-SK" dirty="0"/>
              <a:t> </a:t>
            </a:r>
            <a:r>
              <a:rPr lang="sk-SK" dirty="0" err="1"/>
              <a:t>při</a:t>
            </a:r>
            <a:r>
              <a:rPr lang="sk-SK" dirty="0"/>
              <a:t> </a:t>
            </a:r>
            <a:r>
              <a:rPr lang="sk-SK" dirty="0" err="1"/>
              <a:t>nedostatečné</a:t>
            </a:r>
            <a:r>
              <a:rPr lang="sk-SK" dirty="0"/>
              <a:t> </a:t>
            </a:r>
            <a:r>
              <a:rPr lang="sk-SK" dirty="0" err="1"/>
              <a:t>léčbě</a:t>
            </a:r>
            <a:r>
              <a:rPr lang="sk-SK" dirty="0"/>
              <a:t> </a:t>
            </a:r>
            <a:r>
              <a:rPr lang="sk-SK" dirty="0" err="1"/>
              <a:t>mohou</a:t>
            </a:r>
            <a:r>
              <a:rPr lang="sk-SK" dirty="0"/>
              <a:t> </a:t>
            </a:r>
            <a:r>
              <a:rPr lang="sk-SK" dirty="0" err="1"/>
              <a:t>být</a:t>
            </a:r>
            <a:r>
              <a:rPr lang="sk-SK" dirty="0"/>
              <a:t> trvalé deformity </a:t>
            </a:r>
            <a:r>
              <a:rPr lang="sk-SK" dirty="0" err="1"/>
              <a:t>kloubu</a:t>
            </a:r>
            <a:r>
              <a:rPr lang="sk-SK" dirty="0"/>
              <a:t>. </a:t>
            </a:r>
            <a:r>
              <a:rPr lang="sk-SK" dirty="0" err="1"/>
              <a:t>Např</a:t>
            </a:r>
            <a:r>
              <a:rPr lang="sk-SK" dirty="0"/>
              <a:t>. Osgoodova-Schlatterova nemoc, </a:t>
            </a:r>
            <a:r>
              <a:rPr lang="sk-SK" dirty="0" err="1"/>
              <a:t>Perthesova</a:t>
            </a:r>
            <a:r>
              <a:rPr lang="sk-SK" dirty="0"/>
              <a:t> nemoc, Larsenova-Johanssonova nemoc a </a:t>
            </a:r>
            <a:r>
              <a:rPr lang="sk-SK" dirty="0" err="1"/>
              <a:t>řada</a:t>
            </a:r>
            <a:r>
              <a:rPr lang="sk-SK" dirty="0"/>
              <a:t> </a:t>
            </a:r>
            <a:r>
              <a:rPr lang="sk-SK" dirty="0" err="1"/>
              <a:t>dalších</a:t>
            </a:r>
            <a:r>
              <a:rPr lang="sk-SK" dirty="0"/>
              <a:t>. </a:t>
            </a:r>
            <a:r>
              <a:rPr lang="sk-SK" dirty="0" err="1"/>
              <a:t>Srov</a:t>
            </a:r>
            <a:r>
              <a:rPr lang="sk-SK" dirty="0"/>
              <a:t>. </a:t>
            </a:r>
            <a:r>
              <a:rPr lang="sk-SK" dirty="0" err="1" smtClean="0"/>
              <a:t>Osteochondróza</a:t>
            </a:r>
            <a:endParaRPr lang="sk-SK" dirty="0" smtClean="0"/>
          </a:p>
          <a:p>
            <a:r>
              <a:rPr lang="sk-SK" dirty="0" smtClean="0"/>
              <a:t>Kostní </a:t>
            </a:r>
            <a:r>
              <a:rPr lang="sk-SK" dirty="0" err="1" smtClean="0"/>
              <a:t>nekrózy</a:t>
            </a:r>
            <a:r>
              <a:rPr lang="sk-SK" dirty="0" smtClean="0"/>
              <a:t> </a:t>
            </a:r>
            <a:r>
              <a:rPr lang="sk-SK" dirty="0" err="1" smtClean="0"/>
              <a:t>rozlšujeme</a:t>
            </a:r>
            <a:r>
              <a:rPr lang="sk-SK" dirty="0" smtClean="0"/>
              <a:t> </a:t>
            </a:r>
            <a:r>
              <a:rPr lang="sk-SK" dirty="0" err="1" smtClean="0"/>
              <a:t>podle</a:t>
            </a:r>
            <a:r>
              <a:rPr lang="sk-SK" dirty="0" smtClean="0"/>
              <a:t> </a:t>
            </a:r>
            <a:r>
              <a:rPr lang="sk-SK" dirty="0" err="1" smtClean="0"/>
              <a:t>lokalizace</a:t>
            </a:r>
            <a:r>
              <a:rPr lang="sk-SK" dirty="0" smtClean="0"/>
              <a:t> </a:t>
            </a:r>
            <a:r>
              <a:rPr lang="sk-SK" dirty="0" err="1" smtClean="0"/>
              <a:t>nekrózy</a:t>
            </a:r>
            <a:r>
              <a:rPr lang="sk-SK" dirty="0"/>
              <a:t> na: </a:t>
            </a:r>
            <a:r>
              <a:rPr lang="sk-SK" dirty="0" err="1"/>
              <a:t>Avaskulární</a:t>
            </a:r>
            <a:r>
              <a:rPr lang="sk-SK" dirty="0"/>
              <a:t> kostní </a:t>
            </a:r>
            <a:r>
              <a:rPr lang="sk-SK" dirty="0" err="1"/>
              <a:t>nekróza</a:t>
            </a:r>
            <a:r>
              <a:rPr lang="sk-SK" dirty="0"/>
              <a:t> </a:t>
            </a:r>
            <a:r>
              <a:rPr lang="sk-SK" dirty="0" err="1"/>
              <a:t>člunkové</a:t>
            </a:r>
            <a:r>
              <a:rPr lang="sk-SK" dirty="0"/>
              <a:t> kosti nohy, </a:t>
            </a:r>
            <a:r>
              <a:rPr lang="sk-SK" dirty="0" err="1"/>
              <a:t>Avaskulární</a:t>
            </a:r>
            <a:r>
              <a:rPr lang="sk-SK" dirty="0"/>
              <a:t> kostní </a:t>
            </a:r>
            <a:r>
              <a:rPr lang="sk-SK" dirty="0" err="1"/>
              <a:t>nekróza</a:t>
            </a:r>
            <a:r>
              <a:rPr lang="sk-SK" dirty="0"/>
              <a:t> apofýzy </a:t>
            </a:r>
            <a:r>
              <a:rPr lang="sk-SK" dirty="0" err="1" smtClean="0"/>
              <a:t>tibie</a:t>
            </a:r>
            <a:r>
              <a:rPr lang="sk-SK" dirty="0" smtClean="0"/>
              <a:t> </a:t>
            </a:r>
            <a:r>
              <a:rPr lang="sk-SK" dirty="0"/>
              <a:t>- m. </a:t>
            </a:r>
            <a:r>
              <a:rPr lang="sk-SK" dirty="0" smtClean="0"/>
              <a:t>Osgood-Schlatter</a:t>
            </a:r>
            <a:r>
              <a:rPr lang="sk-SK" dirty="0"/>
              <a:t>, </a:t>
            </a:r>
            <a:r>
              <a:rPr lang="sk-SK" dirty="0" err="1"/>
              <a:t>Avaskulární</a:t>
            </a:r>
            <a:r>
              <a:rPr lang="sk-SK" dirty="0"/>
              <a:t> kostní </a:t>
            </a:r>
            <a:r>
              <a:rPr lang="sk-SK" dirty="0" err="1"/>
              <a:t>nekrózy</a:t>
            </a:r>
            <a:r>
              <a:rPr lang="sk-SK" dirty="0"/>
              <a:t> v </a:t>
            </a:r>
            <a:r>
              <a:rPr lang="sk-SK" dirty="0" err="1"/>
              <a:t>jiných</a:t>
            </a:r>
            <a:r>
              <a:rPr lang="sk-SK" dirty="0"/>
              <a:t> lokalitách (hlavičky </a:t>
            </a:r>
            <a:r>
              <a:rPr lang="sk-SK" dirty="0" err="1" smtClean="0"/>
              <a:t>humeru</a:t>
            </a:r>
            <a:r>
              <a:rPr lang="sk-SK" dirty="0" smtClean="0"/>
              <a:t>, </a:t>
            </a:r>
            <a:r>
              <a:rPr lang="sk-SK" dirty="0" err="1" smtClean="0"/>
              <a:t>trochley</a:t>
            </a:r>
            <a:r>
              <a:rPr lang="sk-SK" dirty="0" smtClean="0"/>
              <a:t> </a:t>
            </a:r>
            <a:r>
              <a:rPr lang="sk-SK" dirty="0" err="1" smtClean="0"/>
              <a:t>humeru</a:t>
            </a:r>
            <a:r>
              <a:rPr lang="sk-SK" dirty="0" smtClean="0"/>
              <a:t>, epifýzy </a:t>
            </a:r>
            <a:r>
              <a:rPr lang="sk-SK" dirty="0" err="1"/>
              <a:t>základního</a:t>
            </a:r>
            <a:r>
              <a:rPr lang="sk-SK" dirty="0"/>
              <a:t> článku palce nohy), </a:t>
            </a:r>
            <a:r>
              <a:rPr lang="sk-SK" dirty="0" err="1"/>
              <a:t>Avaskulární</a:t>
            </a:r>
            <a:r>
              <a:rPr lang="sk-SK" dirty="0"/>
              <a:t> </a:t>
            </a:r>
            <a:r>
              <a:rPr lang="sk-SK" dirty="0" err="1"/>
              <a:t>nekróza</a:t>
            </a:r>
            <a:r>
              <a:rPr lang="sk-SK" dirty="0"/>
              <a:t> hlavice kosti stehenní – m. </a:t>
            </a:r>
            <a:r>
              <a:rPr lang="sk-SK" dirty="0" err="1" smtClean="0"/>
              <a:t>Perthes</a:t>
            </a:r>
            <a:r>
              <a:rPr lang="sk-SK" dirty="0"/>
              <a:t>, </a:t>
            </a:r>
            <a:r>
              <a:rPr lang="sk-SK" dirty="0" err="1"/>
              <a:t>Avaskulární</a:t>
            </a:r>
            <a:r>
              <a:rPr lang="sk-SK" dirty="0"/>
              <a:t> </a:t>
            </a:r>
            <a:r>
              <a:rPr lang="sk-SK" dirty="0" err="1"/>
              <a:t>nekrozy</a:t>
            </a:r>
            <a:r>
              <a:rPr lang="sk-SK" dirty="0"/>
              <a:t> </a:t>
            </a:r>
            <a:r>
              <a:rPr lang="sk-SK" dirty="0" err="1" smtClean="0"/>
              <a:t>zápěsti</a:t>
            </a:r>
            <a:r>
              <a:rPr lang="sk-SK" dirty="0" smtClean="0"/>
              <a:t> </a:t>
            </a:r>
            <a:r>
              <a:rPr lang="sk-SK" dirty="0" err="1" smtClean="0"/>
              <a:t>atd</a:t>
            </a:r>
            <a:r>
              <a:rPr lang="sk-SK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6595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066800" y="688932"/>
            <a:ext cx="10058400" cy="5249748"/>
          </a:xfrm>
        </p:spPr>
        <p:txBody>
          <a:bodyPr/>
          <a:lstStyle/>
          <a:p>
            <a:r>
              <a:rPr lang="sk-SK" dirty="0"/>
              <a:t>Nemoc </a:t>
            </a:r>
            <a:r>
              <a:rPr lang="sk-SK" dirty="0" err="1"/>
              <a:t>Freibergova</a:t>
            </a:r>
            <a:r>
              <a:rPr lang="sk-SK" dirty="0"/>
              <a:t> – </a:t>
            </a:r>
            <a:r>
              <a:rPr lang="sk-SK" dirty="0" err="1"/>
              <a:t>Kohlerova</a:t>
            </a:r>
            <a:r>
              <a:rPr lang="sk-SK" dirty="0"/>
              <a:t>            m. Osgood-Schlatter            </a:t>
            </a:r>
            <a:r>
              <a:rPr lang="sk-SK" dirty="0" smtClean="0"/>
              <a:t>               m</a:t>
            </a:r>
            <a:r>
              <a:rPr lang="sk-SK" dirty="0"/>
              <a:t>. </a:t>
            </a:r>
            <a:r>
              <a:rPr lang="sk-SK" dirty="0" err="1"/>
              <a:t>Perthes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349" y="1174850"/>
            <a:ext cx="2804403" cy="210330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140" y="1174850"/>
            <a:ext cx="1971545" cy="262872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073" y="1177922"/>
            <a:ext cx="3166361" cy="225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82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Dekují za pozornost!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3447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TM03457510[[fn=Mydlo]]</Template>
  <TotalTime>50</TotalTime>
  <Words>393</Words>
  <Application>Microsoft Office PowerPoint</Application>
  <PresentationFormat>Širokouhlá</PresentationFormat>
  <Paragraphs>23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8" baseType="lpstr">
      <vt:lpstr>Garamond</vt:lpstr>
      <vt:lpstr>Savon</vt:lpstr>
      <vt:lpstr>Kostní nekróza</vt:lpstr>
      <vt:lpstr>Nekróza</vt:lpstr>
      <vt:lpstr>Avaskulární kostní nekróza – mikroskopický preparát</vt:lpstr>
      <vt:lpstr>Prezentácia programu PowerPoint</vt:lpstr>
      <vt:lpstr>Prezentácia programu PowerPoint</vt:lpstr>
      <vt:lpstr>Dekují za pozornost!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Kostní nekróza</dc:title>
  <dc:creator>pc</dc:creator>
  <cp:lastModifiedBy>e.zigo</cp:lastModifiedBy>
  <cp:revision>6</cp:revision>
  <dcterms:created xsi:type="dcterms:W3CDTF">2018-02-19T16:09:39Z</dcterms:created>
  <dcterms:modified xsi:type="dcterms:W3CDTF">2018-04-09T19:56:10Z</dcterms:modified>
</cp:coreProperties>
</file>