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znaky-projevy.cz/psychiatrie-sexuologie/fetalni-alkoholovy-syndrom-fas-priznaky-projevy-symptomy" TargetMode="External"/><Relationship Id="rId2" Type="http://schemas.openxmlformats.org/officeDocument/2006/relationships/hyperlink" Target="https://www.wikiskripta.eu/w/Fet%C3%A1ln%C3%AD_alkoholov%C3%BD_syndr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C4BAC-CB11-4BBC-9E83-864B6C612F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dirty="0"/>
              <a:t>FETÁLNÍ ALKOHOLOVÝ SYNDROM (FAS)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9A43E95-7FFE-4FF5-9863-9FB1E4EEB1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F16056, Jana Janyová</a:t>
            </a:r>
          </a:p>
        </p:txBody>
      </p:sp>
    </p:spTree>
    <p:extLst>
      <p:ext uri="{BB962C8B-B14F-4D97-AF65-F5344CB8AC3E}">
        <p14:creationId xmlns:p14="http://schemas.microsoft.com/office/powerpoint/2010/main" val="290361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D58C57-4B5A-405F-B1F0-EE77074FF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Co je to?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2F7DBA-2976-4266-A722-262714CEE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4365728"/>
          </a:xfrm>
        </p:spPr>
        <p:txBody>
          <a:bodyPr>
            <a:normAutofit/>
          </a:bodyPr>
          <a:lstStyle/>
          <a:p>
            <a:r>
              <a:rPr lang="cs-CZ" dirty="0"/>
              <a:t>fetální alkoholový syndrom je skupina mentálních a vývojových vad</a:t>
            </a:r>
          </a:p>
          <a:p>
            <a:r>
              <a:rPr lang="cs-CZ" dirty="0"/>
              <a:t>syndrom poprvé popsali Američané Jones a Smith roku 1973</a:t>
            </a:r>
          </a:p>
          <a:p>
            <a:r>
              <a:rPr lang="cs-CZ" dirty="0"/>
              <a:t>vzniká u dětí v důsledku konzumace </a:t>
            </a:r>
            <a:r>
              <a:rPr lang="cs-CZ" b="1" dirty="0"/>
              <a:t>ethanolu</a:t>
            </a:r>
            <a:r>
              <a:rPr lang="cs-CZ" dirty="0"/>
              <a:t> (prokázaný teratogen) matkou v průběhu těhotenství</a:t>
            </a:r>
          </a:p>
          <a:p>
            <a:r>
              <a:rPr lang="cs-CZ" dirty="0"/>
              <a:t>alkohol má schopnost pronikat přes placentální bariéru a poškozovat plod již během vývoje, může zpomalovat růst plodu a snižovat porodní hmotnost </a:t>
            </a:r>
          </a:p>
          <a:p>
            <a:r>
              <a:rPr lang="cs-CZ" dirty="0"/>
              <a:t>na ethanol je citlivá především mozková tkáň, u nezralých mozkových buněk dochází k poruše či zastavení vývoje</a:t>
            </a:r>
          </a:p>
          <a:p>
            <a:r>
              <a:rPr lang="cs-CZ" dirty="0"/>
              <a:t>u dětí matek požívajících alkohol byla taktéž pozorována větší pravděpodobnost rozvoje závislosti v pozdějším věku</a:t>
            </a:r>
          </a:p>
        </p:txBody>
      </p:sp>
    </p:spTree>
    <p:extLst>
      <p:ext uri="{BB962C8B-B14F-4D97-AF65-F5344CB8AC3E}">
        <p14:creationId xmlns:p14="http://schemas.microsoft.com/office/powerpoint/2010/main" val="2558302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12B14F-F587-43D3-BA5A-C01760C1D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Příznaky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CAE3E2-ABDD-4DF0-BA71-EA73D3BB6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narušení vývoje mozkové tkáně může vést k </a:t>
            </a:r>
            <a:r>
              <a:rPr lang="cs-CZ" b="1" dirty="0"/>
              <a:t>mentální retardaci</a:t>
            </a:r>
            <a:r>
              <a:rPr lang="cs-CZ" dirty="0"/>
              <a:t>, poruchám osobnosti, poruchám paměti a pozornosti</a:t>
            </a:r>
          </a:p>
          <a:p>
            <a:r>
              <a:rPr lang="cs-CZ" b="1" dirty="0"/>
              <a:t>růstová retardace</a:t>
            </a:r>
            <a:r>
              <a:rPr lang="cs-CZ" dirty="0"/>
              <a:t>, novorozenci jsou hypotrofičtí a děti i později špatně prospívají</a:t>
            </a:r>
          </a:p>
          <a:p>
            <a:r>
              <a:rPr lang="cs-CZ" dirty="0"/>
              <a:t>obličej – </a:t>
            </a:r>
            <a:r>
              <a:rPr lang="cs-CZ" b="1" dirty="0" err="1"/>
              <a:t>kraniofaciální</a:t>
            </a:r>
            <a:r>
              <a:rPr lang="cs-CZ" b="1" dirty="0"/>
              <a:t> dysmorfie </a:t>
            </a:r>
            <a:r>
              <a:rPr lang="cs-CZ" dirty="0"/>
              <a:t>– mikrocefalie (malý obvod hlavy), vyhlazené </a:t>
            </a:r>
            <a:r>
              <a:rPr lang="cs-CZ" dirty="0" err="1"/>
              <a:t>philtrum</a:t>
            </a:r>
            <a:r>
              <a:rPr lang="cs-CZ" dirty="0"/>
              <a:t> (chybí rýha mezi horním rtem a nosem), úzký horní ret, krátký nos s nízkou klenbou, ptóza oka (oční víčko sahá k zornici a překáží při vidění)</a:t>
            </a:r>
          </a:p>
          <a:p>
            <a:r>
              <a:rPr lang="cs-CZ" dirty="0"/>
              <a:t>kromě těchto nejtypičtějších příznaků může dojít také k vrozeným vadám dalších orgánů – např. srdce, ledvin nebo plic</a:t>
            </a:r>
          </a:p>
        </p:txBody>
      </p:sp>
    </p:spTree>
    <p:extLst>
      <p:ext uri="{BB962C8B-B14F-4D97-AF65-F5344CB8AC3E}">
        <p14:creationId xmlns:p14="http://schemas.microsoft.com/office/powerpoint/2010/main" val="70694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8D0E6-F6B5-43C1-85A3-7245DE13B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Obličej člověka postiženého FAS: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AC4B58A-D651-4095-B418-9C00D5438B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721474"/>
            <a:ext cx="7072986" cy="4077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55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6C04C-80A0-4CB0-A0FF-C664D94BD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Zdroje: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330AAC-A1FD-48F5-969A-9B59A79C3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https://www.wikiskripta.eu/w/Fet%C3%A1ln%C3%AD_alkoholov%C3%BD_syndrom</a:t>
            </a:r>
            <a:endParaRPr lang="cs-CZ" dirty="0"/>
          </a:p>
          <a:p>
            <a:r>
              <a:rPr lang="cs-CZ">
                <a:hlinkClick r:id="rId3"/>
              </a:rPr>
              <a:t>http://www.priznaky-projevy.cz/psychiatrie-sexuologie/fetalni-alkoholovy-syndrom-fas-priznaky-projevy-symptomy</a:t>
            </a:r>
            <a:endParaRPr lang="cs-CZ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373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39</TotalTime>
  <Words>242</Words>
  <Application>Microsoft Office PowerPoint</Application>
  <PresentationFormat>Širokoúhlá obrazovka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Savon</vt:lpstr>
      <vt:lpstr>FETÁLNÍ ALKOHOLOVÝ SYNDROM (FAS)</vt:lpstr>
      <vt:lpstr>Co je to?</vt:lpstr>
      <vt:lpstr>Příznaky</vt:lpstr>
      <vt:lpstr>Obličej člověka postiženého FAS: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FETÁLNÍ ALKOHOLOVÝ SYNDROM</dc:title>
  <dc:creator>Jana Janyová</dc:creator>
  <cp:lastModifiedBy>Jana Janyová</cp:lastModifiedBy>
  <cp:revision>5</cp:revision>
  <dcterms:created xsi:type="dcterms:W3CDTF">2018-03-04T08:32:27Z</dcterms:created>
  <dcterms:modified xsi:type="dcterms:W3CDTF">2018-03-04T09:12:05Z</dcterms:modified>
</cp:coreProperties>
</file>