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uhlý trojuho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ľná form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ľná form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ľná form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ovná spojnic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A812B65-9A1B-42FF-8DDA-365A2B0950AF}" type="datetimeFigureOut">
              <a:rPr lang="sk-SK" smtClean="0"/>
              <a:pPr/>
              <a:t>13.04.2018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13.04.2018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13.04.2018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13.04.2018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masterClrMapping/>
  </p:clrMapOvr>
  <p:transition spd="slow"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13.04.2018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Výlož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Výlož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13.04.2018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13.04.2018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13.04.2018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13.04.2018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slow"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13.04.2018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A812B65-9A1B-42FF-8DDA-365A2B0950AF}" type="datetimeFigureOut">
              <a:rPr lang="sk-SK" smtClean="0"/>
              <a:pPr/>
              <a:t>13.04.2018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ľná forma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uhlý trojuho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ovná spojnic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Výlož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Výlož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ľná forma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ľná forma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uhlý trojuho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ovná spojnic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A812B65-9A1B-42FF-8DDA-365A2B0950AF}" type="datetimeFigureOut">
              <a:rPr lang="sk-SK" smtClean="0"/>
              <a:pPr/>
              <a:t>13.04.2018</a:t>
            </a:fld>
            <a:endParaRPr lang="sk-SK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pull dir="d"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err="1" smtClean="0"/>
              <a:t>Kernicterus</a:t>
            </a:r>
            <a:r>
              <a:rPr lang="sk-SK" dirty="0" smtClean="0"/>
              <a:t> 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Miriam Slezáková</a:t>
            </a:r>
            <a:br>
              <a:rPr lang="sk-SK" dirty="0" smtClean="0"/>
            </a:br>
            <a:r>
              <a:rPr lang="sk-SK" dirty="0" smtClean="0"/>
              <a:t>F17175</a:t>
            </a:r>
            <a:endParaRPr lang="sk-SK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397691"/>
          </a:xfrm>
        </p:spPr>
        <p:txBody>
          <a:bodyPr>
            <a:normAutofit fontScale="85000" lnSpcReduction="10000"/>
          </a:bodyPr>
          <a:lstStyle/>
          <a:p>
            <a:endParaRPr lang="sk-SK" dirty="0" smtClean="0"/>
          </a:p>
          <a:p>
            <a:r>
              <a:rPr lang="sk-SK" b="1" dirty="0" err="1" smtClean="0"/>
              <a:t>Kernicterus</a:t>
            </a:r>
            <a:r>
              <a:rPr lang="sk-SK" dirty="0" smtClean="0"/>
              <a:t> </a:t>
            </a:r>
            <a:r>
              <a:rPr lang="sk-SK" dirty="0" smtClean="0"/>
              <a:t>je zriedkavé poškodenie mozgu, </a:t>
            </a:r>
            <a:r>
              <a:rPr lang="sk-SK" dirty="0" smtClean="0"/>
              <a:t>ku ktorému môže dôjsť u novorodencov so </a:t>
            </a:r>
            <a:r>
              <a:rPr lang="sk-SK" dirty="0" smtClean="0"/>
              <a:t>žltačkou. </a:t>
            </a:r>
            <a:endParaRPr lang="sk-SK" dirty="0" smtClean="0"/>
          </a:p>
          <a:p>
            <a:r>
              <a:rPr lang="sk-SK" b="1" dirty="0" err="1" smtClean="0"/>
              <a:t>Bilirubin</a:t>
            </a:r>
            <a:r>
              <a:rPr lang="sk-SK" dirty="0" smtClean="0"/>
              <a:t> je </a:t>
            </a:r>
            <a:r>
              <a:rPr lang="sk-SK" dirty="0" err="1" smtClean="0"/>
              <a:t>hlavním</a:t>
            </a:r>
            <a:r>
              <a:rPr lang="sk-SK" dirty="0" smtClean="0"/>
              <a:t> </a:t>
            </a:r>
            <a:r>
              <a:rPr lang="sk-SK" dirty="0" err="1" smtClean="0"/>
              <a:t>produktem</a:t>
            </a:r>
            <a:r>
              <a:rPr lang="sk-SK" dirty="0" smtClean="0"/>
              <a:t> </a:t>
            </a:r>
            <a:r>
              <a:rPr lang="sk-SK" dirty="0" err="1" smtClean="0"/>
              <a:t>metabolismu</a:t>
            </a:r>
            <a:r>
              <a:rPr lang="sk-SK" dirty="0" smtClean="0"/>
              <a:t> </a:t>
            </a:r>
            <a:r>
              <a:rPr lang="sk-SK" dirty="0" err="1" smtClean="0"/>
              <a:t>hemoglobinu</a:t>
            </a:r>
            <a:r>
              <a:rPr lang="sk-SK" dirty="0" smtClean="0"/>
              <a:t>. </a:t>
            </a:r>
            <a:r>
              <a:rPr lang="sk-SK" u="sng" dirty="0" err="1" smtClean="0"/>
              <a:t>Nekonjugovaný</a:t>
            </a:r>
            <a:r>
              <a:rPr lang="sk-SK" dirty="0" smtClean="0"/>
              <a:t> vzniká  </a:t>
            </a:r>
            <a:r>
              <a:rPr lang="sk-SK" dirty="0" err="1" smtClean="0"/>
              <a:t>rozpadem</a:t>
            </a:r>
            <a:r>
              <a:rPr lang="sk-SK" dirty="0" smtClean="0"/>
              <a:t> červených </a:t>
            </a:r>
            <a:r>
              <a:rPr lang="sk-SK" dirty="0" err="1" smtClean="0"/>
              <a:t>krvinek</a:t>
            </a:r>
            <a:r>
              <a:rPr lang="sk-SK" dirty="0" smtClean="0"/>
              <a:t> a </a:t>
            </a:r>
            <a:r>
              <a:rPr lang="sk-SK" dirty="0" err="1" smtClean="0"/>
              <a:t>ve</a:t>
            </a:r>
            <a:r>
              <a:rPr lang="sk-SK" dirty="0" smtClean="0"/>
              <a:t> </a:t>
            </a:r>
            <a:r>
              <a:rPr lang="sk-SK" dirty="0" err="1" smtClean="0"/>
              <a:t>vodě</a:t>
            </a:r>
            <a:r>
              <a:rPr lang="sk-SK" dirty="0" smtClean="0"/>
              <a:t> </a:t>
            </a:r>
            <a:r>
              <a:rPr lang="sk-SK" dirty="0" err="1" smtClean="0"/>
              <a:t>není</a:t>
            </a:r>
            <a:r>
              <a:rPr lang="sk-SK" dirty="0" smtClean="0"/>
              <a:t> rozpustný. </a:t>
            </a:r>
            <a:r>
              <a:rPr lang="sk-SK" dirty="0" err="1" smtClean="0"/>
              <a:t>Vázán</a:t>
            </a:r>
            <a:r>
              <a:rPr lang="sk-SK" dirty="0" smtClean="0"/>
              <a:t> na </a:t>
            </a:r>
            <a:r>
              <a:rPr lang="sk-SK" dirty="0" err="1" smtClean="0"/>
              <a:t>albumin</a:t>
            </a:r>
            <a:r>
              <a:rPr lang="sk-SK" dirty="0" smtClean="0"/>
              <a:t> </a:t>
            </a:r>
            <a:r>
              <a:rPr lang="sk-SK" dirty="0" err="1" smtClean="0"/>
              <a:t>se</a:t>
            </a:r>
            <a:r>
              <a:rPr lang="sk-SK" dirty="0" smtClean="0"/>
              <a:t> v </a:t>
            </a:r>
            <a:r>
              <a:rPr lang="sk-SK" dirty="0" err="1" smtClean="0"/>
              <a:t>jaterních</a:t>
            </a:r>
            <a:r>
              <a:rPr lang="sk-SK" dirty="0" smtClean="0"/>
              <a:t> </a:t>
            </a:r>
            <a:r>
              <a:rPr lang="sk-SK" dirty="0" err="1" smtClean="0"/>
              <a:t>buňkách</a:t>
            </a:r>
            <a:r>
              <a:rPr lang="sk-SK" dirty="0" smtClean="0"/>
              <a:t> </a:t>
            </a:r>
            <a:r>
              <a:rPr lang="sk-SK" dirty="0" err="1" smtClean="0"/>
              <a:t>přeměněn</a:t>
            </a:r>
            <a:r>
              <a:rPr lang="sk-SK" dirty="0" smtClean="0"/>
              <a:t> na </a:t>
            </a:r>
            <a:r>
              <a:rPr lang="sk-SK" u="sng" dirty="0" err="1" smtClean="0"/>
              <a:t>konjugovaný</a:t>
            </a:r>
            <a:r>
              <a:rPr lang="sk-SK" dirty="0" smtClean="0"/>
              <a:t>, </a:t>
            </a:r>
            <a:r>
              <a:rPr lang="sk-SK" dirty="0" err="1" smtClean="0"/>
              <a:t>který</a:t>
            </a:r>
            <a:r>
              <a:rPr lang="sk-SK" dirty="0" smtClean="0"/>
              <a:t> je </a:t>
            </a:r>
            <a:r>
              <a:rPr lang="sk-SK" dirty="0" err="1" smtClean="0"/>
              <a:t>ve</a:t>
            </a:r>
            <a:r>
              <a:rPr lang="sk-SK" dirty="0" smtClean="0"/>
              <a:t> </a:t>
            </a:r>
            <a:r>
              <a:rPr lang="sk-SK" dirty="0" err="1" smtClean="0"/>
              <a:t>vodě</a:t>
            </a:r>
            <a:r>
              <a:rPr lang="sk-SK" dirty="0" smtClean="0"/>
              <a:t> už rozpustný, </a:t>
            </a:r>
            <a:r>
              <a:rPr lang="sk-SK" dirty="0" err="1" smtClean="0"/>
              <a:t>pro</a:t>
            </a:r>
            <a:r>
              <a:rPr lang="sk-SK" dirty="0" smtClean="0"/>
              <a:t> </a:t>
            </a:r>
            <a:r>
              <a:rPr lang="sk-SK" dirty="0" err="1" smtClean="0"/>
              <a:t>organismus</a:t>
            </a:r>
            <a:r>
              <a:rPr lang="sk-SK" dirty="0" smtClean="0"/>
              <a:t> </a:t>
            </a:r>
            <a:r>
              <a:rPr lang="sk-SK" b="1" dirty="0" err="1" smtClean="0"/>
              <a:t>méně</a:t>
            </a:r>
            <a:r>
              <a:rPr lang="sk-SK" b="1" dirty="0" smtClean="0"/>
              <a:t> toxický </a:t>
            </a:r>
            <a:r>
              <a:rPr lang="sk-SK" dirty="0" smtClean="0"/>
              <a:t>a je </a:t>
            </a:r>
            <a:r>
              <a:rPr lang="sk-SK" dirty="0" err="1" smtClean="0"/>
              <a:t>vylučován</a:t>
            </a:r>
            <a:r>
              <a:rPr lang="sk-SK" dirty="0" smtClean="0"/>
              <a:t> do </a:t>
            </a:r>
            <a:r>
              <a:rPr lang="sk-SK" dirty="0" err="1" smtClean="0"/>
              <a:t>střev</a:t>
            </a:r>
            <a:r>
              <a:rPr lang="sk-SK" dirty="0" smtClean="0"/>
              <a:t>. </a:t>
            </a:r>
            <a:endParaRPr lang="sk-SK" dirty="0" smtClean="0"/>
          </a:p>
          <a:p>
            <a:r>
              <a:rPr lang="sk-SK" dirty="0" smtClean="0"/>
              <a:t>U </a:t>
            </a:r>
            <a:r>
              <a:rPr lang="sk-SK" b="1" dirty="0" err="1" smtClean="0"/>
              <a:t>novorozenců</a:t>
            </a:r>
            <a:r>
              <a:rPr lang="sk-SK" dirty="0" smtClean="0"/>
              <a:t> </a:t>
            </a:r>
            <a:r>
              <a:rPr lang="sk-SK" dirty="0" err="1" smtClean="0"/>
              <a:t>může</a:t>
            </a:r>
            <a:r>
              <a:rPr lang="sk-SK" dirty="0" smtClean="0"/>
              <a:t> </a:t>
            </a:r>
            <a:r>
              <a:rPr lang="sk-SK" dirty="0" err="1" smtClean="0"/>
              <a:t>vzniknout</a:t>
            </a:r>
            <a:r>
              <a:rPr lang="sk-SK" dirty="0" smtClean="0"/>
              <a:t> </a:t>
            </a:r>
            <a:r>
              <a:rPr lang="sk-SK" dirty="0" err="1" smtClean="0"/>
              <a:t>novorozenecká</a:t>
            </a:r>
            <a:r>
              <a:rPr lang="sk-SK" dirty="0" smtClean="0"/>
              <a:t> </a:t>
            </a:r>
            <a:r>
              <a:rPr lang="sk-SK" dirty="0" err="1" smtClean="0"/>
              <a:t>žloutenka</a:t>
            </a:r>
            <a:r>
              <a:rPr lang="sk-SK" dirty="0" smtClean="0"/>
              <a:t>, </a:t>
            </a:r>
            <a:r>
              <a:rPr lang="sk-SK" dirty="0" err="1" smtClean="0"/>
              <a:t>která</a:t>
            </a:r>
            <a:r>
              <a:rPr lang="sk-SK" dirty="0" smtClean="0"/>
              <a:t> vzniká </a:t>
            </a:r>
            <a:r>
              <a:rPr lang="sk-SK" dirty="0" err="1" smtClean="0"/>
              <a:t>při</a:t>
            </a:r>
            <a:r>
              <a:rPr lang="sk-SK" dirty="0" smtClean="0"/>
              <a:t> zvýšené </a:t>
            </a:r>
            <a:r>
              <a:rPr lang="sk-SK" dirty="0" err="1" smtClean="0"/>
              <a:t>hladině</a:t>
            </a:r>
            <a:r>
              <a:rPr lang="sk-SK" dirty="0" smtClean="0"/>
              <a:t> </a:t>
            </a:r>
            <a:r>
              <a:rPr lang="sk-SK" dirty="0" err="1" smtClean="0"/>
              <a:t>nekonjugovaného</a:t>
            </a:r>
            <a:r>
              <a:rPr lang="sk-SK" dirty="0" smtClean="0"/>
              <a:t> </a:t>
            </a:r>
            <a:r>
              <a:rPr lang="sk-SK" dirty="0" err="1" smtClean="0"/>
              <a:t>bilirubinu</a:t>
            </a:r>
            <a:r>
              <a:rPr lang="sk-SK" dirty="0" smtClean="0"/>
              <a:t>. </a:t>
            </a:r>
            <a:r>
              <a:rPr lang="sk-SK" dirty="0" err="1" smtClean="0"/>
              <a:t>Příčin</a:t>
            </a:r>
            <a:r>
              <a:rPr lang="sk-SK" dirty="0" smtClean="0"/>
              <a:t> vzniku je </a:t>
            </a:r>
            <a:r>
              <a:rPr lang="sk-SK" dirty="0" err="1" smtClean="0"/>
              <a:t>více</a:t>
            </a:r>
            <a:r>
              <a:rPr lang="sk-SK" dirty="0" smtClean="0"/>
              <a:t>, </a:t>
            </a:r>
            <a:r>
              <a:rPr lang="sk-SK" dirty="0" err="1" smtClean="0"/>
              <a:t>ať</a:t>
            </a:r>
            <a:r>
              <a:rPr lang="sk-SK" dirty="0" smtClean="0"/>
              <a:t> už je to </a:t>
            </a:r>
            <a:r>
              <a:rPr lang="sk-SK" dirty="0" err="1" smtClean="0"/>
              <a:t>nezralost</a:t>
            </a:r>
            <a:r>
              <a:rPr lang="sk-SK" dirty="0" smtClean="0"/>
              <a:t> </a:t>
            </a:r>
            <a:r>
              <a:rPr lang="sk-SK" dirty="0" err="1" smtClean="0"/>
              <a:t>jaterního</a:t>
            </a:r>
            <a:r>
              <a:rPr lang="sk-SK" dirty="0" smtClean="0"/>
              <a:t> systému nebo dočasná </a:t>
            </a:r>
            <a:r>
              <a:rPr lang="sk-SK" dirty="0" err="1" smtClean="0"/>
              <a:t>neschopnost</a:t>
            </a:r>
            <a:r>
              <a:rPr lang="sk-SK" dirty="0" smtClean="0"/>
              <a:t> </a:t>
            </a:r>
            <a:r>
              <a:rPr lang="sk-SK" dirty="0" err="1" smtClean="0"/>
              <a:t>jater</a:t>
            </a:r>
            <a:r>
              <a:rPr lang="sk-SK" dirty="0" smtClean="0"/>
              <a:t> </a:t>
            </a:r>
            <a:r>
              <a:rPr lang="sk-SK" dirty="0" err="1" smtClean="0"/>
              <a:t>přijímat</a:t>
            </a:r>
            <a:r>
              <a:rPr lang="sk-SK" dirty="0" smtClean="0"/>
              <a:t>, </a:t>
            </a:r>
            <a:r>
              <a:rPr lang="sk-SK" dirty="0" err="1" smtClean="0"/>
              <a:t>konjugovat</a:t>
            </a:r>
            <a:r>
              <a:rPr lang="sk-SK" dirty="0" smtClean="0"/>
              <a:t> a </a:t>
            </a:r>
            <a:r>
              <a:rPr lang="sk-SK" dirty="0" err="1" smtClean="0"/>
              <a:t>vylučovat</a:t>
            </a:r>
            <a:r>
              <a:rPr lang="sk-SK" dirty="0" smtClean="0"/>
              <a:t> </a:t>
            </a:r>
            <a:r>
              <a:rPr lang="sk-SK" dirty="0" err="1" smtClean="0"/>
              <a:t>bilirubin</a:t>
            </a:r>
            <a:r>
              <a:rPr lang="sk-SK" dirty="0" smtClean="0"/>
              <a:t>.</a:t>
            </a:r>
          </a:p>
          <a:p>
            <a:endParaRPr lang="sk-SK" dirty="0" smtClean="0"/>
          </a:p>
          <a:p>
            <a:endParaRPr lang="sk-SK" dirty="0" smtClean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k-SK" b="1" dirty="0" err="1" smtClean="0"/>
              <a:t>Hyperbilirubinémie</a:t>
            </a:r>
            <a:r>
              <a:rPr lang="sk-SK" dirty="0" smtClean="0"/>
              <a:t> značí zvýšenou hladinu </a:t>
            </a:r>
            <a:r>
              <a:rPr lang="sk-SK" dirty="0" err="1" smtClean="0"/>
              <a:t>bilirubinu</a:t>
            </a:r>
            <a:r>
              <a:rPr lang="sk-SK" dirty="0" smtClean="0"/>
              <a:t> v </a:t>
            </a:r>
            <a:r>
              <a:rPr lang="sk-SK" dirty="0" err="1" smtClean="0"/>
              <a:t>krevním</a:t>
            </a:r>
            <a:r>
              <a:rPr lang="sk-SK" dirty="0" smtClean="0"/>
              <a:t> </a:t>
            </a:r>
            <a:r>
              <a:rPr lang="sk-SK" dirty="0" err="1" smtClean="0"/>
              <a:t>oběhu</a:t>
            </a:r>
            <a:r>
              <a:rPr lang="sk-SK" dirty="0" smtClean="0"/>
              <a:t> </a:t>
            </a:r>
            <a:r>
              <a:rPr lang="sk-SK" b="1" dirty="0" smtClean="0"/>
              <a:t>nad 25 </a:t>
            </a:r>
            <a:r>
              <a:rPr lang="el-GR" b="1" dirty="0" smtClean="0"/>
              <a:t>μ</a:t>
            </a:r>
            <a:r>
              <a:rPr lang="sk-SK" b="1" dirty="0" smtClean="0"/>
              <a:t>mol/l</a:t>
            </a:r>
            <a:r>
              <a:rPr lang="sk-SK" dirty="0" smtClean="0"/>
              <a:t>, </a:t>
            </a:r>
            <a:r>
              <a:rPr lang="sk-SK" dirty="0" err="1" smtClean="0"/>
              <a:t>která</a:t>
            </a:r>
            <a:r>
              <a:rPr lang="sk-SK" dirty="0" smtClean="0"/>
              <a:t> </a:t>
            </a:r>
            <a:r>
              <a:rPr lang="sk-SK" dirty="0" err="1" smtClean="0"/>
              <a:t>se</a:t>
            </a:r>
            <a:r>
              <a:rPr lang="sk-SK" dirty="0" smtClean="0"/>
              <a:t> </a:t>
            </a:r>
            <a:r>
              <a:rPr lang="sk-SK" dirty="0" err="1" smtClean="0"/>
              <a:t>projevuje</a:t>
            </a:r>
            <a:r>
              <a:rPr lang="sk-SK" dirty="0" smtClean="0"/>
              <a:t> </a:t>
            </a:r>
            <a:r>
              <a:rPr lang="sk-SK" dirty="0" err="1" smtClean="0"/>
              <a:t>žlutavým</a:t>
            </a:r>
            <a:r>
              <a:rPr lang="sk-SK" dirty="0" smtClean="0"/>
              <a:t> </a:t>
            </a:r>
            <a:r>
              <a:rPr lang="sk-SK" dirty="0" err="1" smtClean="0"/>
              <a:t>zabarvením</a:t>
            </a:r>
            <a:r>
              <a:rPr lang="sk-SK" dirty="0" smtClean="0"/>
              <a:t> </a:t>
            </a:r>
            <a:r>
              <a:rPr lang="sk-SK" dirty="0" err="1" smtClean="0"/>
              <a:t>kůže</a:t>
            </a:r>
            <a:r>
              <a:rPr lang="sk-SK" dirty="0" smtClean="0"/>
              <a:t> a </a:t>
            </a:r>
            <a:r>
              <a:rPr lang="sk-SK" dirty="0" err="1" smtClean="0"/>
              <a:t>sliznic</a:t>
            </a:r>
            <a:r>
              <a:rPr lang="sk-SK" dirty="0" smtClean="0"/>
              <a:t>. Vznik tzv. </a:t>
            </a:r>
            <a:r>
              <a:rPr lang="sk-SK" b="1" dirty="0" err="1" smtClean="0"/>
              <a:t>jádrového</a:t>
            </a:r>
            <a:r>
              <a:rPr lang="sk-SK" b="1" dirty="0" smtClean="0"/>
              <a:t> </a:t>
            </a:r>
            <a:r>
              <a:rPr lang="sk-SK" b="1" dirty="0" err="1" smtClean="0"/>
              <a:t>ikteru</a:t>
            </a:r>
            <a:r>
              <a:rPr lang="sk-SK" dirty="0" smtClean="0"/>
              <a:t>, je </a:t>
            </a:r>
            <a:r>
              <a:rPr lang="sk-SK" dirty="0" err="1" smtClean="0"/>
              <a:t>nejvíce</a:t>
            </a:r>
            <a:r>
              <a:rPr lang="sk-SK" dirty="0" smtClean="0"/>
              <a:t> komplikovaný stav </a:t>
            </a:r>
            <a:r>
              <a:rPr lang="sk-SK" dirty="0" err="1" smtClean="0"/>
              <a:t>hyperbilirubinémie</a:t>
            </a:r>
            <a:r>
              <a:rPr lang="sk-SK" dirty="0" smtClean="0"/>
              <a:t>, </a:t>
            </a:r>
            <a:r>
              <a:rPr lang="sk-SK" dirty="0" err="1" smtClean="0"/>
              <a:t>který</a:t>
            </a:r>
            <a:r>
              <a:rPr lang="sk-SK" dirty="0" smtClean="0"/>
              <a:t> </a:t>
            </a:r>
            <a:r>
              <a:rPr lang="sk-SK" dirty="0" err="1" smtClean="0"/>
              <a:t>může</a:t>
            </a:r>
            <a:r>
              <a:rPr lang="sk-SK" dirty="0" smtClean="0"/>
              <a:t>  </a:t>
            </a:r>
            <a:r>
              <a:rPr lang="sk-SK" dirty="0" err="1" smtClean="0"/>
              <a:t>způsobit</a:t>
            </a:r>
            <a:r>
              <a:rPr lang="sk-SK" dirty="0" smtClean="0"/>
              <a:t> i </a:t>
            </a:r>
            <a:r>
              <a:rPr lang="sk-SK" dirty="0" err="1" smtClean="0"/>
              <a:t>retardaci</a:t>
            </a:r>
            <a:r>
              <a:rPr lang="sk-SK" dirty="0" smtClean="0"/>
              <a:t> </a:t>
            </a:r>
            <a:r>
              <a:rPr lang="sk-SK" dirty="0" smtClean="0"/>
              <a:t>vývoje, motorické </a:t>
            </a:r>
            <a:r>
              <a:rPr lang="sk-SK" dirty="0" err="1" smtClean="0"/>
              <a:t>poškození</a:t>
            </a:r>
            <a:r>
              <a:rPr lang="sk-SK" dirty="0" smtClean="0"/>
              <a:t>, </a:t>
            </a:r>
            <a:r>
              <a:rPr lang="sk-SK" dirty="0" smtClean="0"/>
              <a:t>hluchotu či </a:t>
            </a:r>
            <a:r>
              <a:rPr lang="sk-SK" dirty="0" err="1" smtClean="0"/>
              <a:t>mentální</a:t>
            </a:r>
            <a:r>
              <a:rPr lang="sk-SK" dirty="0" smtClean="0"/>
              <a:t> </a:t>
            </a:r>
            <a:r>
              <a:rPr lang="sk-SK" dirty="0" err="1" smtClean="0"/>
              <a:t>retardaci</a:t>
            </a:r>
            <a:r>
              <a:rPr lang="sk-SK" dirty="0" smtClean="0"/>
              <a:t>. </a:t>
            </a:r>
            <a:r>
              <a:rPr lang="sk-SK" dirty="0" smtClean="0"/>
              <a:t>17</a:t>
            </a:r>
          </a:p>
          <a:p>
            <a:r>
              <a:rPr lang="sk-SK" b="1" dirty="0" err="1" smtClean="0"/>
              <a:t>Příčina</a:t>
            </a:r>
            <a:r>
              <a:rPr lang="sk-SK" b="1" dirty="0" smtClean="0"/>
              <a:t> - </a:t>
            </a:r>
            <a:r>
              <a:rPr lang="sk-SK" dirty="0" err="1" smtClean="0"/>
              <a:t>vyčerpání</a:t>
            </a:r>
            <a:r>
              <a:rPr lang="sk-SK" dirty="0" smtClean="0"/>
              <a:t> </a:t>
            </a:r>
            <a:r>
              <a:rPr lang="sk-SK" dirty="0" err="1" smtClean="0"/>
              <a:t>vazební</a:t>
            </a:r>
            <a:r>
              <a:rPr lang="sk-SK" dirty="0" smtClean="0"/>
              <a:t> kapacity </a:t>
            </a:r>
            <a:r>
              <a:rPr lang="sk-SK" dirty="0" err="1" smtClean="0"/>
              <a:t>albuminu</a:t>
            </a:r>
            <a:r>
              <a:rPr lang="sk-SK" dirty="0" smtClean="0"/>
              <a:t>, </a:t>
            </a:r>
            <a:r>
              <a:rPr lang="sk-SK" dirty="0" err="1" smtClean="0"/>
              <a:t>nekonjugovaný</a:t>
            </a:r>
            <a:r>
              <a:rPr lang="sk-SK" dirty="0" smtClean="0"/>
              <a:t> </a:t>
            </a:r>
            <a:r>
              <a:rPr lang="sk-SK" dirty="0" err="1" smtClean="0"/>
              <a:t>volný</a:t>
            </a:r>
            <a:r>
              <a:rPr lang="sk-SK" dirty="0" smtClean="0"/>
              <a:t> </a:t>
            </a:r>
            <a:r>
              <a:rPr lang="sk-SK" dirty="0" err="1" smtClean="0"/>
              <a:t>bilirubin</a:t>
            </a:r>
            <a:r>
              <a:rPr lang="sk-SK" dirty="0" smtClean="0"/>
              <a:t>, </a:t>
            </a:r>
            <a:r>
              <a:rPr lang="sk-SK" dirty="0" err="1" smtClean="0"/>
              <a:t>který</a:t>
            </a:r>
            <a:r>
              <a:rPr lang="sk-SK" dirty="0" smtClean="0"/>
              <a:t> je </a:t>
            </a:r>
            <a:r>
              <a:rPr lang="sk-SK" dirty="0" smtClean="0"/>
              <a:t>rozpustný v </a:t>
            </a:r>
            <a:r>
              <a:rPr lang="sk-SK" dirty="0" err="1" smtClean="0"/>
              <a:t>tucích</a:t>
            </a:r>
            <a:r>
              <a:rPr lang="sk-SK" dirty="0" smtClean="0"/>
              <a:t>, </a:t>
            </a:r>
            <a:r>
              <a:rPr lang="sk-SK" dirty="0" err="1" smtClean="0"/>
              <a:t>se</a:t>
            </a:r>
            <a:r>
              <a:rPr lang="sk-SK" dirty="0" smtClean="0"/>
              <a:t> </a:t>
            </a:r>
            <a:r>
              <a:rPr lang="sk-SK" dirty="0" err="1" smtClean="0"/>
              <a:t>ukládá</a:t>
            </a:r>
            <a:r>
              <a:rPr lang="sk-SK" dirty="0" smtClean="0"/>
              <a:t> </a:t>
            </a:r>
            <a:r>
              <a:rPr lang="sk-SK" dirty="0" smtClean="0"/>
              <a:t>do </a:t>
            </a:r>
            <a:r>
              <a:rPr lang="sk-SK" dirty="0" err="1" smtClean="0"/>
              <a:t>mozkové</a:t>
            </a:r>
            <a:r>
              <a:rPr lang="sk-SK" dirty="0" smtClean="0"/>
              <a:t> </a:t>
            </a:r>
            <a:r>
              <a:rPr lang="sk-SK" dirty="0" err="1" smtClean="0"/>
              <a:t>tkáně</a:t>
            </a:r>
            <a:r>
              <a:rPr lang="sk-SK" dirty="0" smtClean="0"/>
              <a:t>, </a:t>
            </a:r>
            <a:r>
              <a:rPr lang="sk-SK" dirty="0" err="1" smtClean="0"/>
              <a:t>bazálních</a:t>
            </a:r>
            <a:r>
              <a:rPr lang="sk-SK" dirty="0" smtClean="0"/>
              <a:t> ganglií </a:t>
            </a:r>
            <a:r>
              <a:rPr lang="sk-SK" dirty="0" smtClean="0"/>
              <a:t> a </a:t>
            </a:r>
            <a:r>
              <a:rPr lang="sk-SK" dirty="0" err="1" smtClean="0"/>
              <a:t>mozkového</a:t>
            </a:r>
            <a:r>
              <a:rPr lang="sk-SK" dirty="0" smtClean="0"/>
              <a:t> </a:t>
            </a:r>
            <a:r>
              <a:rPr lang="sk-SK" dirty="0" smtClean="0"/>
              <a:t>kmene.</a:t>
            </a:r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b="1" dirty="0" smtClean="0"/>
              <a:t>1. </a:t>
            </a:r>
            <a:r>
              <a:rPr lang="sk-SK" b="1" dirty="0" err="1" smtClean="0"/>
              <a:t>stádium</a:t>
            </a:r>
            <a:r>
              <a:rPr lang="sk-SK" b="1" dirty="0" smtClean="0"/>
              <a:t> - </a:t>
            </a:r>
            <a:r>
              <a:rPr lang="sk-SK" dirty="0" smtClean="0"/>
              <a:t>letargie</a:t>
            </a:r>
            <a:r>
              <a:rPr lang="sk-SK" dirty="0" smtClean="0"/>
              <a:t>, </a:t>
            </a:r>
            <a:r>
              <a:rPr lang="sk-SK" dirty="0" err="1" smtClean="0"/>
              <a:t>hypotonie</a:t>
            </a:r>
            <a:r>
              <a:rPr lang="sk-SK" dirty="0" smtClean="0"/>
              <a:t> kojení </a:t>
            </a:r>
            <a:r>
              <a:rPr lang="sk-SK" dirty="0" err="1" smtClean="0"/>
              <a:t>bývá</a:t>
            </a:r>
            <a:r>
              <a:rPr lang="sk-SK" dirty="0" smtClean="0"/>
              <a:t> </a:t>
            </a:r>
            <a:r>
              <a:rPr lang="sk-SK" dirty="0" err="1" smtClean="0"/>
              <a:t>nedostatečné</a:t>
            </a:r>
            <a:r>
              <a:rPr lang="sk-SK" dirty="0" smtClean="0"/>
              <a:t>, hlasitý </a:t>
            </a:r>
            <a:r>
              <a:rPr lang="sk-SK" dirty="0" err="1" smtClean="0"/>
              <a:t>pronikavý</a:t>
            </a:r>
            <a:r>
              <a:rPr lang="sk-SK" dirty="0" smtClean="0"/>
              <a:t> </a:t>
            </a:r>
            <a:r>
              <a:rPr lang="sk-SK" dirty="0" err="1" smtClean="0"/>
              <a:t>pláč</a:t>
            </a:r>
            <a:r>
              <a:rPr lang="sk-SK" dirty="0" smtClean="0"/>
              <a:t>. </a:t>
            </a:r>
            <a:endParaRPr lang="sk-SK" dirty="0" smtClean="0"/>
          </a:p>
          <a:p>
            <a:pPr>
              <a:buNone/>
            </a:pPr>
            <a:r>
              <a:rPr lang="sk-SK" b="1" dirty="0" smtClean="0"/>
              <a:t>2. </a:t>
            </a:r>
            <a:r>
              <a:rPr lang="sk-SK" b="1" dirty="0" err="1" smtClean="0"/>
              <a:t>stádium</a:t>
            </a:r>
            <a:r>
              <a:rPr lang="sk-SK" b="1" dirty="0" smtClean="0"/>
              <a:t> - </a:t>
            </a:r>
            <a:r>
              <a:rPr lang="sk-SK" dirty="0" err="1" smtClean="0"/>
              <a:t>dráždivost</a:t>
            </a:r>
            <a:r>
              <a:rPr lang="sk-SK" dirty="0" smtClean="0"/>
              <a:t>, </a:t>
            </a:r>
            <a:r>
              <a:rPr lang="sk-SK" dirty="0" err="1" smtClean="0"/>
              <a:t>horečka</a:t>
            </a:r>
            <a:r>
              <a:rPr lang="sk-SK" dirty="0" smtClean="0"/>
              <a:t> a </a:t>
            </a:r>
            <a:r>
              <a:rPr lang="sk-SK" dirty="0" err="1" smtClean="0"/>
              <a:t>dítě</a:t>
            </a:r>
            <a:r>
              <a:rPr lang="sk-SK" dirty="0" smtClean="0"/>
              <a:t> </a:t>
            </a:r>
            <a:r>
              <a:rPr lang="sk-SK" dirty="0" err="1" smtClean="0"/>
              <a:t>se</a:t>
            </a:r>
            <a:r>
              <a:rPr lang="sk-SK" dirty="0" smtClean="0"/>
              <a:t> </a:t>
            </a:r>
            <a:r>
              <a:rPr lang="sk-SK" dirty="0" err="1" smtClean="0"/>
              <a:t>stáčí</a:t>
            </a:r>
            <a:r>
              <a:rPr lang="sk-SK" dirty="0" smtClean="0"/>
              <a:t> </a:t>
            </a:r>
            <a:r>
              <a:rPr lang="sk-SK" dirty="0" smtClean="0"/>
              <a:t>do </a:t>
            </a:r>
            <a:r>
              <a:rPr lang="sk-SK" dirty="0" err="1" smtClean="0"/>
              <a:t>opistotonu</a:t>
            </a:r>
            <a:r>
              <a:rPr lang="sk-SK" dirty="0" smtClean="0"/>
              <a:t>. </a:t>
            </a:r>
            <a:endParaRPr lang="sk-SK" dirty="0" smtClean="0"/>
          </a:p>
          <a:p>
            <a:pPr>
              <a:buNone/>
            </a:pPr>
            <a:r>
              <a:rPr lang="sk-SK" b="1" dirty="0" smtClean="0"/>
              <a:t>3. – konečné </a:t>
            </a:r>
            <a:r>
              <a:rPr lang="sk-SK" b="1" dirty="0" err="1" smtClean="0"/>
              <a:t>stádium</a:t>
            </a:r>
            <a:r>
              <a:rPr lang="sk-SK" b="1" dirty="0" smtClean="0"/>
              <a:t> - </a:t>
            </a:r>
            <a:r>
              <a:rPr lang="sk-SK" dirty="0" err="1" smtClean="0"/>
              <a:t>může</a:t>
            </a:r>
            <a:r>
              <a:rPr lang="sk-SK" dirty="0" smtClean="0"/>
              <a:t> </a:t>
            </a:r>
            <a:r>
              <a:rPr lang="sk-SK" dirty="0" err="1" smtClean="0"/>
              <a:t>docházet</a:t>
            </a:r>
            <a:r>
              <a:rPr lang="sk-SK" dirty="0" smtClean="0"/>
              <a:t> </a:t>
            </a:r>
            <a:r>
              <a:rPr lang="sk-SK" dirty="0" err="1" smtClean="0"/>
              <a:t>ke</a:t>
            </a:r>
            <a:r>
              <a:rPr lang="sk-SK" dirty="0" smtClean="0"/>
              <a:t> </a:t>
            </a:r>
            <a:r>
              <a:rPr lang="sk-SK" dirty="0" err="1" smtClean="0"/>
              <a:t>křečím</a:t>
            </a:r>
            <a:r>
              <a:rPr lang="sk-SK" dirty="0" smtClean="0"/>
              <a:t>, </a:t>
            </a:r>
            <a:r>
              <a:rPr lang="sk-SK" dirty="0" err="1" smtClean="0"/>
              <a:t>kómatu</a:t>
            </a:r>
            <a:r>
              <a:rPr lang="sk-SK" dirty="0" smtClean="0"/>
              <a:t> až smrti</a:t>
            </a:r>
          </a:p>
          <a:p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Klinický obraz - </a:t>
            </a:r>
            <a:r>
              <a:rPr lang="sk-SK" dirty="0" err="1" smtClean="0"/>
              <a:t>stádia</a:t>
            </a:r>
            <a:endParaRPr lang="sk-SK" dirty="0"/>
          </a:p>
        </p:txBody>
      </p:sp>
      <p:pic>
        <p:nvPicPr>
          <p:cNvPr id="1026" name="Picture 2" descr="C:\Users\Mima\Desktop\Kernicteru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8200" y="4114800"/>
            <a:ext cx="3740150" cy="18700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sk-SK" dirty="0" smtClean="0"/>
          </a:p>
          <a:p>
            <a:r>
              <a:rPr lang="sk-SK" dirty="0" smtClean="0"/>
              <a:t>V terapii </a:t>
            </a:r>
            <a:r>
              <a:rPr lang="sk-SK" dirty="0" err="1" smtClean="0"/>
              <a:t>novorozenecké</a:t>
            </a:r>
            <a:r>
              <a:rPr lang="sk-SK" dirty="0" smtClean="0"/>
              <a:t> </a:t>
            </a:r>
            <a:r>
              <a:rPr lang="sk-SK" dirty="0" err="1" smtClean="0"/>
              <a:t>nekonjugované</a:t>
            </a:r>
            <a:r>
              <a:rPr lang="sk-SK" dirty="0" smtClean="0"/>
              <a:t> </a:t>
            </a:r>
            <a:r>
              <a:rPr lang="sk-SK" dirty="0" err="1" smtClean="0"/>
              <a:t>hyperbilirubinémie</a:t>
            </a:r>
            <a:r>
              <a:rPr lang="sk-SK" dirty="0" smtClean="0"/>
              <a:t> je </a:t>
            </a:r>
            <a:r>
              <a:rPr lang="sk-SK" dirty="0" smtClean="0"/>
              <a:t> stále </a:t>
            </a:r>
            <a:r>
              <a:rPr lang="sk-SK" dirty="0" err="1" smtClean="0"/>
              <a:t>léčebnou</a:t>
            </a:r>
            <a:r>
              <a:rPr lang="sk-SK" dirty="0" smtClean="0"/>
              <a:t> </a:t>
            </a:r>
            <a:r>
              <a:rPr lang="sk-SK" dirty="0" err="1" smtClean="0"/>
              <a:t>metodou</a:t>
            </a:r>
            <a:r>
              <a:rPr lang="sk-SK" dirty="0" smtClean="0"/>
              <a:t> </a:t>
            </a:r>
            <a:r>
              <a:rPr lang="sk-SK" dirty="0" err="1" smtClean="0"/>
              <a:t>světelné</a:t>
            </a:r>
            <a:r>
              <a:rPr lang="sk-SK" dirty="0" smtClean="0"/>
              <a:t> </a:t>
            </a:r>
            <a:r>
              <a:rPr lang="sk-SK" dirty="0" err="1" smtClean="0"/>
              <a:t>záření</a:t>
            </a:r>
            <a:r>
              <a:rPr lang="sk-SK" dirty="0" smtClean="0"/>
              <a:t> o </a:t>
            </a:r>
            <a:r>
              <a:rPr lang="sk-SK" dirty="0" smtClean="0"/>
              <a:t>určité vlnové </a:t>
            </a:r>
            <a:r>
              <a:rPr lang="sk-SK" dirty="0" err="1" smtClean="0"/>
              <a:t>délce</a:t>
            </a:r>
            <a:r>
              <a:rPr lang="sk-SK" dirty="0" smtClean="0"/>
              <a:t> tzv. </a:t>
            </a:r>
            <a:r>
              <a:rPr lang="sk-SK" b="1" dirty="0" err="1" smtClean="0"/>
              <a:t>fototerapie</a:t>
            </a:r>
            <a:r>
              <a:rPr lang="sk-SK" dirty="0" smtClean="0"/>
              <a:t>. Toto </a:t>
            </a:r>
            <a:r>
              <a:rPr lang="sk-SK" dirty="0" err="1" smtClean="0"/>
              <a:t>světelné</a:t>
            </a:r>
            <a:r>
              <a:rPr lang="sk-SK" dirty="0" smtClean="0"/>
              <a:t> </a:t>
            </a:r>
            <a:r>
              <a:rPr lang="sk-SK" dirty="0" err="1" smtClean="0"/>
              <a:t>záření</a:t>
            </a:r>
            <a:r>
              <a:rPr lang="sk-SK" dirty="0" smtClean="0"/>
              <a:t> </a:t>
            </a:r>
            <a:r>
              <a:rPr lang="sk-SK" dirty="0" err="1" smtClean="0"/>
              <a:t>působí</a:t>
            </a:r>
            <a:r>
              <a:rPr lang="sk-SK" dirty="0" smtClean="0"/>
              <a:t> na </a:t>
            </a:r>
            <a:r>
              <a:rPr lang="sk-SK" dirty="0" err="1" smtClean="0"/>
              <a:t>nekonjugovaný</a:t>
            </a:r>
            <a:r>
              <a:rPr lang="sk-SK" dirty="0" smtClean="0"/>
              <a:t> </a:t>
            </a:r>
            <a:r>
              <a:rPr lang="sk-SK" dirty="0" err="1" smtClean="0"/>
              <a:t>bilirubin</a:t>
            </a:r>
            <a:r>
              <a:rPr lang="sk-SK" dirty="0" smtClean="0"/>
              <a:t> a </a:t>
            </a:r>
            <a:r>
              <a:rPr lang="sk-SK" dirty="0" err="1" smtClean="0"/>
              <a:t>přemění</a:t>
            </a:r>
            <a:r>
              <a:rPr lang="sk-SK" dirty="0" smtClean="0"/>
              <a:t> </a:t>
            </a:r>
            <a:r>
              <a:rPr lang="sk-SK" dirty="0" smtClean="0"/>
              <a:t>ho na formu rozpustnou </a:t>
            </a:r>
            <a:r>
              <a:rPr lang="sk-SK" dirty="0" err="1" smtClean="0"/>
              <a:t>ve</a:t>
            </a:r>
            <a:r>
              <a:rPr lang="sk-SK" dirty="0" smtClean="0"/>
              <a:t> </a:t>
            </a:r>
            <a:r>
              <a:rPr lang="sk-SK" dirty="0" err="1" smtClean="0"/>
              <a:t>vodě</a:t>
            </a:r>
            <a:r>
              <a:rPr lang="sk-SK" dirty="0" smtClean="0"/>
              <a:t>, </a:t>
            </a:r>
            <a:r>
              <a:rPr lang="sk-SK" dirty="0" err="1" smtClean="0"/>
              <a:t>kterou</a:t>
            </a:r>
            <a:r>
              <a:rPr lang="sk-SK" dirty="0" smtClean="0"/>
              <a:t> </a:t>
            </a:r>
            <a:r>
              <a:rPr lang="sk-SK" dirty="0" err="1" smtClean="0"/>
              <a:t>organismus</a:t>
            </a:r>
            <a:r>
              <a:rPr lang="sk-SK" dirty="0" smtClean="0"/>
              <a:t> </a:t>
            </a:r>
            <a:r>
              <a:rPr lang="sk-SK" dirty="0" err="1" smtClean="0"/>
              <a:t>vyloučí</a:t>
            </a:r>
            <a:r>
              <a:rPr lang="sk-SK" dirty="0" smtClean="0"/>
              <a:t> </a:t>
            </a:r>
            <a:r>
              <a:rPr lang="sk-SK" dirty="0" smtClean="0"/>
              <a:t>z </a:t>
            </a:r>
            <a:r>
              <a:rPr lang="sk-SK" dirty="0" err="1" smtClean="0"/>
              <a:t>těla</a:t>
            </a:r>
            <a:r>
              <a:rPr lang="sk-SK" dirty="0" smtClean="0"/>
              <a:t> </a:t>
            </a:r>
            <a:r>
              <a:rPr lang="sk-SK" dirty="0" err="1" smtClean="0"/>
              <a:t>ven</a:t>
            </a:r>
            <a:r>
              <a:rPr lang="sk-SK" dirty="0" smtClean="0"/>
              <a:t>. V ČR </a:t>
            </a:r>
            <a:r>
              <a:rPr lang="sk-SK" dirty="0" err="1" smtClean="0"/>
              <a:t>se</a:t>
            </a:r>
            <a:r>
              <a:rPr lang="sk-SK" dirty="0" smtClean="0"/>
              <a:t> </a:t>
            </a:r>
            <a:r>
              <a:rPr lang="sk-SK" dirty="0" err="1" smtClean="0"/>
              <a:t>používá</a:t>
            </a:r>
            <a:r>
              <a:rPr lang="sk-SK" dirty="0" smtClean="0"/>
              <a:t> </a:t>
            </a:r>
            <a:r>
              <a:rPr lang="sk-SK" dirty="0" smtClean="0"/>
              <a:t>modré </a:t>
            </a:r>
            <a:r>
              <a:rPr lang="sk-SK" dirty="0" err="1" smtClean="0"/>
              <a:t>světlo</a:t>
            </a:r>
            <a:r>
              <a:rPr lang="sk-SK" dirty="0" smtClean="0"/>
              <a:t>, </a:t>
            </a:r>
            <a:r>
              <a:rPr lang="sk-SK" dirty="0" err="1" smtClean="0"/>
              <a:t>protože</a:t>
            </a:r>
            <a:r>
              <a:rPr lang="sk-SK" dirty="0" smtClean="0"/>
              <a:t> má </a:t>
            </a:r>
            <a:r>
              <a:rPr lang="sk-SK" dirty="0" err="1" smtClean="0"/>
              <a:t>nejlepší</a:t>
            </a:r>
            <a:r>
              <a:rPr lang="sk-SK" dirty="0" smtClean="0"/>
              <a:t> </a:t>
            </a:r>
            <a:r>
              <a:rPr lang="sk-SK" dirty="0" err="1" smtClean="0"/>
              <a:t>účinnost</a:t>
            </a:r>
            <a:r>
              <a:rPr lang="sk-SK" dirty="0" smtClean="0"/>
              <a:t>.</a:t>
            </a:r>
            <a:endParaRPr lang="sk-SK" dirty="0" smtClean="0"/>
          </a:p>
          <a:p>
            <a:r>
              <a:rPr lang="sk-SK" dirty="0" err="1" smtClean="0"/>
              <a:t>Další</a:t>
            </a:r>
            <a:r>
              <a:rPr lang="sk-SK" dirty="0" smtClean="0"/>
              <a:t> </a:t>
            </a:r>
            <a:r>
              <a:rPr lang="sk-SK" dirty="0" smtClean="0"/>
              <a:t>možností </a:t>
            </a:r>
            <a:r>
              <a:rPr lang="sk-SK" dirty="0" err="1" smtClean="0"/>
              <a:t>léčby</a:t>
            </a:r>
            <a:r>
              <a:rPr lang="sk-SK" dirty="0" smtClean="0"/>
              <a:t> </a:t>
            </a:r>
            <a:r>
              <a:rPr lang="sk-SK" dirty="0" smtClean="0"/>
              <a:t>je </a:t>
            </a:r>
            <a:r>
              <a:rPr lang="sk-SK" dirty="0" smtClean="0"/>
              <a:t>tzv. </a:t>
            </a:r>
            <a:r>
              <a:rPr lang="sk-SK" b="1" dirty="0" err="1" smtClean="0"/>
              <a:t>biliblanket</a:t>
            </a:r>
            <a:r>
              <a:rPr lang="sk-SK" dirty="0" smtClean="0"/>
              <a:t> neboli </a:t>
            </a:r>
            <a:r>
              <a:rPr lang="sk-SK" dirty="0" err="1" smtClean="0"/>
              <a:t>fototerapeutická</a:t>
            </a:r>
            <a:r>
              <a:rPr lang="sk-SK" dirty="0" smtClean="0"/>
              <a:t> </a:t>
            </a:r>
            <a:r>
              <a:rPr lang="sk-SK" dirty="0" smtClean="0"/>
              <a:t>dečka. Dečka</a:t>
            </a:r>
            <a:r>
              <a:rPr lang="sk-SK" dirty="0" smtClean="0"/>
              <a:t>, na </a:t>
            </a:r>
            <a:r>
              <a:rPr lang="sk-SK" dirty="0" err="1" smtClean="0"/>
              <a:t>které</a:t>
            </a:r>
            <a:r>
              <a:rPr lang="sk-SK" dirty="0" smtClean="0"/>
              <a:t> </a:t>
            </a:r>
            <a:r>
              <a:rPr lang="sk-SK" dirty="0" err="1" smtClean="0"/>
              <a:t>novorozenec</a:t>
            </a:r>
            <a:r>
              <a:rPr lang="sk-SK" dirty="0" smtClean="0"/>
              <a:t> leží, obsahuje optická </a:t>
            </a:r>
            <a:r>
              <a:rPr lang="sk-SK" dirty="0" err="1" smtClean="0"/>
              <a:t>halogenová</a:t>
            </a:r>
            <a:r>
              <a:rPr lang="sk-SK" dirty="0" smtClean="0"/>
              <a:t> vlákna</a:t>
            </a:r>
            <a:r>
              <a:rPr lang="sk-SK" dirty="0" smtClean="0"/>
              <a:t>. </a:t>
            </a:r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Terapie</a:t>
            </a:r>
            <a:endParaRPr lang="sk-SK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pPr>
              <a:buNone/>
            </a:pPr>
            <a:r>
              <a:rPr lang="sk-SK" dirty="0" smtClean="0"/>
              <a:t> </a:t>
            </a:r>
            <a:r>
              <a:rPr lang="sk-SK" dirty="0" smtClean="0"/>
              <a:t>                  </a:t>
            </a:r>
            <a:r>
              <a:rPr lang="sk-SK" dirty="0" err="1" smtClean="0"/>
              <a:t>Děkuji</a:t>
            </a:r>
            <a:r>
              <a:rPr lang="sk-SK" dirty="0" smtClean="0"/>
              <a:t> za </a:t>
            </a:r>
            <a:r>
              <a:rPr lang="sk-SK" dirty="0" err="1" smtClean="0"/>
              <a:t>pozornost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la">
  <a:themeElements>
    <a:clrScheme name="Hal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al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al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310</Words>
  <PresentationFormat>Prezentácia na obrazovke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7" baseType="lpstr">
      <vt:lpstr>Hala</vt:lpstr>
      <vt:lpstr>Kernicterus </vt:lpstr>
      <vt:lpstr>Snímka 2</vt:lpstr>
      <vt:lpstr>Snímka 3</vt:lpstr>
      <vt:lpstr>Klinický obraz - stádia</vt:lpstr>
      <vt:lpstr>Terapie</vt:lpstr>
      <vt:lpstr>Snímka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Kernicterus </dc:title>
  <dc:creator>Mima</dc:creator>
  <cp:lastModifiedBy>Mima</cp:lastModifiedBy>
  <cp:revision>1</cp:revision>
  <dcterms:created xsi:type="dcterms:W3CDTF">2018-04-13T15:30:21Z</dcterms:created>
  <dcterms:modified xsi:type="dcterms:W3CDTF">2018-04-13T18:58:52Z</dcterms:modified>
</cp:coreProperties>
</file>